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1: Beers and Brews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Wei, 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Brewery Statistics per State</a:t>
            </a:r>
          </a:p>
        </p:txBody>
      </p:sp>
      <p:pic>
        <p:nvPicPr>
          <p:cNvPr id="5" name="Picture 4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F47BAF2E-0C98-45AB-9025-71DD6553A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80" y="1080656"/>
            <a:ext cx="9335239" cy="55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0ABFCC-5BF2-44DA-953F-6E0577F9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28" y="1239403"/>
            <a:ext cx="10001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pic>
        <p:nvPicPr>
          <p:cNvPr id="6" name="Picture 5" descr="A picture containing pencil&#10;&#10;Description automatically generated">
            <a:extLst>
              <a:ext uri="{FF2B5EF4-FFF2-40B4-BE49-F238E27FC236}">
                <a16:creationId xmlns:a16="http://schemas.microsoft.com/office/drawing/2014/main" id="{54A30039-C5D3-4DD2-84A2-6A01B683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04" y="853956"/>
            <a:ext cx="6495415" cy="576582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C51864A-11FB-41EA-8E1E-6ADAE504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0" y="853956"/>
            <a:ext cx="2924127" cy="2805782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6A442-7CD0-4FCE-8C12-BE9BC09D3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9" y="3782174"/>
            <a:ext cx="2924127" cy="28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98872"/>
            <a:ext cx="11670475" cy="584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States with highest ABV and IBU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5C468-BD2F-430E-A8B2-562601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68" y="940526"/>
            <a:ext cx="5802495" cy="556765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058673-29E1-46FC-A4D3-6E591106C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" y="3974355"/>
            <a:ext cx="3531326" cy="2533826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0B11E-95E4-4A6F-8573-AD97ABED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" y="1087803"/>
            <a:ext cx="3531326" cy="25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0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7" y="190163"/>
            <a:ext cx="11670475" cy="811323"/>
          </a:xfrm>
        </p:spPr>
        <p:txBody>
          <a:bodyPr/>
          <a:lstStyle/>
          <a:p>
            <a:r>
              <a:rPr lang="en-US" b="1" dirty="0"/>
              <a:t>Analysis of ABV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9D02D-CC09-4B8F-9594-42991A54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44" y="1248112"/>
            <a:ext cx="7620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964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ABV?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245ACFA-BA08-4537-BAC3-4C97D0F79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48" y="1239403"/>
            <a:ext cx="6791325" cy="541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14299-91DB-45FA-B4F3-E3FE07DD220F}"/>
              </a:ext>
            </a:extLst>
          </p:cNvPr>
          <p:cNvSpPr txBox="1"/>
          <p:nvPr/>
        </p:nvSpPr>
        <p:spPr>
          <a:xfrm>
            <a:off x="235131" y="1428206"/>
            <a:ext cx="4206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Factors: Bittering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Factors: Sugar levels during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Analysis: </a:t>
            </a:r>
            <a:r>
              <a:rPr lang="en-US" dirty="0"/>
              <a:t>Weak correlation between IBU and ABV though absence of high IBU beers with low ABV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Future QOI: </a:t>
            </a:r>
            <a:r>
              <a:rPr lang="en-US" dirty="0"/>
              <a:t>ABV vs Sugar?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55F7B-98BE-446A-94AE-7C106F2676D1}"/>
              </a:ext>
            </a:extLst>
          </p:cNvPr>
          <p:cNvSpPr/>
          <p:nvPr/>
        </p:nvSpPr>
        <p:spPr>
          <a:xfrm>
            <a:off x="7236823" y="2281646"/>
            <a:ext cx="2464526" cy="1358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C9DA-5C55-4891-8D0C-0613A85BD114}"/>
              </a:ext>
            </a:extLst>
          </p:cNvPr>
          <p:cNvSpPr txBox="1"/>
          <p:nvPr/>
        </p:nvSpPr>
        <p:spPr>
          <a:xfrm>
            <a:off x="9701349" y="1468198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 = 0.520</a:t>
            </a:r>
          </a:p>
        </p:txBody>
      </p:sp>
    </p:spTree>
    <p:extLst>
      <p:ext uri="{BB962C8B-B14F-4D97-AF65-F5344CB8AC3E}">
        <p14:creationId xmlns:p14="http://schemas.microsoft.com/office/powerpoint/2010/main" val="148094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Comparing IPAs vs Ales (</a:t>
            </a:r>
            <a:r>
              <a:rPr lang="en-US" b="1" dirty="0" err="1"/>
              <a:t>knn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64142" cy="881784"/>
          </a:xfrm>
        </p:spPr>
        <p:txBody>
          <a:bodyPr/>
          <a:lstStyle/>
          <a:p>
            <a:r>
              <a:rPr lang="en-US" b="1" dirty="0"/>
              <a:t>EDA Inference</a:t>
            </a:r>
          </a:p>
        </p:txBody>
      </p:sp>
    </p:spTree>
    <p:extLst>
      <p:ext uri="{BB962C8B-B14F-4D97-AF65-F5344CB8AC3E}">
        <p14:creationId xmlns:p14="http://schemas.microsoft.com/office/powerpoint/2010/main" val="19396098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182</TotalTime>
  <Words>90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Case Study 1: Beers and Brews</vt:lpstr>
      <vt:lpstr>Brewery Statistics per State</vt:lpstr>
      <vt:lpstr>Cleaning the Data</vt:lpstr>
      <vt:lpstr>Median ABV and IBU per State</vt:lpstr>
      <vt:lpstr>States with highest ABV and IBU</vt:lpstr>
      <vt:lpstr>Analysis of ABV</vt:lpstr>
      <vt:lpstr>Relationship between IBU and ABV?</vt:lpstr>
      <vt:lpstr>Comparing IPAs vs Ales (knn) </vt:lpstr>
      <vt:lpstr>EDA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Wei, David</cp:lastModifiedBy>
  <cp:revision>46</cp:revision>
  <dcterms:created xsi:type="dcterms:W3CDTF">2020-06-18T18:52:19Z</dcterms:created>
  <dcterms:modified xsi:type="dcterms:W3CDTF">2020-06-22T22:38:26Z</dcterms:modified>
</cp:coreProperties>
</file>