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F50D-08A0-4CD7-BD4E-903323D5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81" y="1035156"/>
            <a:ext cx="7302335" cy="3558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56456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386049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11646" y="2498017"/>
            <a:ext cx="656392" cy="5754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19371" y="2651502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29916" y="2672546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2895858"/>
            <a:ext cx="11687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0590"/>
              </p:ext>
            </p:extLst>
          </p:nvPr>
        </p:nvGraphicFramePr>
        <p:xfrm>
          <a:off x="810491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263"/>
              </p:ext>
            </p:extLst>
          </p:nvPr>
        </p:nvGraphicFramePr>
        <p:xfrm>
          <a:off x="7071305" y="994236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173182" y="6397518"/>
            <a:ext cx="116878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means of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since the default definition of "Beer" under federal law is anything greater than 0.5% alcohol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65350E-AE61-40A0-A2D6-9815DF9B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0.57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601</TotalTime>
  <Words>632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Lucida Console</vt:lpstr>
      <vt:lpstr>Segoe UI</vt:lpstr>
      <vt:lpstr>Parcel</vt:lpstr>
      <vt:lpstr>Case Study 1: Beers and Brews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84</cp:revision>
  <dcterms:created xsi:type="dcterms:W3CDTF">2020-06-18T18:52:19Z</dcterms:created>
  <dcterms:modified xsi:type="dcterms:W3CDTF">2020-07-04T05:23:05Z</dcterms:modified>
</cp:coreProperties>
</file>