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6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3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7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91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7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11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7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02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2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9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230A-4D45-4718-8ED1-26B5C7C838C3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CE49-7C16-4A07-BD41-B41D0B0F1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64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009479" y="1203535"/>
            <a:ext cx="4391322" cy="576894"/>
            <a:chOff x="1980296" y="1203535"/>
            <a:chExt cx="4391322" cy="57689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296" y="1203535"/>
              <a:ext cx="1521662" cy="576894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3647874" y="1307316"/>
              <a:ext cx="272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Arial Black" panose="020B0A04020102020204" pitchFamily="34" charset="0"/>
                </a:rPr>
                <a:t>ACES </a:t>
              </a:r>
              <a:r>
                <a:rPr lang="en-US" altLang="zh-TW" dirty="0" smtClean="0">
                  <a:latin typeface="Arial Black" panose="020B0A04020102020204" pitchFamily="34" charset="0"/>
                </a:rPr>
                <a:t>SI File Check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TesterPC</dc:creator>
  <cp:lastModifiedBy>TesterPC</cp:lastModifiedBy>
  <cp:revision>2</cp:revision>
  <dcterms:created xsi:type="dcterms:W3CDTF">2021-10-01T07:38:05Z</dcterms:created>
  <dcterms:modified xsi:type="dcterms:W3CDTF">2021-10-04T06:37:12Z</dcterms:modified>
</cp:coreProperties>
</file>