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4" r:id="rId4"/>
    <p:sldMasterId id="2147483765" r:id="rId5"/>
    <p:sldMasterId id="2147483766" r:id="rId6"/>
    <p:sldMasterId id="2147483767" r:id="rId7"/>
    <p:sldMasterId id="2147483768" r:id="rId8"/>
    <p:sldMasterId id="214748376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y="5143500" cx="9144000"/>
  <p:notesSz cx="6858000" cy="9144000"/>
  <p:embeddedFontLst>
    <p:embeddedFont>
      <p:font typeface="Advent Pro SemiBold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Condensed Medium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Advent Pro"/>
      <p:regular r:id="rId35"/>
      <p:bold r:id="rId36"/>
      <p:italic r:id="rId37"/>
      <p:boldItalic r:id="rId38"/>
    </p:embeddedFont>
    <p:embeddedFont>
      <p:font typeface="Share Tech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font" Target="fonts/AdventProSemiBold-bold.fntdata"/><Relationship Id="rId21" Type="http://schemas.openxmlformats.org/officeDocument/2006/relationships/font" Target="fonts/AdventProSemiBold-regular.fntdata"/><Relationship Id="rId24" Type="http://schemas.openxmlformats.org/officeDocument/2006/relationships/font" Target="fonts/AdventProSemiBold-boldItalic.fntdata"/><Relationship Id="rId23" Type="http://schemas.openxmlformats.org/officeDocument/2006/relationships/font" Target="fonts/AdventProSemiBold-italic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FiraSansCondensedMedium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FiraSansCondensedMedium-italic.fntdata"/><Relationship Id="rId30" Type="http://schemas.openxmlformats.org/officeDocument/2006/relationships/font" Target="fonts/FiraSansCondensedMedium-bold.fntdata"/><Relationship Id="rId11" Type="http://schemas.openxmlformats.org/officeDocument/2006/relationships/slide" Target="slides/slide1.xml"/><Relationship Id="rId33" Type="http://schemas.openxmlformats.org/officeDocument/2006/relationships/font" Target="fonts/MavenPro-regular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FiraSansCondensedMedium-boldItalic.fntdata"/><Relationship Id="rId13" Type="http://schemas.openxmlformats.org/officeDocument/2006/relationships/slide" Target="slides/slide3.xml"/><Relationship Id="rId35" Type="http://schemas.openxmlformats.org/officeDocument/2006/relationships/font" Target="fonts/AdventPro-regular.fntdata"/><Relationship Id="rId12" Type="http://schemas.openxmlformats.org/officeDocument/2006/relationships/slide" Target="slides/slide2.xml"/><Relationship Id="rId34" Type="http://schemas.openxmlformats.org/officeDocument/2006/relationships/font" Target="fonts/MavenPro-bold.fntdata"/><Relationship Id="rId15" Type="http://schemas.openxmlformats.org/officeDocument/2006/relationships/slide" Target="slides/slide5.xml"/><Relationship Id="rId37" Type="http://schemas.openxmlformats.org/officeDocument/2006/relationships/font" Target="fonts/AdventPro-italic.fntdata"/><Relationship Id="rId14" Type="http://schemas.openxmlformats.org/officeDocument/2006/relationships/slide" Target="slides/slide4.xml"/><Relationship Id="rId36" Type="http://schemas.openxmlformats.org/officeDocument/2006/relationships/font" Target="fonts/AdventPro-bold.fntdata"/><Relationship Id="rId17" Type="http://schemas.openxmlformats.org/officeDocument/2006/relationships/slide" Target="slides/slide7.xml"/><Relationship Id="rId39" Type="http://schemas.openxmlformats.org/officeDocument/2006/relationships/font" Target="fonts/ShareTech-regular.fntdata"/><Relationship Id="rId16" Type="http://schemas.openxmlformats.org/officeDocument/2006/relationships/slide" Target="slides/slide6.xml"/><Relationship Id="rId38" Type="http://schemas.openxmlformats.org/officeDocument/2006/relationships/font" Target="fonts/AdventPro-boldItalic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1a91671c3a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1a91671c3a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1a91671c3a9_0_5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1a91671c3a9_0_5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a91671c3a9_0_2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a91671c3a9_0_2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1a91671c3a9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1a91671c3a9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a91671c3a9_0_5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a91671c3a9_0_5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g1a91671c3a9_0_3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9" name="Google Shape;2469;g1a91671c3a9_0_3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1a91671c3a9_0_4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1a91671c3a9_0_4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1a91671c3a9_0_4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1a91671c3a9_0_4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1a91671c3a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1a91671c3a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1a91671c3a9_0_5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1a91671c3a9_0_5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10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824" name="Google Shape;1824;p10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10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0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10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10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0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0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10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10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10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10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6" name="Google Shape;1836;p10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837" name="Google Shape;1837;p10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0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10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10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1" name="Google Shape;1841;p10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842" name="Google Shape;1842;p10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0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4" name="Google Shape;1844;p10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0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0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48" name="Google Shape;1848;p10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0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0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0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0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0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4" name="Google Shape;1854;p10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55" name="Google Shape;1855;p10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0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0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8" name="Google Shape;1858;p10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0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0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1" name="Google Shape;1861;p10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862" name="Google Shape;1862;p10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0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4" name="Google Shape;1864;p10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65" name="Google Shape;1865;p10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0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7" name="Google Shape;1867;p10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68" name="Google Shape;1868;p10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0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0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871" name="Google Shape;1871;p10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0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0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0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5" name="Google Shape;1875;p10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876" name="Google Shape;1876;p10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0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0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9" name="Google Shape;1879;p10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10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881" name="Google Shape;1881;p10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0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10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884" name="Google Shape;1884;p10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0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0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7" name="Google Shape;1887;p10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888" name="Google Shape;1888;p10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0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0" name="Google Shape;1890;p10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891" name="Google Shape;1891;p10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0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3" name="Google Shape;1893;p10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894" name="Google Shape;1894;p10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0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6" name="Google Shape;1896;p10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0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0" name="Google Shape;1900;p10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1" name="Google Shape;1901;p10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1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6" name="Google Shape;1906;p1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7" name="Google Shape;1907;p1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2" name="Google Shape;1912;p1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13" name="Google Shape;1913;p1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6" name="Google Shape;1916;p1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7" name="Google Shape;1917;p1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18" name="Google Shape;1918;p1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1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1" name="Google Shape;1921;p1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1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24" name="Google Shape;1924;p1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8" name="Google Shape;1928;p1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0" name="Google Shape;1930;p1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31" name="Google Shape;1931;p1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3" name="Google Shape;1933;p1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4" name="Google Shape;1934;p1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1935" name="Google Shape;1935;p1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8" name="Google Shape;1938;p1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9" name="Google Shape;1939;p1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1940" name="Google Shape;1940;p1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1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1943" name="Google Shape;1943;p1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1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8" name="Google Shape;1948;p1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49" name="Google Shape;1949;p1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1950" name="Google Shape;1950;p1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1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87" name="Google Shape;1987;p1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1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1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1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1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1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1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1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1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998" name="Google Shape;1998;p1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99" name="Google Shape;1999;p1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00" name="Google Shape;2000;p1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001" name="Google Shape;2001;p1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02" name="Google Shape;2002;p1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03" name="Google Shape;2003;p1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004" name="Google Shape;2004;p1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005" name="Google Shape;2005;p1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06" name="Google Shape;2006;p1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1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09" name="Google Shape;2009;p1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10" name="Google Shape;2010;p1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11" name="Google Shape;2011;p1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12" name="Google Shape;2012;p1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1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1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6" name="Google Shape;2016;p1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017" name="Google Shape;2017;p1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9" name="Google Shape;2019;p1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1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1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1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1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1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7" name="Google Shape;2027;p1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028" name="Google Shape;2028;p1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0" name="Google Shape;2030;p1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1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1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33" name="Google Shape;2033;p1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34" name="Google Shape;2034;p1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35" name="Google Shape;2035;p1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36" name="Google Shape;2036;p1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37" name="Google Shape;2037;p1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38" name="Google Shape;2038;p1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41" name="Google Shape;2041;p1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42" name="Google Shape;2042;p1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43" name="Google Shape;2043;p1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44" name="Google Shape;2044;p1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45" name="Google Shape;2045;p1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46" name="Google Shape;2046;p1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047" name="Google Shape;2047;p1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48" name="Google Shape;2048;p1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49" name="Google Shape;2049;p1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50" name="Google Shape;2050;p1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1" name="Google Shape;2051;p1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52" name="Google Shape;2052;p1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3" name="Google Shape;2053;p1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1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1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1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1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1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4" name="Google Shape;2064;p1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65" name="Google Shape;2065;p1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6" name="Google Shape;2066;p1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67" name="Google Shape;2067;p1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8" name="Google Shape;2068;p1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69" name="Google Shape;2069;p1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70" name="Google Shape;2070;p1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1" name="Google Shape;2071;p1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072" name="Google Shape;2072;p1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1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1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1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1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1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1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1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1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84" name="Google Shape;2084;p1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85" name="Google Shape;2085;p1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86" name="Google Shape;2086;p1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87" name="Google Shape;2087;p1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88" name="Google Shape;2088;p1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89" name="Google Shape;2089;p1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0" name="Google Shape;2090;p1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1" name="Google Shape;2091;p1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092" name="Google Shape;2092;p1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1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1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1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1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1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1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1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1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1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1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04" name="Google Shape;2104;p1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5" name="Google Shape;2105;p1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06" name="Google Shape;2106;p1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1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1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1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1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1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1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1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4" name="Google Shape;2114;p1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2115" name="Google Shape;2115;p1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7" name="Google Shape;2117;p1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2118" name="Google Shape;2118;p1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2" name="Google Shape;2122;p1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2123" name="Google Shape;2123;p1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6" name="Google Shape;2126;p1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1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8" name="Google Shape;2128;p1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2129" name="Google Shape;2129;p1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1" name="Google Shape;2131;p1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2132" name="Google Shape;2132;p1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4" name="Google Shape;2134;p1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1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2136" name="Google Shape;2136;p1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1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2140" name="Google Shape;2140;p1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141" name="Google Shape;2141;p1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2142" name="Google Shape;2142;p1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1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1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1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1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1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1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1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1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1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87" name="Google Shape;87;p1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92" name="Google Shape;92;p1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6" name="Google Shape;96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99" name="Google Shape;99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13" name="Google Shape;113;p1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16" name="Google Shape;116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19" name="Google Shape;119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34" name="Google Shape;134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0" name="Google Shape;140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1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8" name="Google Shape;158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1" name="Google Shape;171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78" name="Google Shape;178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1" name="Google Shape;181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4" name="Google Shape;184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87" name="Google Shape;187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2" name="Google Shape;192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7" name="Google Shape;197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00" name="Google Shape;200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204" name="Google Shape;204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0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7" name="Google Shape;207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0" name="Google Shape;210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0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3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229" name="Google Shape;229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34" name="Google Shape;234;p2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37" name="Google Shape;237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40" name="Google Shape;240;p2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47" name="Google Shape;247;p2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51" name="Google Shape;251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56" name="Google Shape;256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59" name="Google Shape;25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5" name="Google Shape;265;p2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66" name="Google Shape;266;p24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2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5" name="Google Shape;325;p2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3" name="Google Shape;333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44" name="Google Shape;344;p2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9" name="Google Shape;349;p2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0" name="Google Shape;350;p2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2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2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2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2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1" name="Google Shape;361;p2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2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4" name="Google Shape;364;p2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5" name="Google Shape;365;p2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2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2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2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8" name="Google Shape;388;p2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0" name="Google Shape;400;p30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1" name="Google Shape;401;p30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2" name="Google Shape;402;p30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4" name="Google Shape;404;p30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5" name="Google Shape;405;p30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08" name="Google Shape;408;p3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0" name="Google Shape;420;p31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1" name="Google Shape;421;p31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1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31" name="Google Shape;431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34" name="Google Shape;434;p3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39" name="Google Shape;439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1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1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45" name="Google Shape;445;p3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1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48" name="Google Shape;448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1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1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52" name="Google Shape;452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6" name="Google Shape;456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57" name="Google Shape;457;p32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8" name="Google Shape;458;p32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6" name="Google Shape;476;p36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7" name="Google Shape;477;p36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6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84" name="Google Shape;484;p36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6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36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489" name="Google Shape;489;p3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492" name="Google Shape;492;p3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6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495" name="Google Shape;495;p36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36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6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502" name="Google Shape;502;p3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508" name="Google Shape;508;p3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7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37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513" name="Google Shape;513;p3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7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7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7" name="Google Shape;517;p3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7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20" name="Google Shape;520;p3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7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3" name="Google Shape;523;p37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4" name="Google Shape;524;p37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7" name="Google Shape;527;p3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28" name="Google Shape;528;p38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8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38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534" name="Google Shape;534;p3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537" name="Google Shape;537;p3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8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540" name="Google Shape;540;p3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8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9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46" name="Google Shape;546;p39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7" name="Google Shape;547;p39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48" name="Google Shape;548;p39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9" name="Google Shape;549;p39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50" name="Google Shape;550;p3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555" name="Google Shape;555;p3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61" name="Google Shape;561;p40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3" name="Google Shape;573;p4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74" name="Google Shape;574;p41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41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579" name="Google Shape;579;p4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41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2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5" name="Google Shape;585;p4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4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592" name="Google Shape;592;p4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4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599" name="Google Shape;599;p4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4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602" name="Google Shape;602;p4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2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605" name="Google Shape;605;p4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608" name="Google Shape;608;p4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42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613" name="Google Shape;613;p4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4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4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618" name="Google Shape;618;p4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2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621" name="Google Shape;621;p4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2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42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625" name="Google Shape;625;p4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2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628" name="Google Shape;628;p4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42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631" name="Google Shape;631;p4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42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2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7" name="Google Shape;637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8" name="Google Shape;638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3" name="Google Shape;643;p45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4" name="Google Shape;644;p45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5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5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5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45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650" name="Google Shape;650;p4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45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45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655" name="Google Shape;655;p4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5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658" name="Google Shape;658;p4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45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661" name="Google Shape;661;p45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45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5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45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668" name="Google Shape;668;p4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45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45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672" name="Google Shape;672;p4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45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5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677" name="Google Shape;677;p4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5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680" name="Google Shape;680;p4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6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5" name="Google Shape;685;p46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86" name="Google Shape;686;p46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687" name="Google Shape;687;p46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4" name="Google Shape;724;p4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7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7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7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5" name="Google Shape;735;p47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6" name="Google Shape;736;p47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7" name="Google Shape;737;p47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8" name="Google Shape;738;p47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9" name="Google Shape;739;p47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0" name="Google Shape;740;p47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41" name="Google Shape;741;p47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42" name="Google Shape;742;p47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3" name="Google Shape;743;p47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8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46" name="Google Shape;746;p48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7" name="Google Shape;747;p48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48" name="Google Shape;748;p48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9" name="Google Shape;749;p4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4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54" name="Google Shape;754;p4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8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4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65" name="Google Shape;765;p4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4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9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0" name="Google Shape;770;p49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1" name="Google Shape;771;p49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2" name="Google Shape;772;p49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3" name="Google Shape;773;p49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4" name="Google Shape;774;p49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5" name="Google Shape;775;p49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0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8" name="Google Shape;778;p50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9" name="Google Shape;779;p50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0" name="Google Shape;780;p50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1" name="Google Shape;781;p50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2" name="Google Shape;782;p50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3" name="Google Shape;783;p50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4" name="Google Shape;784;p50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5" name="Google Shape;785;p50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6" name="Google Shape;786;p50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7" name="Google Shape;787;p50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8" name="Google Shape;788;p50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9" name="Google Shape;789;p50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0" name="Google Shape;790;p50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0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1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1" name="Google Shape;801;p51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2" name="Google Shape;802;p51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3" name="Google Shape;803;p51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4" name="Google Shape;804;p51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5" name="Google Shape;805;p51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6" name="Google Shape;806;p51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7" name="Google Shape;807;p51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8" name="Google Shape;808;p51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09" name="Google Shape;809;p51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1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1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1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1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1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1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1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1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1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2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1" name="Google Shape;821;p52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2" name="Google Shape;822;p52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3" name="Google Shape;823;p52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4" name="Google Shape;824;p52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5" name="Google Shape;825;p52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6" name="Google Shape;826;p52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7" name="Google Shape;827;p52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8" name="Google Shape;828;p52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29" name="Google Shape;829;p52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2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2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2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2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2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2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2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2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3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1" name="Google Shape;841;p53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2" name="Google Shape;842;p53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43" name="Google Shape;843;p53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3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3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3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3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3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3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3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53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852" name="Google Shape;852;p5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53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855" name="Google Shape;855;p5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53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860" name="Google Shape;860;p5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53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3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5" name="Google Shape;865;p53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866" name="Google Shape;866;p5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53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869" name="Google Shape;869;p5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53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53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873" name="Google Shape;873;p5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4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877" name="Google Shape;877;p5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78" name="Google Shape;878;p54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879" name="Google Shape;879;p54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4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4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4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4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4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4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4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4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4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4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8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7" name="Google Shape;897;p58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8" name="Google Shape;898;p5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8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5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905" name="Google Shape;905;p5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5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9" name="Google Shape;909;p5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910" name="Google Shape;910;p5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5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913" name="Google Shape;913;p5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5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916" name="Google Shape;916;p5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58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5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923" name="Google Shape;923;p5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9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5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59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929" name="Google Shape;929;p5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5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59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934" name="Google Shape;934;p5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5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59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38" name="Google Shape;938;p5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59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941" name="Google Shape;941;p5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5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4" name="Google Shape;944;p5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5" name="Google Shape;945;p59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0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8" name="Google Shape;948;p60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49" name="Google Shape;949;p60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0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0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0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0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60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955" name="Google Shape;955;p6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60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958" name="Google Shape;958;p6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60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61" name="Google Shape;961;p6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60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0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1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7" name="Google Shape;967;p61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8" name="Google Shape;968;p61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9" name="Google Shape;969;p61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0" name="Google Shape;970;p61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71" name="Google Shape;971;p61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1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1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1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61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76" name="Google Shape;976;p6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61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1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82" name="Google Shape;982;p62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2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2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2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2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2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2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2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2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2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3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4" name="Google Shape;994;p6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95" name="Google Shape;995;p63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3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3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3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9" name="Google Shape;999;p63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00" name="Google Shape;1000;p6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2" name="Google Shape;1002;p63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3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4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6" name="Google Shape;1006;p6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4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6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013" name="Google Shape;1013;p6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6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4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64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9" name="Google Shape;1019;p64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020" name="Google Shape;1020;p6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6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23" name="Google Shape;1023;p6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64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026" name="Google Shape;1026;p6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6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29" name="Google Shape;1029;p6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64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034" name="Google Shape;1034;p6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6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6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039" name="Google Shape;1039;p6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6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042" name="Google Shape;1042;p6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64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64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046" name="Google Shape;1046;p6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64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049" name="Google Shape;1049;p6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64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052" name="Google Shape;1052;p6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64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8" name="Google Shape;1058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9" name="Google Shape;1059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6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7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4" name="Google Shape;1064;p67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5" name="Google Shape;1065;p67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7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7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67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67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0" name="Google Shape;1070;p67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071" name="Google Shape;1071;p6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67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5" name="Google Shape;1075;p67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076" name="Google Shape;1076;p67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7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67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079" name="Google Shape;1079;p6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67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82" name="Google Shape;1082;p67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7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7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7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67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67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8" name="Google Shape;1088;p67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089" name="Google Shape;1089;p6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67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67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1093" name="Google Shape;1093;p6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67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7" name="Google Shape;1097;p67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1098" name="Google Shape;1098;p6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67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1101" name="Google Shape;1101;p6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8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6" name="Google Shape;1106;p68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07" name="Google Shape;1107;p68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1108" name="Google Shape;1108;p68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8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8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8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8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8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8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8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8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8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8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8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8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8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8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8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8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8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8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8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8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8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8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8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8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8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9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5" name="Google Shape;1145;p6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6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69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69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69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56" name="Google Shape;1156;p69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57" name="Google Shape;1157;p69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8" name="Google Shape;1158;p69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59" name="Google Shape;1159;p69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0" name="Google Shape;1160;p69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61" name="Google Shape;1161;p69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62" name="Google Shape;1162;p69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63" name="Google Shape;1163;p69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64" name="Google Shape;1164;p69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0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7" name="Google Shape;1167;p70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8" name="Google Shape;1168;p70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9" name="Google Shape;1169;p70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70" name="Google Shape;1170;p70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70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70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0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70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75" name="Google Shape;1175;p7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70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70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70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71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71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71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1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5" name="Google Shape;1185;p71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86" name="Google Shape;1186;p7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71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71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71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91" name="Google Shape;1191;p71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2" name="Google Shape;1192;p71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93" name="Google Shape;1193;p71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4" name="Google Shape;1194;p71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95" name="Google Shape;1195;p71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6" name="Google Shape;1196;p71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72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99" name="Google Shape;1199;p72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0" name="Google Shape;1200;p72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01" name="Google Shape;1201;p72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2" name="Google Shape;1202;p72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03" name="Google Shape;1203;p72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4" name="Google Shape;1204;p72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05" name="Google Shape;1205;p72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06" name="Google Shape;1206;p72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7" name="Google Shape;1207;p72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08" name="Google Shape;1208;p72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9" name="Google Shape;1209;p72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10" name="Google Shape;1210;p72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1" name="Google Shape;1211;p72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72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72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72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72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72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72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72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72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3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22" name="Google Shape;1222;p73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3" name="Google Shape;1223;p73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24" name="Google Shape;1224;p73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5" name="Google Shape;1225;p73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26" name="Google Shape;1226;p73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7" name="Google Shape;1227;p73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28" name="Google Shape;1228;p73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9" name="Google Shape;1229;p73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30" name="Google Shape;1230;p7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7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7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7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7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7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7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7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73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73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4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2" name="Google Shape;1242;p74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3" name="Google Shape;1243;p74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4" name="Google Shape;1244;p74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5" name="Google Shape;1245;p74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6" name="Google Shape;1246;p74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7" name="Google Shape;1247;p74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8" name="Google Shape;1248;p74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9" name="Google Shape;1249;p74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50" name="Google Shape;1250;p7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7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7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7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7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7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7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7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74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75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2" name="Google Shape;1262;p75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3" name="Google Shape;1263;p75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64" name="Google Shape;1264;p75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75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75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75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75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75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75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75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2" name="Google Shape;1272;p75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1273" name="Google Shape;1273;p7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75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1276" name="Google Shape;1276;p75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5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5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5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75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1281" name="Google Shape;1281;p7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75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75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6" name="Google Shape;1286;p75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1287" name="Google Shape;1287;p7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75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1290" name="Google Shape;1290;p7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2" name="Google Shape;1292;p75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3" name="Google Shape;1293;p75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1294" name="Google Shape;1294;p7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76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1298" name="Google Shape;1298;p7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99" name="Google Shape;1299;p76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1300" name="Google Shape;1300;p76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76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76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76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76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76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76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76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76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76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76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80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8" name="Google Shape;1318;p80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9" name="Google Shape;1319;p8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8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8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80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8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8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5" name="Google Shape;1325;p80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26" name="Google Shape;1326;p8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8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0" name="Google Shape;1330;p80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1" name="Google Shape;1331;p8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8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34" name="Google Shape;1334;p8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8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337" name="Google Shape;1337;p8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80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8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3" name="Google Shape;1343;p8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344" name="Google Shape;1344;p8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81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8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81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50" name="Google Shape;1350;p8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8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4" name="Google Shape;1354;p81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355" name="Google Shape;1355;p8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81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8" name="Google Shape;1358;p81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359" name="Google Shape;1359;p8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81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1362" name="Google Shape;1362;p8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4" name="Google Shape;1364;p81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5" name="Google Shape;1365;p81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6" name="Google Shape;1366;p81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82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9" name="Google Shape;1369;p8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70" name="Google Shape;1370;p82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82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82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82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82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5" name="Google Shape;1375;p82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376" name="Google Shape;1376;p8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82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379" name="Google Shape;1379;p8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82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382" name="Google Shape;1382;p8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4" name="Google Shape;1384;p82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82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83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88" name="Google Shape;1388;p83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89" name="Google Shape;1389;p83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90" name="Google Shape;1390;p83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1" name="Google Shape;1391;p83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92" name="Google Shape;1392;p83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83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83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83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6" name="Google Shape;1396;p83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397" name="Google Shape;1397;p8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9" name="Google Shape;1399;p83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83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03" name="Google Shape;1403;p84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8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8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8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8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8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8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8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8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84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85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5" name="Google Shape;1415;p8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16" name="Google Shape;1416;p8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8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8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8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0" name="Google Shape;1420;p8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421" name="Google Shape;1421;p8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3" name="Google Shape;1423;p8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8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86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7" name="Google Shape;1427;p86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86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86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86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86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86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3" name="Google Shape;1433;p86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434" name="Google Shape;1434;p86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6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6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7" name="Google Shape;1437;p86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86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86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0" name="Google Shape;1440;p86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41" name="Google Shape;1441;p8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3" name="Google Shape;1443;p86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44" name="Google Shape;1444;p8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6" name="Google Shape;1446;p86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47" name="Google Shape;1447;p8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86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50" name="Google Shape;1450;p86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6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6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6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86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55" name="Google Shape;1455;p86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6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6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8" name="Google Shape;1458;p86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9" name="Google Shape;1459;p86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460" name="Google Shape;1460;p8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86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463" name="Google Shape;1463;p8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86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6" name="Google Shape;1466;p86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467" name="Google Shape;1467;p8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86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470" name="Google Shape;1470;p8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2" name="Google Shape;1472;p86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473" name="Google Shape;1473;p8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5" name="Google Shape;1475;p86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86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9" name="Google Shape;1479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0" name="Google Shape;1480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88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89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5" name="Google Shape;1485;p89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6" name="Google Shape;1486;p89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89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89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89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8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1" name="Google Shape;1491;p89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492" name="Google Shape;1492;p8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5" name="Google Shape;1495;p89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6" name="Google Shape;1496;p89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497" name="Google Shape;1497;p89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9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89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500" name="Google Shape;1500;p8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89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503" name="Google Shape;1503;p8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7" name="Google Shape;1507;p89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89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9" name="Google Shape;1509;p89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10" name="Google Shape;1510;p8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2" name="Google Shape;1512;p89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89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1514" name="Google Shape;1514;p8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7" name="Google Shape;1517;p89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8" name="Google Shape;1518;p89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1519" name="Google Shape;1519;p8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89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1522" name="Google Shape;1522;p8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90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7" name="Google Shape;1527;p90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28" name="Google Shape;1528;p90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1529" name="Google Shape;1529;p90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0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0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0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90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90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0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0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0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0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0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0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0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0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0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0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0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0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0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0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90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90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90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90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90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90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90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90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90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90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90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90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90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90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90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91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66" name="Google Shape;1566;p91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91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91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91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91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91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91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91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91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91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91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577" name="Google Shape;1577;p91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78" name="Google Shape;1578;p91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79" name="Google Shape;1579;p91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580" name="Google Shape;1580;p91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81" name="Google Shape;1581;p91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82" name="Google Shape;1582;p91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83" name="Google Shape;1583;p91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584" name="Google Shape;1584;p91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85" name="Google Shape;1585;p91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588" name="Google Shape;1588;p9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89" name="Google Shape;1589;p9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590" name="Google Shape;1590;p9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1" name="Google Shape;1591;p9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9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9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9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5" name="Google Shape;1595;p9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96" name="Google Shape;1596;p9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9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8" name="Google Shape;1598;p9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9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9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93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93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93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93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6" name="Google Shape;1606;p93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607" name="Google Shape;1607;p9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9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93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93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93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12" name="Google Shape;1612;p93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3" name="Google Shape;1613;p93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14" name="Google Shape;1614;p93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5" name="Google Shape;1615;p93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16" name="Google Shape;1616;p93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7" name="Google Shape;1617;p93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94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20" name="Google Shape;1620;p94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1" name="Google Shape;1621;p94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22" name="Google Shape;1622;p94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3" name="Google Shape;1623;p94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24" name="Google Shape;1624;p94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5" name="Google Shape;1625;p94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26" name="Google Shape;1626;p94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27" name="Google Shape;1627;p94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8" name="Google Shape;1628;p94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29" name="Google Shape;1629;p94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0" name="Google Shape;1630;p94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31" name="Google Shape;1631;p94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2" name="Google Shape;1632;p94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9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9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9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9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9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9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9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94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5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3" name="Google Shape;1643;p95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4" name="Google Shape;1644;p95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5" name="Google Shape;1645;p95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6" name="Google Shape;1646;p95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7" name="Google Shape;1647;p95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8" name="Google Shape;1648;p95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9" name="Google Shape;1649;p95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0" name="Google Shape;1650;p95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51" name="Google Shape;1651;p9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9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9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9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9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9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9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9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9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95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96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3" name="Google Shape;1663;p96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4" name="Google Shape;1664;p96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5" name="Google Shape;1665;p96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6" name="Google Shape;1666;p96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7" name="Google Shape;1667;p96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8" name="Google Shape;1668;p96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9" name="Google Shape;1669;p96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0" name="Google Shape;1670;p96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71" name="Google Shape;1671;p96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9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9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9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9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9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9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9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9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96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97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83" name="Google Shape;1683;p97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4" name="Google Shape;1684;p97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85" name="Google Shape;1685;p97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97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97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97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97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97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97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97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97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1694" name="Google Shape;1694;p9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9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97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1697" name="Google Shape;1697;p97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97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97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97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97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1702" name="Google Shape;1702;p9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9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9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5" name="Google Shape;1705;p97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97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7" name="Google Shape;1707;p97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1708" name="Google Shape;1708;p9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9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97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1711" name="Google Shape;1711;p9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9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3" name="Google Shape;1713;p97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4" name="Google Shape;1714;p97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1715" name="Google Shape;1715;p9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9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98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1719" name="Google Shape;1719;p9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20" name="Google Shape;1720;p98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1721" name="Google Shape;1721;p98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98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98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98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98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98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98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98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98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98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98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0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39" name="Google Shape;1739;p10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40" name="Google Shape;1740;p10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0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0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10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10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10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6" name="Google Shape;1746;p10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47" name="Google Shape;1747;p10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0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0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0" name="Google Shape;1750;p10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1" name="Google Shape;1751;p10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752" name="Google Shape;1752;p10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0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10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755" name="Google Shape;1755;p10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0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10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758" name="Google Shape;1758;p10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0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0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0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Google Shape;1762;p10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0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4" name="Google Shape;1764;p10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765" name="Google Shape;1765;p10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0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10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10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0" name="Google Shape;1770;p10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71" name="Google Shape;1771;p10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0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0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0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5" name="Google Shape;1775;p10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776" name="Google Shape;1776;p10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0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8" name="Google Shape;1778;p10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9" name="Google Shape;1779;p10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80" name="Google Shape;1780;p10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0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2" name="Google Shape;1782;p10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1783" name="Google Shape;1783;p10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0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5" name="Google Shape;1785;p10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86" name="Google Shape;1786;p10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87" name="Google Shape;1787;p10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10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0" name="Google Shape;1790;p10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91" name="Google Shape;1791;p10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10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10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10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0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6" name="Google Shape;1796;p10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797" name="Google Shape;1797;p10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0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9" name="Google Shape;1799;p10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800" name="Google Shape;1800;p10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0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2" name="Google Shape;1802;p10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803" name="Google Shape;1803;p10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0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10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0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0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09" name="Google Shape;1809;p10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10" name="Google Shape;1810;p10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11" name="Google Shape;1811;p10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12" name="Google Shape;1812;p10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813" name="Google Shape;1813;p10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10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10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10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7" name="Google Shape;1817;p10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818" name="Google Shape;1818;p10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0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0" name="Google Shape;1820;p10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0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6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51.xml"/><Relationship Id="rId6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64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72.xml"/><Relationship Id="rId6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60.xml"/><Relationship Id="rId8" Type="http://schemas.openxmlformats.org/officeDocument/2006/relationships/slideLayout" Target="../slideLayouts/slideLayout61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85.xml"/><Relationship Id="rId22" Type="http://schemas.openxmlformats.org/officeDocument/2006/relationships/theme" Target="../theme/theme7.xml"/><Relationship Id="rId10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93.xml"/><Relationship Id="rId6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2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06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473" name="Google Shape;47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894" name="Google Shape;89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1315" name="Google Shape;1315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1736" name="Google Shape;1736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Aditya Chopra, Benson Yu, David Ueda, Dhruv Gandhi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1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</a:t>
            </a:r>
            <a:r>
              <a:rPr lang="en">
                <a:solidFill>
                  <a:schemeClr val="accent2"/>
                </a:solidFill>
              </a:rPr>
              <a:t>HAPPINESS</a:t>
            </a:r>
            <a:r>
              <a:rPr lang="en"/>
              <a:t> REPORT</a:t>
            </a:r>
            <a:endParaRPr/>
          </a:p>
        </p:txBody>
      </p:sp>
      <p:sp>
        <p:nvSpPr>
          <p:cNvPr id="2161" name="Google Shape;2161;p1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1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1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1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1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1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7" name="Google Shape;2167;p1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2168" name="Google Shape;2168;p1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0" name="Google Shape;2170;p1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2171" name="Google Shape;2171;p1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3" name="Google Shape;2173;p1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2174" name="Google Shape;2174;p1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7" name="Google Shape;2177;p1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1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9" name="Google Shape;2179;p1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180" name="Google Shape;2180;p1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1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2183" name="Google Shape;2183;p1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132"/>
          <p:cNvSpPr txBox="1"/>
          <p:nvPr>
            <p:ph idx="4294967295" type="ctrTitle"/>
          </p:nvPr>
        </p:nvSpPr>
        <p:spPr>
          <a:xfrm>
            <a:off x="165750" y="1018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Fact!</a:t>
            </a:r>
            <a:endParaRPr sz="3000"/>
          </a:p>
        </p:txBody>
      </p:sp>
      <p:sp>
        <p:nvSpPr>
          <p:cNvPr id="2591" name="Google Shape;2591;p132"/>
          <p:cNvSpPr txBox="1"/>
          <p:nvPr>
            <p:ph idx="4294967295" type="subTitle"/>
          </p:nvPr>
        </p:nvSpPr>
        <p:spPr>
          <a:xfrm>
            <a:off x="1333550" y="1701375"/>
            <a:ext cx="6284100" cy="19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Happiness</a:t>
            </a:r>
            <a:r>
              <a:rPr lang="en" sz="3300"/>
              <a:t> has almost no correlation with people’s generosity in a </a:t>
            </a:r>
            <a:r>
              <a:rPr lang="en" sz="3300"/>
              <a:t>country!</a:t>
            </a:r>
            <a:r>
              <a:rPr lang="en" sz="3300"/>
              <a:t> 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Backstory</a:t>
            </a:r>
            <a:endParaRPr/>
          </a:p>
        </p:txBody>
      </p:sp>
      <p:grpSp>
        <p:nvGrpSpPr>
          <p:cNvPr id="2191" name="Google Shape;2191;p124"/>
          <p:cNvGrpSpPr/>
          <p:nvPr/>
        </p:nvGrpSpPr>
        <p:grpSpPr>
          <a:xfrm>
            <a:off x="277513" y="1632888"/>
            <a:ext cx="3400878" cy="1969538"/>
            <a:chOff x="2654821" y="2311071"/>
            <a:chExt cx="2279715" cy="1262120"/>
          </a:xfrm>
        </p:grpSpPr>
        <p:grpSp>
          <p:nvGrpSpPr>
            <p:cNvPr id="2192" name="Google Shape;2192;p124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2193" name="Google Shape;2193;p124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194" name="Google Shape;2194;p124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5" name="Google Shape;2195;p124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2196" name="Google Shape;2196;p124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2197" name="Google Shape;2197;p124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198" name="Google Shape;2198;p124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2199" name="Google Shape;2199;p124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124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124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124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203" name="Google Shape;2203;p124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04" name="Google Shape;2204;p124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2205" name="Google Shape;2205;p124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06" name="Google Shape;2206;p124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7" name="Google Shape;2207;p124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2208" name="Google Shape;2208;p124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09" name="Google Shape;2209;p124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124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124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124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124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4" name="Google Shape;2214;p124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2215" name="Google Shape;2215;p124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124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217" name="Google Shape;2217;p124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2218" name="Google Shape;2218;p124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124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20" name="Google Shape;2220;p124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221" name="Google Shape;2221;p124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2222" name="Google Shape;2222;p124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124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224" name="Google Shape;2224;p124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2225" name="Google Shape;2225;p124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26" name="Google Shape;2226;p124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Google Shape;2227;p124"/>
            <p:cNvGrpSpPr/>
            <p:nvPr/>
          </p:nvGrpSpPr>
          <p:grpSpPr>
            <a:xfrm>
              <a:off x="2654821" y="2414345"/>
              <a:ext cx="667570" cy="555911"/>
              <a:chOff x="1397225" y="1637375"/>
              <a:chExt cx="1401575" cy="1222050"/>
            </a:xfrm>
          </p:grpSpPr>
          <p:sp>
            <p:nvSpPr>
              <p:cNvPr id="2228" name="Google Shape;2228;p124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29" name="Google Shape;2229;p124"/>
              <p:cNvSpPr/>
              <p:nvPr/>
            </p:nvSpPr>
            <p:spPr>
              <a:xfrm>
                <a:off x="1397225" y="1637375"/>
                <a:ext cx="692600" cy="594250"/>
              </a:xfrm>
              <a:custGeom>
                <a:rect b="b" l="l" r="r" t="t"/>
                <a:pathLst>
                  <a:path extrusionOk="0" h="23770" w="27704">
                    <a:moveTo>
                      <a:pt x="14864" y="15547"/>
                    </a:moveTo>
                    <a:lnTo>
                      <a:pt x="14836" y="15589"/>
                    </a:lnTo>
                    <a:lnTo>
                      <a:pt x="14836" y="15568"/>
                    </a:lnTo>
                    <a:lnTo>
                      <a:pt x="14864" y="15547"/>
                    </a:lnTo>
                    <a:close/>
                    <a:moveTo>
                      <a:pt x="19460" y="16760"/>
                    </a:moveTo>
                    <a:lnTo>
                      <a:pt x="19523" y="16823"/>
                    </a:lnTo>
                    <a:lnTo>
                      <a:pt x="19460" y="16844"/>
                    </a:lnTo>
                    <a:lnTo>
                      <a:pt x="19460" y="16760"/>
                    </a:lnTo>
                    <a:close/>
                    <a:moveTo>
                      <a:pt x="23686" y="18497"/>
                    </a:moveTo>
                    <a:lnTo>
                      <a:pt x="23624" y="18644"/>
                    </a:lnTo>
                    <a:lnTo>
                      <a:pt x="23561" y="18853"/>
                    </a:lnTo>
                    <a:lnTo>
                      <a:pt x="23582" y="19020"/>
                    </a:lnTo>
                    <a:lnTo>
                      <a:pt x="23477" y="19229"/>
                    </a:lnTo>
                    <a:lnTo>
                      <a:pt x="23477" y="19355"/>
                    </a:lnTo>
                    <a:lnTo>
                      <a:pt x="23519" y="19439"/>
                    </a:lnTo>
                    <a:lnTo>
                      <a:pt x="23393" y="19355"/>
                    </a:lnTo>
                    <a:lnTo>
                      <a:pt x="23393" y="19543"/>
                    </a:lnTo>
                    <a:lnTo>
                      <a:pt x="23393" y="19564"/>
                    </a:lnTo>
                    <a:cubicBezTo>
                      <a:pt x="23352" y="19648"/>
                      <a:pt x="23310" y="19753"/>
                      <a:pt x="23310" y="19836"/>
                    </a:cubicBezTo>
                    <a:lnTo>
                      <a:pt x="23310" y="19962"/>
                    </a:lnTo>
                    <a:lnTo>
                      <a:pt x="23289" y="19941"/>
                    </a:lnTo>
                    <a:lnTo>
                      <a:pt x="23289" y="19836"/>
                    </a:lnTo>
                    <a:lnTo>
                      <a:pt x="23258" y="19791"/>
                    </a:lnTo>
                    <a:lnTo>
                      <a:pt x="23268" y="19773"/>
                    </a:lnTo>
                    <a:lnTo>
                      <a:pt x="23268" y="19627"/>
                    </a:lnTo>
                    <a:lnTo>
                      <a:pt x="23331" y="19543"/>
                    </a:lnTo>
                    <a:lnTo>
                      <a:pt x="23352" y="19250"/>
                    </a:lnTo>
                    <a:lnTo>
                      <a:pt x="23435" y="19020"/>
                    </a:lnTo>
                    <a:lnTo>
                      <a:pt x="23435" y="18790"/>
                    </a:lnTo>
                    <a:lnTo>
                      <a:pt x="23414" y="18623"/>
                    </a:lnTo>
                    <a:lnTo>
                      <a:pt x="23352" y="18539"/>
                    </a:lnTo>
                    <a:lnTo>
                      <a:pt x="23352" y="18518"/>
                    </a:lnTo>
                    <a:lnTo>
                      <a:pt x="23414" y="18539"/>
                    </a:lnTo>
                    <a:lnTo>
                      <a:pt x="23456" y="18685"/>
                    </a:lnTo>
                    <a:lnTo>
                      <a:pt x="23519" y="18706"/>
                    </a:lnTo>
                    <a:lnTo>
                      <a:pt x="23561" y="18581"/>
                    </a:lnTo>
                    <a:lnTo>
                      <a:pt x="23686" y="18497"/>
                    </a:lnTo>
                    <a:close/>
                    <a:moveTo>
                      <a:pt x="23204" y="19889"/>
                    </a:moveTo>
                    <a:lnTo>
                      <a:pt x="23184" y="19941"/>
                    </a:lnTo>
                    <a:lnTo>
                      <a:pt x="23142" y="20297"/>
                    </a:lnTo>
                    <a:lnTo>
                      <a:pt x="23038" y="20464"/>
                    </a:lnTo>
                    <a:lnTo>
                      <a:pt x="23017" y="20631"/>
                    </a:lnTo>
                    <a:lnTo>
                      <a:pt x="23121" y="20694"/>
                    </a:lnTo>
                    <a:lnTo>
                      <a:pt x="23080" y="20778"/>
                    </a:lnTo>
                    <a:lnTo>
                      <a:pt x="23121" y="20841"/>
                    </a:lnTo>
                    <a:lnTo>
                      <a:pt x="22996" y="20841"/>
                    </a:lnTo>
                    <a:lnTo>
                      <a:pt x="22912" y="20924"/>
                    </a:lnTo>
                    <a:lnTo>
                      <a:pt x="22912" y="21050"/>
                    </a:lnTo>
                    <a:cubicBezTo>
                      <a:pt x="22891" y="21050"/>
                      <a:pt x="22870" y="21092"/>
                      <a:pt x="22870" y="21134"/>
                    </a:cubicBezTo>
                    <a:lnTo>
                      <a:pt x="22870" y="21154"/>
                    </a:lnTo>
                    <a:lnTo>
                      <a:pt x="22847" y="21178"/>
                    </a:lnTo>
                    <a:lnTo>
                      <a:pt x="22847" y="21178"/>
                    </a:lnTo>
                    <a:lnTo>
                      <a:pt x="22849" y="21154"/>
                    </a:lnTo>
                    <a:lnTo>
                      <a:pt x="22849" y="20945"/>
                    </a:lnTo>
                    <a:lnTo>
                      <a:pt x="22828" y="20882"/>
                    </a:lnTo>
                    <a:cubicBezTo>
                      <a:pt x="22828" y="20820"/>
                      <a:pt x="22849" y="20778"/>
                      <a:pt x="22849" y="20736"/>
                    </a:cubicBezTo>
                    <a:lnTo>
                      <a:pt x="22891" y="20778"/>
                    </a:lnTo>
                    <a:lnTo>
                      <a:pt x="22954" y="20778"/>
                    </a:lnTo>
                    <a:lnTo>
                      <a:pt x="22954" y="20610"/>
                    </a:lnTo>
                    <a:lnTo>
                      <a:pt x="23017" y="20569"/>
                    </a:lnTo>
                    <a:lnTo>
                      <a:pt x="22954" y="20485"/>
                    </a:lnTo>
                    <a:lnTo>
                      <a:pt x="22828" y="20464"/>
                    </a:lnTo>
                    <a:lnTo>
                      <a:pt x="22828" y="20380"/>
                    </a:lnTo>
                    <a:lnTo>
                      <a:pt x="22703" y="20150"/>
                    </a:lnTo>
                    <a:lnTo>
                      <a:pt x="22703" y="20108"/>
                    </a:lnTo>
                    <a:lnTo>
                      <a:pt x="22828" y="20255"/>
                    </a:lnTo>
                    <a:lnTo>
                      <a:pt x="22912" y="20380"/>
                    </a:lnTo>
                    <a:lnTo>
                      <a:pt x="22996" y="20401"/>
                    </a:lnTo>
                    <a:lnTo>
                      <a:pt x="23038" y="20359"/>
                    </a:lnTo>
                    <a:lnTo>
                      <a:pt x="23017" y="20276"/>
                    </a:lnTo>
                    <a:lnTo>
                      <a:pt x="23121" y="20255"/>
                    </a:lnTo>
                    <a:lnTo>
                      <a:pt x="23121" y="20171"/>
                    </a:lnTo>
                    <a:lnTo>
                      <a:pt x="23059" y="20108"/>
                    </a:lnTo>
                    <a:cubicBezTo>
                      <a:pt x="23101" y="20066"/>
                      <a:pt x="23121" y="19983"/>
                      <a:pt x="23142" y="19941"/>
                    </a:cubicBezTo>
                    <a:lnTo>
                      <a:pt x="23163" y="19962"/>
                    </a:lnTo>
                    <a:lnTo>
                      <a:pt x="23204" y="19889"/>
                    </a:lnTo>
                    <a:close/>
                    <a:moveTo>
                      <a:pt x="23519" y="19836"/>
                    </a:moveTo>
                    <a:lnTo>
                      <a:pt x="23540" y="19962"/>
                    </a:lnTo>
                    <a:lnTo>
                      <a:pt x="23582" y="19962"/>
                    </a:lnTo>
                    <a:lnTo>
                      <a:pt x="23582" y="20087"/>
                    </a:lnTo>
                    <a:lnTo>
                      <a:pt x="23665" y="20171"/>
                    </a:lnTo>
                    <a:lnTo>
                      <a:pt x="23728" y="20108"/>
                    </a:lnTo>
                    <a:lnTo>
                      <a:pt x="23770" y="20150"/>
                    </a:lnTo>
                    <a:lnTo>
                      <a:pt x="23875" y="20087"/>
                    </a:lnTo>
                    <a:lnTo>
                      <a:pt x="24021" y="20087"/>
                    </a:lnTo>
                    <a:lnTo>
                      <a:pt x="24021" y="20108"/>
                    </a:lnTo>
                    <a:lnTo>
                      <a:pt x="23854" y="20213"/>
                    </a:lnTo>
                    <a:lnTo>
                      <a:pt x="23812" y="20255"/>
                    </a:lnTo>
                    <a:lnTo>
                      <a:pt x="23812" y="20297"/>
                    </a:lnTo>
                    <a:lnTo>
                      <a:pt x="23875" y="20359"/>
                    </a:lnTo>
                    <a:lnTo>
                      <a:pt x="23854" y="20401"/>
                    </a:lnTo>
                    <a:lnTo>
                      <a:pt x="23770" y="20401"/>
                    </a:lnTo>
                    <a:lnTo>
                      <a:pt x="23770" y="20464"/>
                    </a:lnTo>
                    <a:lnTo>
                      <a:pt x="23854" y="20590"/>
                    </a:lnTo>
                    <a:lnTo>
                      <a:pt x="23854" y="20694"/>
                    </a:lnTo>
                    <a:lnTo>
                      <a:pt x="23812" y="20715"/>
                    </a:lnTo>
                    <a:lnTo>
                      <a:pt x="23728" y="20631"/>
                    </a:lnTo>
                    <a:lnTo>
                      <a:pt x="23665" y="20548"/>
                    </a:lnTo>
                    <a:lnTo>
                      <a:pt x="23645" y="20610"/>
                    </a:lnTo>
                    <a:lnTo>
                      <a:pt x="23665" y="20694"/>
                    </a:lnTo>
                    <a:lnTo>
                      <a:pt x="23624" y="20757"/>
                    </a:lnTo>
                    <a:lnTo>
                      <a:pt x="23624" y="20903"/>
                    </a:lnTo>
                    <a:lnTo>
                      <a:pt x="23645" y="20924"/>
                    </a:lnTo>
                    <a:cubicBezTo>
                      <a:pt x="23629" y="20919"/>
                      <a:pt x="23614" y="20916"/>
                      <a:pt x="23601" y="20916"/>
                    </a:cubicBezTo>
                    <a:cubicBezTo>
                      <a:pt x="23562" y="20916"/>
                      <a:pt x="23535" y="20940"/>
                      <a:pt x="23519" y="20987"/>
                    </a:cubicBezTo>
                    <a:cubicBezTo>
                      <a:pt x="23456" y="21071"/>
                      <a:pt x="23414" y="21154"/>
                      <a:pt x="23373" y="21259"/>
                    </a:cubicBezTo>
                    <a:lnTo>
                      <a:pt x="23268" y="21154"/>
                    </a:lnTo>
                    <a:lnTo>
                      <a:pt x="23121" y="21154"/>
                    </a:lnTo>
                    <a:lnTo>
                      <a:pt x="23121" y="21238"/>
                    </a:lnTo>
                    <a:lnTo>
                      <a:pt x="23163" y="21322"/>
                    </a:lnTo>
                    <a:lnTo>
                      <a:pt x="23142" y="21426"/>
                    </a:lnTo>
                    <a:lnTo>
                      <a:pt x="23247" y="21468"/>
                    </a:lnTo>
                    <a:lnTo>
                      <a:pt x="23205" y="21552"/>
                    </a:lnTo>
                    <a:lnTo>
                      <a:pt x="23121" y="21552"/>
                    </a:lnTo>
                    <a:lnTo>
                      <a:pt x="23101" y="21531"/>
                    </a:lnTo>
                    <a:lnTo>
                      <a:pt x="23038" y="21615"/>
                    </a:lnTo>
                    <a:lnTo>
                      <a:pt x="23038" y="21531"/>
                    </a:lnTo>
                    <a:lnTo>
                      <a:pt x="23101" y="21447"/>
                    </a:lnTo>
                    <a:lnTo>
                      <a:pt x="22996" y="21322"/>
                    </a:lnTo>
                    <a:cubicBezTo>
                      <a:pt x="22996" y="21259"/>
                      <a:pt x="22996" y="21196"/>
                      <a:pt x="23017" y="21134"/>
                    </a:cubicBezTo>
                    <a:lnTo>
                      <a:pt x="23163" y="21050"/>
                    </a:lnTo>
                    <a:lnTo>
                      <a:pt x="23205" y="20882"/>
                    </a:lnTo>
                    <a:lnTo>
                      <a:pt x="23268" y="20903"/>
                    </a:lnTo>
                    <a:lnTo>
                      <a:pt x="23331" y="20841"/>
                    </a:lnTo>
                    <a:lnTo>
                      <a:pt x="23331" y="20736"/>
                    </a:lnTo>
                    <a:lnTo>
                      <a:pt x="23352" y="20673"/>
                    </a:lnTo>
                    <a:lnTo>
                      <a:pt x="23352" y="20276"/>
                    </a:lnTo>
                    <a:lnTo>
                      <a:pt x="23373" y="20171"/>
                    </a:lnTo>
                    <a:lnTo>
                      <a:pt x="23435" y="20401"/>
                    </a:lnTo>
                    <a:lnTo>
                      <a:pt x="23414" y="20673"/>
                    </a:lnTo>
                    <a:lnTo>
                      <a:pt x="23456" y="20694"/>
                    </a:lnTo>
                    <a:lnTo>
                      <a:pt x="23540" y="20527"/>
                    </a:lnTo>
                    <a:lnTo>
                      <a:pt x="23519" y="20108"/>
                    </a:lnTo>
                    <a:lnTo>
                      <a:pt x="23435" y="20004"/>
                    </a:lnTo>
                    <a:cubicBezTo>
                      <a:pt x="23456" y="19983"/>
                      <a:pt x="23456" y="19941"/>
                      <a:pt x="23498" y="19899"/>
                    </a:cubicBezTo>
                    <a:cubicBezTo>
                      <a:pt x="23519" y="19878"/>
                      <a:pt x="23519" y="19857"/>
                      <a:pt x="23519" y="19836"/>
                    </a:cubicBezTo>
                    <a:close/>
                    <a:moveTo>
                      <a:pt x="22808" y="1"/>
                    </a:moveTo>
                    <a:lnTo>
                      <a:pt x="22598" y="105"/>
                    </a:lnTo>
                    <a:lnTo>
                      <a:pt x="22556" y="168"/>
                    </a:lnTo>
                    <a:lnTo>
                      <a:pt x="22389" y="168"/>
                    </a:lnTo>
                    <a:lnTo>
                      <a:pt x="22264" y="231"/>
                    </a:lnTo>
                    <a:lnTo>
                      <a:pt x="22033" y="440"/>
                    </a:lnTo>
                    <a:lnTo>
                      <a:pt x="21866" y="503"/>
                    </a:lnTo>
                    <a:lnTo>
                      <a:pt x="21615" y="503"/>
                    </a:lnTo>
                    <a:lnTo>
                      <a:pt x="21448" y="398"/>
                    </a:lnTo>
                    <a:lnTo>
                      <a:pt x="21406" y="335"/>
                    </a:lnTo>
                    <a:lnTo>
                      <a:pt x="21406" y="398"/>
                    </a:lnTo>
                    <a:lnTo>
                      <a:pt x="21322" y="398"/>
                    </a:lnTo>
                    <a:lnTo>
                      <a:pt x="21217" y="294"/>
                    </a:lnTo>
                    <a:lnTo>
                      <a:pt x="21113" y="335"/>
                    </a:lnTo>
                    <a:lnTo>
                      <a:pt x="21092" y="419"/>
                    </a:lnTo>
                    <a:lnTo>
                      <a:pt x="21029" y="419"/>
                    </a:lnTo>
                    <a:lnTo>
                      <a:pt x="21008" y="335"/>
                    </a:lnTo>
                    <a:lnTo>
                      <a:pt x="21029" y="273"/>
                    </a:lnTo>
                    <a:lnTo>
                      <a:pt x="21134" y="210"/>
                    </a:lnTo>
                    <a:lnTo>
                      <a:pt x="21092" y="168"/>
                    </a:lnTo>
                    <a:lnTo>
                      <a:pt x="20945" y="210"/>
                    </a:lnTo>
                    <a:lnTo>
                      <a:pt x="20736" y="315"/>
                    </a:lnTo>
                    <a:lnTo>
                      <a:pt x="20590" y="398"/>
                    </a:lnTo>
                    <a:lnTo>
                      <a:pt x="20527" y="524"/>
                    </a:lnTo>
                    <a:lnTo>
                      <a:pt x="20569" y="628"/>
                    </a:lnTo>
                    <a:lnTo>
                      <a:pt x="20694" y="649"/>
                    </a:lnTo>
                    <a:lnTo>
                      <a:pt x="20611" y="733"/>
                    </a:lnTo>
                    <a:lnTo>
                      <a:pt x="20255" y="733"/>
                    </a:lnTo>
                    <a:lnTo>
                      <a:pt x="20088" y="859"/>
                    </a:lnTo>
                    <a:lnTo>
                      <a:pt x="19983" y="1131"/>
                    </a:lnTo>
                    <a:lnTo>
                      <a:pt x="19941" y="1319"/>
                    </a:lnTo>
                    <a:lnTo>
                      <a:pt x="19878" y="1319"/>
                    </a:lnTo>
                    <a:lnTo>
                      <a:pt x="19857" y="1256"/>
                    </a:lnTo>
                    <a:lnTo>
                      <a:pt x="19878" y="1068"/>
                    </a:lnTo>
                    <a:lnTo>
                      <a:pt x="20025" y="817"/>
                    </a:lnTo>
                    <a:lnTo>
                      <a:pt x="20025" y="733"/>
                    </a:lnTo>
                    <a:lnTo>
                      <a:pt x="19983" y="733"/>
                    </a:lnTo>
                    <a:lnTo>
                      <a:pt x="19732" y="1047"/>
                    </a:lnTo>
                    <a:lnTo>
                      <a:pt x="19585" y="1047"/>
                    </a:lnTo>
                    <a:lnTo>
                      <a:pt x="19523" y="1026"/>
                    </a:lnTo>
                    <a:lnTo>
                      <a:pt x="19439" y="921"/>
                    </a:lnTo>
                    <a:lnTo>
                      <a:pt x="19313" y="900"/>
                    </a:lnTo>
                    <a:lnTo>
                      <a:pt x="19230" y="900"/>
                    </a:lnTo>
                    <a:lnTo>
                      <a:pt x="19230" y="942"/>
                    </a:lnTo>
                    <a:lnTo>
                      <a:pt x="19418" y="1026"/>
                    </a:lnTo>
                    <a:lnTo>
                      <a:pt x="19460" y="1110"/>
                    </a:lnTo>
                    <a:lnTo>
                      <a:pt x="19418" y="1131"/>
                    </a:lnTo>
                    <a:lnTo>
                      <a:pt x="19251" y="1068"/>
                    </a:lnTo>
                    <a:lnTo>
                      <a:pt x="19062" y="1047"/>
                    </a:lnTo>
                    <a:lnTo>
                      <a:pt x="18832" y="1151"/>
                    </a:lnTo>
                    <a:lnTo>
                      <a:pt x="18539" y="1423"/>
                    </a:lnTo>
                    <a:lnTo>
                      <a:pt x="18204" y="1570"/>
                    </a:lnTo>
                    <a:lnTo>
                      <a:pt x="17974" y="1758"/>
                    </a:lnTo>
                    <a:lnTo>
                      <a:pt x="17744" y="1967"/>
                    </a:lnTo>
                    <a:lnTo>
                      <a:pt x="17451" y="2219"/>
                    </a:lnTo>
                    <a:lnTo>
                      <a:pt x="17263" y="2302"/>
                    </a:lnTo>
                    <a:lnTo>
                      <a:pt x="17158" y="2323"/>
                    </a:lnTo>
                    <a:lnTo>
                      <a:pt x="17012" y="2428"/>
                    </a:lnTo>
                    <a:lnTo>
                      <a:pt x="16865" y="2428"/>
                    </a:lnTo>
                    <a:lnTo>
                      <a:pt x="16698" y="2574"/>
                    </a:lnTo>
                    <a:lnTo>
                      <a:pt x="16510" y="2574"/>
                    </a:lnTo>
                    <a:lnTo>
                      <a:pt x="16426" y="2491"/>
                    </a:lnTo>
                    <a:lnTo>
                      <a:pt x="16238" y="2470"/>
                    </a:lnTo>
                    <a:lnTo>
                      <a:pt x="16091" y="2365"/>
                    </a:lnTo>
                    <a:lnTo>
                      <a:pt x="15986" y="2302"/>
                    </a:lnTo>
                    <a:lnTo>
                      <a:pt x="15798" y="2219"/>
                    </a:lnTo>
                    <a:lnTo>
                      <a:pt x="15714" y="2260"/>
                    </a:lnTo>
                    <a:lnTo>
                      <a:pt x="15589" y="2386"/>
                    </a:lnTo>
                    <a:lnTo>
                      <a:pt x="15380" y="2595"/>
                    </a:lnTo>
                    <a:lnTo>
                      <a:pt x="15338" y="2721"/>
                    </a:lnTo>
                    <a:lnTo>
                      <a:pt x="15233" y="2825"/>
                    </a:lnTo>
                    <a:lnTo>
                      <a:pt x="15170" y="2951"/>
                    </a:lnTo>
                    <a:lnTo>
                      <a:pt x="15087" y="2951"/>
                    </a:lnTo>
                    <a:lnTo>
                      <a:pt x="15024" y="2909"/>
                    </a:lnTo>
                    <a:lnTo>
                      <a:pt x="14940" y="2951"/>
                    </a:lnTo>
                    <a:lnTo>
                      <a:pt x="15045" y="3202"/>
                    </a:lnTo>
                    <a:lnTo>
                      <a:pt x="15170" y="3683"/>
                    </a:lnTo>
                    <a:lnTo>
                      <a:pt x="15296" y="4081"/>
                    </a:lnTo>
                    <a:lnTo>
                      <a:pt x="15359" y="4416"/>
                    </a:lnTo>
                    <a:lnTo>
                      <a:pt x="15338" y="4729"/>
                    </a:lnTo>
                    <a:lnTo>
                      <a:pt x="15191" y="4980"/>
                    </a:lnTo>
                    <a:lnTo>
                      <a:pt x="15087" y="5127"/>
                    </a:lnTo>
                    <a:lnTo>
                      <a:pt x="15087" y="5190"/>
                    </a:lnTo>
                    <a:lnTo>
                      <a:pt x="15296" y="5441"/>
                    </a:lnTo>
                    <a:lnTo>
                      <a:pt x="15442" y="5504"/>
                    </a:lnTo>
                    <a:lnTo>
                      <a:pt x="15442" y="5357"/>
                    </a:lnTo>
                    <a:lnTo>
                      <a:pt x="15484" y="5420"/>
                    </a:lnTo>
                    <a:lnTo>
                      <a:pt x="15589" y="5357"/>
                    </a:lnTo>
                    <a:lnTo>
                      <a:pt x="15673" y="5357"/>
                    </a:lnTo>
                    <a:lnTo>
                      <a:pt x="15589" y="5441"/>
                    </a:lnTo>
                    <a:lnTo>
                      <a:pt x="15589" y="5525"/>
                    </a:lnTo>
                    <a:lnTo>
                      <a:pt x="15882" y="5755"/>
                    </a:lnTo>
                    <a:lnTo>
                      <a:pt x="15798" y="5817"/>
                    </a:lnTo>
                    <a:lnTo>
                      <a:pt x="15673" y="5776"/>
                    </a:lnTo>
                    <a:lnTo>
                      <a:pt x="15652" y="5859"/>
                    </a:lnTo>
                    <a:lnTo>
                      <a:pt x="15610" y="6152"/>
                    </a:lnTo>
                    <a:lnTo>
                      <a:pt x="15610" y="6278"/>
                    </a:lnTo>
                    <a:lnTo>
                      <a:pt x="15673" y="6341"/>
                    </a:lnTo>
                    <a:lnTo>
                      <a:pt x="15756" y="6257"/>
                    </a:lnTo>
                    <a:lnTo>
                      <a:pt x="15882" y="6236"/>
                    </a:lnTo>
                    <a:lnTo>
                      <a:pt x="15986" y="6278"/>
                    </a:lnTo>
                    <a:lnTo>
                      <a:pt x="16028" y="6361"/>
                    </a:lnTo>
                    <a:lnTo>
                      <a:pt x="16196" y="6299"/>
                    </a:lnTo>
                    <a:lnTo>
                      <a:pt x="16384" y="6361"/>
                    </a:lnTo>
                    <a:lnTo>
                      <a:pt x="16530" y="6445"/>
                    </a:lnTo>
                    <a:lnTo>
                      <a:pt x="16384" y="6508"/>
                    </a:lnTo>
                    <a:lnTo>
                      <a:pt x="16405" y="6654"/>
                    </a:lnTo>
                    <a:lnTo>
                      <a:pt x="16384" y="6759"/>
                    </a:lnTo>
                    <a:lnTo>
                      <a:pt x="16196" y="6780"/>
                    </a:lnTo>
                    <a:lnTo>
                      <a:pt x="16217" y="6696"/>
                    </a:lnTo>
                    <a:lnTo>
                      <a:pt x="16112" y="6613"/>
                    </a:lnTo>
                    <a:lnTo>
                      <a:pt x="16028" y="6675"/>
                    </a:lnTo>
                    <a:lnTo>
                      <a:pt x="15882" y="6654"/>
                    </a:lnTo>
                    <a:lnTo>
                      <a:pt x="15819" y="6592"/>
                    </a:lnTo>
                    <a:lnTo>
                      <a:pt x="15777" y="6445"/>
                    </a:lnTo>
                    <a:lnTo>
                      <a:pt x="15673" y="6403"/>
                    </a:lnTo>
                    <a:lnTo>
                      <a:pt x="15610" y="6403"/>
                    </a:lnTo>
                    <a:lnTo>
                      <a:pt x="15484" y="6299"/>
                    </a:lnTo>
                    <a:lnTo>
                      <a:pt x="15505" y="6131"/>
                    </a:lnTo>
                    <a:lnTo>
                      <a:pt x="15652" y="5776"/>
                    </a:lnTo>
                    <a:lnTo>
                      <a:pt x="15610" y="5671"/>
                    </a:lnTo>
                    <a:lnTo>
                      <a:pt x="15568" y="5671"/>
                    </a:lnTo>
                    <a:lnTo>
                      <a:pt x="15463" y="5776"/>
                    </a:lnTo>
                    <a:lnTo>
                      <a:pt x="15463" y="6131"/>
                    </a:lnTo>
                    <a:lnTo>
                      <a:pt x="15401" y="6341"/>
                    </a:lnTo>
                    <a:lnTo>
                      <a:pt x="15296" y="6445"/>
                    </a:lnTo>
                    <a:lnTo>
                      <a:pt x="15296" y="6508"/>
                    </a:lnTo>
                    <a:lnTo>
                      <a:pt x="15380" y="6382"/>
                    </a:lnTo>
                    <a:lnTo>
                      <a:pt x="15463" y="6382"/>
                    </a:lnTo>
                    <a:lnTo>
                      <a:pt x="15505" y="6445"/>
                    </a:lnTo>
                    <a:lnTo>
                      <a:pt x="15652" y="6445"/>
                    </a:lnTo>
                    <a:lnTo>
                      <a:pt x="15694" y="6571"/>
                    </a:lnTo>
                    <a:lnTo>
                      <a:pt x="15694" y="6780"/>
                    </a:lnTo>
                    <a:lnTo>
                      <a:pt x="15589" y="6905"/>
                    </a:lnTo>
                    <a:lnTo>
                      <a:pt x="15442" y="6968"/>
                    </a:lnTo>
                    <a:lnTo>
                      <a:pt x="15442" y="6968"/>
                    </a:lnTo>
                    <a:lnTo>
                      <a:pt x="15589" y="6780"/>
                    </a:lnTo>
                    <a:lnTo>
                      <a:pt x="15589" y="6696"/>
                    </a:lnTo>
                    <a:lnTo>
                      <a:pt x="15505" y="6675"/>
                    </a:lnTo>
                    <a:lnTo>
                      <a:pt x="15463" y="6613"/>
                    </a:lnTo>
                    <a:lnTo>
                      <a:pt x="15380" y="6675"/>
                    </a:lnTo>
                    <a:lnTo>
                      <a:pt x="15191" y="6801"/>
                    </a:lnTo>
                    <a:lnTo>
                      <a:pt x="15191" y="6905"/>
                    </a:lnTo>
                    <a:lnTo>
                      <a:pt x="15087" y="6926"/>
                    </a:lnTo>
                    <a:lnTo>
                      <a:pt x="14982" y="6989"/>
                    </a:lnTo>
                    <a:lnTo>
                      <a:pt x="14961" y="6885"/>
                    </a:lnTo>
                    <a:lnTo>
                      <a:pt x="14898" y="6864"/>
                    </a:lnTo>
                    <a:lnTo>
                      <a:pt x="14752" y="6864"/>
                    </a:lnTo>
                    <a:lnTo>
                      <a:pt x="14668" y="6822"/>
                    </a:lnTo>
                    <a:lnTo>
                      <a:pt x="14647" y="6696"/>
                    </a:lnTo>
                    <a:lnTo>
                      <a:pt x="14564" y="6675"/>
                    </a:lnTo>
                    <a:lnTo>
                      <a:pt x="14522" y="6696"/>
                    </a:lnTo>
                    <a:lnTo>
                      <a:pt x="14417" y="6696"/>
                    </a:lnTo>
                    <a:lnTo>
                      <a:pt x="14417" y="6613"/>
                    </a:lnTo>
                    <a:lnTo>
                      <a:pt x="14334" y="6571"/>
                    </a:lnTo>
                    <a:lnTo>
                      <a:pt x="14250" y="6613"/>
                    </a:lnTo>
                    <a:lnTo>
                      <a:pt x="14208" y="6613"/>
                    </a:lnTo>
                    <a:lnTo>
                      <a:pt x="14208" y="6487"/>
                    </a:lnTo>
                    <a:lnTo>
                      <a:pt x="14145" y="6403"/>
                    </a:lnTo>
                    <a:lnTo>
                      <a:pt x="14145" y="6341"/>
                    </a:lnTo>
                    <a:lnTo>
                      <a:pt x="14250" y="6299"/>
                    </a:lnTo>
                    <a:lnTo>
                      <a:pt x="14396" y="6131"/>
                    </a:lnTo>
                    <a:lnTo>
                      <a:pt x="14459" y="6131"/>
                    </a:lnTo>
                    <a:lnTo>
                      <a:pt x="14543" y="6048"/>
                    </a:lnTo>
                    <a:lnTo>
                      <a:pt x="14543" y="5964"/>
                    </a:lnTo>
                    <a:lnTo>
                      <a:pt x="14396" y="5817"/>
                    </a:lnTo>
                    <a:lnTo>
                      <a:pt x="14313" y="5755"/>
                    </a:lnTo>
                    <a:lnTo>
                      <a:pt x="14208" y="5755"/>
                    </a:lnTo>
                    <a:lnTo>
                      <a:pt x="14020" y="5859"/>
                    </a:lnTo>
                    <a:lnTo>
                      <a:pt x="13915" y="5859"/>
                    </a:lnTo>
                    <a:lnTo>
                      <a:pt x="13810" y="5776"/>
                    </a:lnTo>
                    <a:lnTo>
                      <a:pt x="13706" y="5776"/>
                    </a:lnTo>
                    <a:lnTo>
                      <a:pt x="13371" y="5922"/>
                    </a:lnTo>
                    <a:lnTo>
                      <a:pt x="13329" y="5964"/>
                    </a:lnTo>
                    <a:lnTo>
                      <a:pt x="13392" y="6027"/>
                    </a:lnTo>
                    <a:lnTo>
                      <a:pt x="13517" y="6131"/>
                    </a:lnTo>
                    <a:lnTo>
                      <a:pt x="13497" y="6152"/>
                    </a:lnTo>
                    <a:lnTo>
                      <a:pt x="13392" y="6131"/>
                    </a:lnTo>
                    <a:lnTo>
                      <a:pt x="13287" y="6131"/>
                    </a:lnTo>
                    <a:lnTo>
                      <a:pt x="13225" y="6069"/>
                    </a:lnTo>
                    <a:lnTo>
                      <a:pt x="13120" y="6048"/>
                    </a:lnTo>
                    <a:lnTo>
                      <a:pt x="12911" y="6027"/>
                    </a:lnTo>
                    <a:lnTo>
                      <a:pt x="12701" y="6048"/>
                    </a:lnTo>
                    <a:lnTo>
                      <a:pt x="12639" y="6089"/>
                    </a:lnTo>
                    <a:lnTo>
                      <a:pt x="12639" y="6152"/>
                    </a:lnTo>
                    <a:lnTo>
                      <a:pt x="12534" y="6152"/>
                    </a:lnTo>
                    <a:lnTo>
                      <a:pt x="12492" y="6131"/>
                    </a:lnTo>
                    <a:lnTo>
                      <a:pt x="12429" y="6131"/>
                    </a:lnTo>
                    <a:lnTo>
                      <a:pt x="12262" y="6236"/>
                    </a:lnTo>
                    <a:lnTo>
                      <a:pt x="12262" y="6278"/>
                    </a:lnTo>
                    <a:lnTo>
                      <a:pt x="12178" y="6299"/>
                    </a:lnTo>
                    <a:lnTo>
                      <a:pt x="12011" y="6382"/>
                    </a:lnTo>
                    <a:lnTo>
                      <a:pt x="11865" y="6466"/>
                    </a:lnTo>
                    <a:lnTo>
                      <a:pt x="11802" y="6466"/>
                    </a:lnTo>
                    <a:lnTo>
                      <a:pt x="11823" y="6403"/>
                    </a:lnTo>
                    <a:lnTo>
                      <a:pt x="11844" y="6341"/>
                    </a:lnTo>
                    <a:lnTo>
                      <a:pt x="11739" y="6382"/>
                    </a:lnTo>
                    <a:lnTo>
                      <a:pt x="11634" y="6508"/>
                    </a:lnTo>
                    <a:lnTo>
                      <a:pt x="11634" y="6571"/>
                    </a:lnTo>
                    <a:lnTo>
                      <a:pt x="11802" y="6759"/>
                    </a:lnTo>
                    <a:lnTo>
                      <a:pt x="11948" y="6989"/>
                    </a:lnTo>
                    <a:lnTo>
                      <a:pt x="12116" y="7031"/>
                    </a:lnTo>
                    <a:lnTo>
                      <a:pt x="12241" y="7198"/>
                    </a:lnTo>
                    <a:lnTo>
                      <a:pt x="12367" y="7282"/>
                    </a:lnTo>
                    <a:lnTo>
                      <a:pt x="12429" y="7408"/>
                    </a:lnTo>
                    <a:lnTo>
                      <a:pt x="12534" y="7429"/>
                    </a:lnTo>
                    <a:lnTo>
                      <a:pt x="12660" y="7512"/>
                    </a:lnTo>
                    <a:lnTo>
                      <a:pt x="12597" y="7533"/>
                    </a:lnTo>
                    <a:lnTo>
                      <a:pt x="12429" y="7533"/>
                    </a:lnTo>
                    <a:lnTo>
                      <a:pt x="12388" y="7429"/>
                    </a:lnTo>
                    <a:lnTo>
                      <a:pt x="12262" y="7324"/>
                    </a:lnTo>
                    <a:lnTo>
                      <a:pt x="12178" y="7282"/>
                    </a:lnTo>
                    <a:lnTo>
                      <a:pt x="12137" y="7282"/>
                    </a:lnTo>
                    <a:lnTo>
                      <a:pt x="12011" y="7408"/>
                    </a:lnTo>
                    <a:lnTo>
                      <a:pt x="11885" y="7408"/>
                    </a:lnTo>
                    <a:lnTo>
                      <a:pt x="11802" y="7303"/>
                    </a:lnTo>
                    <a:lnTo>
                      <a:pt x="11906" y="7198"/>
                    </a:lnTo>
                    <a:lnTo>
                      <a:pt x="11906" y="7136"/>
                    </a:lnTo>
                    <a:lnTo>
                      <a:pt x="11823" y="7136"/>
                    </a:lnTo>
                    <a:lnTo>
                      <a:pt x="11739" y="7282"/>
                    </a:lnTo>
                    <a:lnTo>
                      <a:pt x="11781" y="7512"/>
                    </a:lnTo>
                    <a:lnTo>
                      <a:pt x="11802" y="7554"/>
                    </a:lnTo>
                    <a:lnTo>
                      <a:pt x="11802" y="7638"/>
                    </a:lnTo>
                    <a:lnTo>
                      <a:pt x="11676" y="7742"/>
                    </a:lnTo>
                    <a:lnTo>
                      <a:pt x="11593" y="7910"/>
                    </a:lnTo>
                    <a:lnTo>
                      <a:pt x="11572" y="8056"/>
                    </a:lnTo>
                    <a:lnTo>
                      <a:pt x="11593" y="8224"/>
                    </a:lnTo>
                    <a:lnTo>
                      <a:pt x="11802" y="8454"/>
                    </a:lnTo>
                    <a:lnTo>
                      <a:pt x="11990" y="8538"/>
                    </a:lnTo>
                    <a:lnTo>
                      <a:pt x="12116" y="8663"/>
                    </a:lnTo>
                    <a:lnTo>
                      <a:pt x="12199" y="8663"/>
                    </a:lnTo>
                    <a:lnTo>
                      <a:pt x="12346" y="8558"/>
                    </a:lnTo>
                    <a:lnTo>
                      <a:pt x="12492" y="8496"/>
                    </a:lnTo>
                    <a:lnTo>
                      <a:pt x="12639" y="8579"/>
                    </a:lnTo>
                    <a:lnTo>
                      <a:pt x="12890" y="8600"/>
                    </a:lnTo>
                    <a:lnTo>
                      <a:pt x="12994" y="8684"/>
                    </a:lnTo>
                    <a:lnTo>
                      <a:pt x="13015" y="8810"/>
                    </a:lnTo>
                    <a:lnTo>
                      <a:pt x="13078" y="8851"/>
                    </a:lnTo>
                    <a:lnTo>
                      <a:pt x="13141" y="8789"/>
                    </a:lnTo>
                    <a:lnTo>
                      <a:pt x="13141" y="8642"/>
                    </a:lnTo>
                    <a:lnTo>
                      <a:pt x="13162" y="8579"/>
                    </a:lnTo>
                    <a:lnTo>
                      <a:pt x="13266" y="8642"/>
                    </a:lnTo>
                    <a:lnTo>
                      <a:pt x="13266" y="8705"/>
                    </a:lnTo>
                    <a:lnTo>
                      <a:pt x="13162" y="8851"/>
                    </a:lnTo>
                    <a:lnTo>
                      <a:pt x="13162" y="8956"/>
                    </a:lnTo>
                    <a:lnTo>
                      <a:pt x="13204" y="8956"/>
                    </a:lnTo>
                    <a:lnTo>
                      <a:pt x="13371" y="8810"/>
                    </a:lnTo>
                    <a:lnTo>
                      <a:pt x="13413" y="8747"/>
                    </a:lnTo>
                    <a:lnTo>
                      <a:pt x="13601" y="8684"/>
                    </a:lnTo>
                    <a:lnTo>
                      <a:pt x="13831" y="8538"/>
                    </a:lnTo>
                    <a:lnTo>
                      <a:pt x="13999" y="8496"/>
                    </a:lnTo>
                    <a:lnTo>
                      <a:pt x="14082" y="8391"/>
                    </a:lnTo>
                    <a:lnTo>
                      <a:pt x="14124" y="8391"/>
                    </a:lnTo>
                    <a:lnTo>
                      <a:pt x="14145" y="8475"/>
                    </a:lnTo>
                    <a:lnTo>
                      <a:pt x="14208" y="8496"/>
                    </a:lnTo>
                    <a:lnTo>
                      <a:pt x="14396" y="8370"/>
                    </a:lnTo>
                    <a:lnTo>
                      <a:pt x="14543" y="8370"/>
                    </a:lnTo>
                    <a:lnTo>
                      <a:pt x="14606" y="8328"/>
                    </a:lnTo>
                    <a:lnTo>
                      <a:pt x="14543" y="8391"/>
                    </a:lnTo>
                    <a:lnTo>
                      <a:pt x="14417" y="8475"/>
                    </a:lnTo>
                    <a:lnTo>
                      <a:pt x="14417" y="8538"/>
                    </a:lnTo>
                    <a:lnTo>
                      <a:pt x="14459" y="8558"/>
                    </a:lnTo>
                    <a:lnTo>
                      <a:pt x="14354" y="8747"/>
                    </a:lnTo>
                    <a:lnTo>
                      <a:pt x="14208" y="8768"/>
                    </a:lnTo>
                    <a:lnTo>
                      <a:pt x="14145" y="8705"/>
                    </a:lnTo>
                    <a:lnTo>
                      <a:pt x="14082" y="8705"/>
                    </a:lnTo>
                    <a:lnTo>
                      <a:pt x="13915" y="8851"/>
                    </a:lnTo>
                    <a:lnTo>
                      <a:pt x="13915" y="8872"/>
                    </a:lnTo>
                    <a:lnTo>
                      <a:pt x="14041" y="8893"/>
                    </a:lnTo>
                    <a:lnTo>
                      <a:pt x="14124" y="8977"/>
                    </a:lnTo>
                    <a:lnTo>
                      <a:pt x="14124" y="9123"/>
                    </a:lnTo>
                    <a:lnTo>
                      <a:pt x="13936" y="9333"/>
                    </a:lnTo>
                    <a:lnTo>
                      <a:pt x="13915" y="9479"/>
                    </a:lnTo>
                    <a:lnTo>
                      <a:pt x="13873" y="9542"/>
                    </a:lnTo>
                    <a:lnTo>
                      <a:pt x="13831" y="9626"/>
                    </a:lnTo>
                    <a:lnTo>
                      <a:pt x="13873" y="9688"/>
                    </a:lnTo>
                    <a:lnTo>
                      <a:pt x="13894" y="9751"/>
                    </a:lnTo>
                    <a:lnTo>
                      <a:pt x="13873" y="9856"/>
                    </a:lnTo>
                    <a:lnTo>
                      <a:pt x="13748" y="10002"/>
                    </a:lnTo>
                    <a:lnTo>
                      <a:pt x="13643" y="10065"/>
                    </a:lnTo>
                    <a:lnTo>
                      <a:pt x="13538" y="10065"/>
                    </a:lnTo>
                    <a:lnTo>
                      <a:pt x="13476" y="10128"/>
                    </a:lnTo>
                    <a:lnTo>
                      <a:pt x="13371" y="10232"/>
                    </a:lnTo>
                    <a:lnTo>
                      <a:pt x="13287" y="10253"/>
                    </a:lnTo>
                    <a:lnTo>
                      <a:pt x="13162" y="10232"/>
                    </a:lnTo>
                    <a:lnTo>
                      <a:pt x="12994" y="10128"/>
                    </a:lnTo>
                    <a:lnTo>
                      <a:pt x="12953" y="10149"/>
                    </a:lnTo>
                    <a:lnTo>
                      <a:pt x="12890" y="10107"/>
                    </a:lnTo>
                    <a:lnTo>
                      <a:pt x="12806" y="10002"/>
                    </a:lnTo>
                    <a:lnTo>
                      <a:pt x="12785" y="10023"/>
                    </a:lnTo>
                    <a:lnTo>
                      <a:pt x="12681" y="10170"/>
                    </a:lnTo>
                    <a:lnTo>
                      <a:pt x="12555" y="10253"/>
                    </a:lnTo>
                    <a:lnTo>
                      <a:pt x="12471" y="10358"/>
                    </a:lnTo>
                    <a:lnTo>
                      <a:pt x="12241" y="10442"/>
                    </a:lnTo>
                    <a:lnTo>
                      <a:pt x="12157" y="10483"/>
                    </a:lnTo>
                    <a:lnTo>
                      <a:pt x="12053" y="10483"/>
                    </a:lnTo>
                    <a:lnTo>
                      <a:pt x="11948" y="10462"/>
                    </a:lnTo>
                    <a:lnTo>
                      <a:pt x="11760" y="10462"/>
                    </a:lnTo>
                    <a:lnTo>
                      <a:pt x="11634" y="10567"/>
                    </a:lnTo>
                    <a:lnTo>
                      <a:pt x="11509" y="10567"/>
                    </a:lnTo>
                    <a:lnTo>
                      <a:pt x="11425" y="10630"/>
                    </a:lnTo>
                    <a:lnTo>
                      <a:pt x="11425" y="10755"/>
                    </a:lnTo>
                    <a:lnTo>
                      <a:pt x="11341" y="10965"/>
                    </a:lnTo>
                    <a:lnTo>
                      <a:pt x="11279" y="11048"/>
                    </a:lnTo>
                    <a:lnTo>
                      <a:pt x="11279" y="10965"/>
                    </a:lnTo>
                    <a:lnTo>
                      <a:pt x="11132" y="10839"/>
                    </a:lnTo>
                    <a:lnTo>
                      <a:pt x="10986" y="10839"/>
                    </a:lnTo>
                    <a:lnTo>
                      <a:pt x="10902" y="10860"/>
                    </a:lnTo>
                    <a:lnTo>
                      <a:pt x="10923" y="10944"/>
                    </a:lnTo>
                    <a:lnTo>
                      <a:pt x="11007" y="10986"/>
                    </a:lnTo>
                    <a:lnTo>
                      <a:pt x="10965" y="11090"/>
                    </a:lnTo>
                    <a:lnTo>
                      <a:pt x="10902" y="11090"/>
                    </a:lnTo>
                    <a:lnTo>
                      <a:pt x="10860" y="10986"/>
                    </a:lnTo>
                    <a:lnTo>
                      <a:pt x="10756" y="10881"/>
                    </a:lnTo>
                    <a:lnTo>
                      <a:pt x="10693" y="10881"/>
                    </a:lnTo>
                    <a:lnTo>
                      <a:pt x="10546" y="11048"/>
                    </a:lnTo>
                    <a:lnTo>
                      <a:pt x="10484" y="11174"/>
                    </a:lnTo>
                    <a:lnTo>
                      <a:pt x="10400" y="11195"/>
                    </a:lnTo>
                    <a:lnTo>
                      <a:pt x="10337" y="11195"/>
                    </a:lnTo>
                    <a:lnTo>
                      <a:pt x="10065" y="11425"/>
                    </a:lnTo>
                    <a:lnTo>
                      <a:pt x="10023" y="11613"/>
                    </a:lnTo>
                    <a:lnTo>
                      <a:pt x="9960" y="11634"/>
                    </a:lnTo>
                    <a:lnTo>
                      <a:pt x="9835" y="11676"/>
                    </a:lnTo>
                    <a:lnTo>
                      <a:pt x="9730" y="11613"/>
                    </a:lnTo>
                    <a:lnTo>
                      <a:pt x="9709" y="11634"/>
                    </a:lnTo>
                    <a:lnTo>
                      <a:pt x="9814" y="11781"/>
                    </a:lnTo>
                    <a:lnTo>
                      <a:pt x="9772" y="11843"/>
                    </a:lnTo>
                    <a:lnTo>
                      <a:pt x="9709" y="11843"/>
                    </a:lnTo>
                    <a:lnTo>
                      <a:pt x="9647" y="11739"/>
                    </a:lnTo>
                    <a:lnTo>
                      <a:pt x="9605" y="11739"/>
                    </a:lnTo>
                    <a:lnTo>
                      <a:pt x="9542" y="11843"/>
                    </a:lnTo>
                    <a:lnTo>
                      <a:pt x="9416" y="12011"/>
                    </a:lnTo>
                    <a:lnTo>
                      <a:pt x="9416" y="12095"/>
                    </a:lnTo>
                    <a:lnTo>
                      <a:pt x="9521" y="12241"/>
                    </a:lnTo>
                    <a:lnTo>
                      <a:pt x="9542" y="12367"/>
                    </a:lnTo>
                    <a:lnTo>
                      <a:pt x="9521" y="12471"/>
                    </a:lnTo>
                    <a:lnTo>
                      <a:pt x="9458" y="12576"/>
                    </a:lnTo>
                    <a:lnTo>
                      <a:pt x="9500" y="12680"/>
                    </a:lnTo>
                    <a:lnTo>
                      <a:pt x="9563" y="12659"/>
                    </a:lnTo>
                    <a:lnTo>
                      <a:pt x="9647" y="12576"/>
                    </a:lnTo>
                    <a:lnTo>
                      <a:pt x="9668" y="12639"/>
                    </a:lnTo>
                    <a:lnTo>
                      <a:pt x="9709" y="12785"/>
                    </a:lnTo>
                    <a:lnTo>
                      <a:pt x="9647" y="12827"/>
                    </a:lnTo>
                    <a:lnTo>
                      <a:pt x="9605" y="12869"/>
                    </a:lnTo>
                    <a:lnTo>
                      <a:pt x="9626" y="12931"/>
                    </a:lnTo>
                    <a:lnTo>
                      <a:pt x="9709" y="12931"/>
                    </a:lnTo>
                    <a:lnTo>
                      <a:pt x="9751" y="12869"/>
                    </a:lnTo>
                    <a:lnTo>
                      <a:pt x="9835" y="12869"/>
                    </a:lnTo>
                    <a:lnTo>
                      <a:pt x="9856" y="12931"/>
                    </a:lnTo>
                    <a:lnTo>
                      <a:pt x="9856" y="12973"/>
                    </a:lnTo>
                    <a:lnTo>
                      <a:pt x="9981" y="12994"/>
                    </a:lnTo>
                    <a:lnTo>
                      <a:pt x="10086" y="13057"/>
                    </a:lnTo>
                    <a:lnTo>
                      <a:pt x="10232" y="13057"/>
                    </a:lnTo>
                    <a:lnTo>
                      <a:pt x="10337" y="12973"/>
                    </a:lnTo>
                    <a:lnTo>
                      <a:pt x="10379" y="12764"/>
                    </a:lnTo>
                    <a:lnTo>
                      <a:pt x="10463" y="12680"/>
                    </a:lnTo>
                    <a:lnTo>
                      <a:pt x="10672" y="12680"/>
                    </a:lnTo>
                    <a:lnTo>
                      <a:pt x="10756" y="12639"/>
                    </a:lnTo>
                    <a:lnTo>
                      <a:pt x="10651" y="12764"/>
                    </a:lnTo>
                    <a:lnTo>
                      <a:pt x="10546" y="12764"/>
                    </a:lnTo>
                    <a:lnTo>
                      <a:pt x="10358" y="12952"/>
                    </a:lnTo>
                    <a:lnTo>
                      <a:pt x="10337" y="13057"/>
                    </a:lnTo>
                    <a:lnTo>
                      <a:pt x="10253" y="13141"/>
                    </a:lnTo>
                    <a:lnTo>
                      <a:pt x="10358" y="13266"/>
                    </a:lnTo>
                    <a:lnTo>
                      <a:pt x="10358" y="13350"/>
                    </a:lnTo>
                    <a:lnTo>
                      <a:pt x="10191" y="13392"/>
                    </a:lnTo>
                    <a:lnTo>
                      <a:pt x="10149" y="13350"/>
                    </a:lnTo>
                    <a:lnTo>
                      <a:pt x="10149" y="13266"/>
                    </a:lnTo>
                    <a:lnTo>
                      <a:pt x="10086" y="13203"/>
                    </a:lnTo>
                    <a:lnTo>
                      <a:pt x="9981" y="13203"/>
                    </a:lnTo>
                    <a:lnTo>
                      <a:pt x="9940" y="13099"/>
                    </a:lnTo>
                    <a:lnTo>
                      <a:pt x="9772" y="13078"/>
                    </a:lnTo>
                    <a:lnTo>
                      <a:pt x="9730" y="12994"/>
                    </a:lnTo>
                    <a:lnTo>
                      <a:pt x="9647" y="13078"/>
                    </a:lnTo>
                    <a:lnTo>
                      <a:pt x="9542" y="13099"/>
                    </a:lnTo>
                    <a:lnTo>
                      <a:pt x="9521" y="13203"/>
                    </a:lnTo>
                    <a:lnTo>
                      <a:pt x="9437" y="13266"/>
                    </a:lnTo>
                    <a:lnTo>
                      <a:pt x="9312" y="13245"/>
                    </a:lnTo>
                    <a:lnTo>
                      <a:pt x="9291" y="13308"/>
                    </a:lnTo>
                    <a:lnTo>
                      <a:pt x="9333" y="13413"/>
                    </a:lnTo>
                    <a:lnTo>
                      <a:pt x="9396" y="13413"/>
                    </a:lnTo>
                    <a:lnTo>
                      <a:pt x="9312" y="13496"/>
                    </a:lnTo>
                    <a:lnTo>
                      <a:pt x="9291" y="13664"/>
                    </a:lnTo>
                    <a:lnTo>
                      <a:pt x="9312" y="13768"/>
                    </a:lnTo>
                    <a:lnTo>
                      <a:pt x="9396" y="13768"/>
                    </a:lnTo>
                    <a:lnTo>
                      <a:pt x="9396" y="13936"/>
                    </a:lnTo>
                    <a:lnTo>
                      <a:pt x="9416" y="13999"/>
                    </a:lnTo>
                    <a:lnTo>
                      <a:pt x="9416" y="14082"/>
                    </a:lnTo>
                    <a:lnTo>
                      <a:pt x="9521" y="14187"/>
                    </a:lnTo>
                    <a:lnTo>
                      <a:pt x="9521" y="14229"/>
                    </a:lnTo>
                    <a:lnTo>
                      <a:pt x="9396" y="14250"/>
                    </a:lnTo>
                    <a:lnTo>
                      <a:pt x="9354" y="14312"/>
                    </a:lnTo>
                    <a:lnTo>
                      <a:pt x="9730" y="14501"/>
                    </a:lnTo>
                    <a:lnTo>
                      <a:pt x="9877" y="14501"/>
                    </a:lnTo>
                    <a:lnTo>
                      <a:pt x="10065" y="14417"/>
                    </a:lnTo>
                    <a:lnTo>
                      <a:pt x="10170" y="14396"/>
                    </a:lnTo>
                    <a:lnTo>
                      <a:pt x="10232" y="14438"/>
                    </a:lnTo>
                    <a:lnTo>
                      <a:pt x="10295" y="14438"/>
                    </a:lnTo>
                    <a:lnTo>
                      <a:pt x="10463" y="14229"/>
                    </a:lnTo>
                    <a:lnTo>
                      <a:pt x="10463" y="14124"/>
                    </a:lnTo>
                    <a:lnTo>
                      <a:pt x="10400" y="14040"/>
                    </a:lnTo>
                    <a:lnTo>
                      <a:pt x="10400" y="13999"/>
                    </a:lnTo>
                    <a:lnTo>
                      <a:pt x="10567" y="13915"/>
                    </a:lnTo>
                    <a:lnTo>
                      <a:pt x="10714" y="13789"/>
                    </a:lnTo>
                    <a:lnTo>
                      <a:pt x="10986" y="13622"/>
                    </a:lnTo>
                    <a:lnTo>
                      <a:pt x="11090" y="13664"/>
                    </a:lnTo>
                    <a:lnTo>
                      <a:pt x="10986" y="13664"/>
                    </a:lnTo>
                    <a:lnTo>
                      <a:pt x="10756" y="13894"/>
                    </a:lnTo>
                    <a:lnTo>
                      <a:pt x="10588" y="13978"/>
                    </a:lnTo>
                    <a:lnTo>
                      <a:pt x="10588" y="14019"/>
                    </a:lnTo>
                    <a:lnTo>
                      <a:pt x="10693" y="14103"/>
                    </a:lnTo>
                    <a:lnTo>
                      <a:pt x="10693" y="14187"/>
                    </a:lnTo>
                    <a:lnTo>
                      <a:pt x="10588" y="14333"/>
                    </a:lnTo>
                    <a:lnTo>
                      <a:pt x="10463" y="14417"/>
                    </a:lnTo>
                    <a:lnTo>
                      <a:pt x="10442" y="14543"/>
                    </a:lnTo>
                    <a:lnTo>
                      <a:pt x="10463" y="14710"/>
                    </a:lnTo>
                    <a:lnTo>
                      <a:pt x="10442" y="14815"/>
                    </a:lnTo>
                    <a:lnTo>
                      <a:pt x="10442" y="14856"/>
                    </a:lnTo>
                    <a:lnTo>
                      <a:pt x="10442" y="14961"/>
                    </a:lnTo>
                    <a:lnTo>
                      <a:pt x="10463" y="15087"/>
                    </a:lnTo>
                    <a:lnTo>
                      <a:pt x="10295" y="15149"/>
                    </a:lnTo>
                    <a:lnTo>
                      <a:pt x="10232" y="15191"/>
                    </a:lnTo>
                    <a:lnTo>
                      <a:pt x="10191" y="15275"/>
                    </a:lnTo>
                    <a:lnTo>
                      <a:pt x="10044" y="15442"/>
                    </a:lnTo>
                    <a:lnTo>
                      <a:pt x="10002" y="15463"/>
                    </a:lnTo>
                    <a:lnTo>
                      <a:pt x="10044" y="15568"/>
                    </a:lnTo>
                    <a:lnTo>
                      <a:pt x="10044" y="15672"/>
                    </a:lnTo>
                    <a:lnTo>
                      <a:pt x="10107" y="15693"/>
                    </a:lnTo>
                    <a:lnTo>
                      <a:pt x="10212" y="15672"/>
                    </a:lnTo>
                    <a:lnTo>
                      <a:pt x="10274" y="15672"/>
                    </a:lnTo>
                    <a:lnTo>
                      <a:pt x="10316" y="15714"/>
                    </a:lnTo>
                    <a:lnTo>
                      <a:pt x="10253" y="15798"/>
                    </a:lnTo>
                    <a:lnTo>
                      <a:pt x="10128" y="15798"/>
                    </a:lnTo>
                    <a:lnTo>
                      <a:pt x="10065" y="15840"/>
                    </a:lnTo>
                    <a:lnTo>
                      <a:pt x="10086" y="15903"/>
                    </a:lnTo>
                    <a:lnTo>
                      <a:pt x="10065" y="15944"/>
                    </a:lnTo>
                    <a:lnTo>
                      <a:pt x="10086" y="16028"/>
                    </a:lnTo>
                    <a:lnTo>
                      <a:pt x="10023" y="16091"/>
                    </a:lnTo>
                    <a:lnTo>
                      <a:pt x="9940" y="16112"/>
                    </a:lnTo>
                    <a:lnTo>
                      <a:pt x="9835" y="16154"/>
                    </a:lnTo>
                    <a:lnTo>
                      <a:pt x="9751" y="16133"/>
                    </a:lnTo>
                    <a:lnTo>
                      <a:pt x="9709" y="16154"/>
                    </a:lnTo>
                    <a:lnTo>
                      <a:pt x="9772" y="16216"/>
                    </a:lnTo>
                    <a:lnTo>
                      <a:pt x="9877" y="16237"/>
                    </a:lnTo>
                    <a:lnTo>
                      <a:pt x="9960" y="16300"/>
                    </a:lnTo>
                    <a:lnTo>
                      <a:pt x="10086" y="16154"/>
                    </a:lnTo>
                    <a:lnTo>
                      <a:pt x="10337" y="16007"/>
                    </a:lnTo>
                    <a:lnTo>
                      <a:pt x="10379" y="16007"/>
                    </a:lnTo>
                    <a:lnTo>
                      <a:pt x="10463" y="16028"/>
                    </a:lnTo>
                    <a:lnTo>
                      <a:pt x="10546" y="15944"/>
                    </a:lnTo>
                    <a:lnTo>
                      <a:pt x="10714" y="15882"/>
                    </a:lnTo>
                    <a:lnTo>
                      <a:pt x="10693" y="15944"/>
                    </a:lnTo>
                    <a:lnTo>
                      <a:pt x="10630" y="16007"/>
                    </a:lnTo>
                    <a:lnTo>
                      <a:pt x="10630" y="16049"/>
                    </a:lnTo>
                    <a:lnTo>
                      <a:pt x="10693" y="16091"/>
                    </a:lnTo>
                    <a:lnTo>
                      <a:pt x="10714" y="16196"/>
                    </a:lnTo>
                    <a:lnTo>
                      <a:pt x="10693" y="16237"/>
                    </a:lnTo>
                    <a:lnTo>
                      <a:pt x="10776" y="16300"/>
                    </a:lnTo>
                    <a:lnTo>
                      <a:pt x="10881" y="16216"/>
                    </a:lnTo>
                    <a:lnTo>
                      <a:pt x="10944" y="16133"/>
                    </a:lnTo>
                    <a:lnTo>
                      <a:pt x="10986" y="16196"/>
                    </a:lnTo>
                    <a:lnTo>
                      <a:pt x="10965" y="16237"/>
                    </a:lnTo>
                    <a:lnTo>
                      <a:pt x="11049" y="16363"/>
                    </a:lnTo>
                    <a:lnTo>
                      <a:pt x="11069" y="16551"/>
                    </a:lnTo>
                    <a:lnTo>
                      <a:pt x="11049" y="16656"/>
                    </a:lnTo>
                    <a:lnTo>
                      <a:pt x="11090" y="16823"/>
                    </a:lnTo>
                    <a:lnTo>
                      <a:pt x="11153" y="16823"/>
                    </a:lnTo>
                    <a:lnTo>
                      <a:pt x="11195" y="16677"/>
                    </a:lnTo>
                    <a:lnTo>
                      <a:pt x="11195" y="16572"/>
                    </a:lnTo>
                    <a:lnTo>
                      <a:pt x="11300" y="16426"/>
                    </a:lnTo>
                    <a:lnTo>
                      <a:pt x="11321" y="16321"/>
                    </a:lnTo>
                    <a:lnTo>
                      <a:pt x="11467" y="16216"/>
                    </a:lnTo>
                    <a:lnTo>
                      <a:pt x="11488" y="16216"/>
                    </a:lnTo>
                    <a:lnTo>
                      <a:pt x="11593" y="16133"/>
                    </a:lnTo>
                    <a:lnTo>
                      <a:pt x="11739" y="16133"/>
                    </a:lnTo>
                    <a:lnTo>
                      <a:pt x="11593" y="16216"/>
                    </a:lnTo>
                    <a:lnTo>
                      <a:pt x="11425" y="16405"/>
                    </a:lnTo>
                    <a:lnTo>
                      <a:pt x="11425" y="16447"/>
                    </a:lnTo>
                    <a:lnTo>
                      <a:pt x="11572" y="16614"/>
                    </a:lnTo>
                    <a:lnTo>
                      <a:pt x="11634" y="16635"/>
                    </a:lnTo>
                    <a:lnTo>
                      <a:pt x="11802" y="16551"/>
                    </a:lnTo>
                    <a:lnTo>
                      <a:pt x="12032" y="16530"/>
                    </a:lnTo>
                    <a:lnTo>
                      <a:pt x="12137" y="16447"/>
                    </a:lnTo>
                    <a:lnTo>
                      <a:pt x="12220" y="16447"/>
                    </a:lnTo>
                    <a:lnTo>
                      <a:pt x="12429" y="16342"/>
                    </a:lnTo>
                    <a:lnTo>
                      <a:pt x="12513" y="16342"/>
                    </a:lnTo>
                    <a:lnTo>
                      <a:pt x="12429" y="16363"/>
                    </a:lnTo>
                    <a:lnTo>
                      <a:pt x="12304" y="16530"/>
                    </a:lnTo>
                    <a:lnTo>
                      <a:pt x="12304" y="16572"/>
                    </a:lnTo>
                    <a:lnTo>
                      <a:pt x="12220" y="16656"/>
                    </a:lnTo>
                    <a:lnTo>
                      <a:pt x="11906" y="16844"/>
                    </a:lnTo>
                    <a:lnTo>
                      <a:pt x="11781" y="16970"/>
                    </a:lnTo>
                    <a:lnTo>
                      <a:pt x="11676" y="17158"/>
                    </a:lnTo>
                    <a:lnTo>
                      <a:pt x="11634" y="17263"/>
                    </a:lnTo>
                    <a:lnTo>
                      <a:pt x="11697" y="17367"/>
                    </a:lnTo>
                    <a:lnTo>
                      <a:pt x="11802" y="17451"/>
                    </a:lnTo>
                    <a:lnTo>
                      <a:pt x="11613" y="17409"/>
                    </a:lnTo>
                    <a:lnTo>
                      <a:pt x="11530" y="17451"/>
                    </a:lnTo>
                    <a:lnTo>
                      <a:pt x="11425" y="17577"/>
                    </a:lnTo>
                    <a:lnTo>
                      <a:pt x="11383" y="17702"/>
                    </a:lnTo>
                    <a:lnTo>
                      <a:pt x="11216" y="17869"/>
                    </a:lnTo>
                    <a:lnTo>
                      <a:pt x="11153" y="17974"/>
                    </a:lnTo>
                    <a:lnTo>
                      <a:pt x="11174" y="18016"/>
                    </a:lnTo>
                    <a:lnTo>
                      <a:pt x="11216" y="18079"/>
                    </a:lnTo>
                    <a:lnTo>
                      <a:pt x="11195" y="18141"/>
                    </a:lnTo>
                    <a:lnTo>
                      <a:pt x="11111" y="18121"/>
                    </a:lnTo>
                    <a:lnTo>
                      <a:pt x="11090" y="18037"/>
                    </a:lnTo>
                    <a:lnTo>
                      <a:pt x="11007" y="18016"/>
                    </a:lnTo>
                    <a:lnTo>
                      <a:pt x="10944" y="18121"/>
                    </a:lnTo>
                    <a:lnTo>
                      <a:pt x="10776" y="18204"/>
                    </a:lnTo>
                    <a:lnTo>
                      <a:pt x="10839" y="18288"/>
                    </a:lnTo>
                    <a:lnTo>
                      <a:pt x="10776" y="18351"/>
                    </a:lnTo>
                    <a:lnTo>
                      <a:pt x="10693" y="18330"/>
                    </a:lnTo>
                    <a:lnTo>
                      <a:pt x="10672" y="18288"/>
                    </a:lnTo>
                    <a:lnTo>
                      <a:pt x="10630" y="18330"/>
                    </a:lnTo>
                    <a:lnTo>
                      <a:pt x="10358" y="18539"/>
                    </a:lnTo>
                    <a:lnTo>
                      <a:pt x="10274" y="18644"/>
                    </a:lnTo>
                    <a:lnTo>
                      <a:pt x="10316" y="18727"/>
                    </a:lnTo>
                    <a:lnTo>
                      <a:pt x="10253" y="18769"/>
                    </a:lnTo>
                    <a:lnTo>
                      <a:pt x="10170" y="18748"/>
                    </a:lnTo>
                    <a:lnTo>
                      <a:pt x="10170" y="18644"/>
                    </a:lnTo>
                    <a:lnTo>
                      <a:pt x="10023" y="18727"/>
                    </a:lnTo>
                    <a:lnTo>
                      <a:pt x="9898" y="18811"/>
                    </a:lnTo>
                    <a:lnTo>
                      <a:pt x="9793" y="18853"/>
                    </a:lnTo>
                    <a:lnTo>
                      <a:pt x="9751" y="18937"/>
                    </a:lnTo>
                    <a:lnTo>
                      <a:pt x="9647" y="18978"/>
                    </a:lnTo>
                    <a:lnTo>
                      <a:pt x="9500" y="18978"/>
                    </a:lnTo>
                    <a:lnTo>
                      <a:pt x="9333" y="19146"/>
                    </a:lnTo>
                    <a:lnTo>
                      <a:pt x="9082" y="19250"/>
                    </a:lnTo>
                    <a:lnTo>
                      <a:pt x="8893" y="19397"/>
                    </a:lnTo>
                    <a:lnTo>
                      <a:pt x="8810" y="19564"/>
                    </a:lnTo>
                    <a:lnTo>
                      <a:pt x="8810" y="19606"/>
                    </a:lnTo>
                    <a:lnTo>
                      <a:pt x="8872" y="19711"/>
                    </a:lnTo>
                    <a:lnTo>
                      <a:pt x="8872" y="19794"/>
                    </a:lnTo>
                    <a:lnTo>
                      <a:pt x="8852" y="19815"/>
                    </a:lnTo>
                    <a:lnTo>
                      <a:pt x="8768" y="19711"/>
                    </a:lnTo>
                    <a:lnTo>
                      <a:pt x="8747" y="19711"/>
                    </a:lnTo>
                    <a:lnTo>
                      <a:pt x="8705" y="19773"/>
                    </a:lnTo>
                    <a:lnTo>
                      <a:pt x="8747" y="19857"/>
                    </a:lnTo>
                    <a:lnTo>
                      <a:pt x="8684" y="19878"/>
                    </a:lnTo>
                    <a:lnTo>
                      <a:pt x="8621" y="19794"/>
                    </a:lnTo>
                    <a:lnTo>
                      <a:pt x="8705" y="19711"/>
                    </a:lnTo>
                    <a:cubicBezTo>
                      <a:pt x="8761" y="19673"/>
                      <a:pt x="8717" y="19603"/>
                      <a:pt x="8677" y="19603"/>
                    </a:cubicBezTo>
                    <a:cubicBezTo>
                      <a:pt x="8673" y="19603"/>
                      <a:pt x="8668" y="19604"/>
                      <a:pt x="8663" y="19606"/>
                    </a:cubicBezTo>
                    <a:lnTo>
                      <a:pt x="8600" y="19585"/>
                    </a:lnTo>
                    <a:lnTo>
                      <a:pt x="8496" y="19585"/>
                    </a:lnTo>
                    <a:lnTo>
                      <a:pt x="8454" y="19564"/>
                    </a:lnTo>
                    <a:lnTo>
                      <a:pt x="8349" y="19585"/>
                    </a:lnTo>
                    <a:lnTo>
                      <a:pt x="8161" y="19606"/>
                    </a:lnTo>
                    <a:lnTo>
                      <a:pt x="8056" y="19669"/>
                    </a:lnTo>
                    <a:lnTo>
                      <a:pt x="7973" y="19773"/>
                    </a:lnTo>
                    <a:lnTo>
                      <a:pt x="7826" y="19815"/>
                    </a:lnTo>
                    <a:lnTo>
                      <a:pt x="7680" y="19899"/>
                    </a:lnTo>
                    <a:lnTo>
                      <a:pt x="7554" y="20066"/>
                    </a:lnTo>
                    <a:lnTo>
                      <a:pt x="7575" y="20108"/>
                    </a:lnTo>
                    <a:lnTo>
                      <a:pt x="7533" y="20171"/>
                    </a:lnTo>
                    <a:lnTo>
                      <a:pt x="7471" y="20171"/>
                    </a:lnTo>
                    <a:lnTo>
                      <a:pt x="7345" y="20213"/>
                    </a:lnTo>
                    <a:lnTo>
                      <a:pt x="7261" y="20276"/>
                    </a:lnTo>
                    <a:lnTo>
                      <a:pt x="7261" y="20338"/>
                    </a:lnTo>
                    <a:lnTo>
                      <a:pt x="7219" y="20338"/>
                    </a:lnTo>
                    <a:lnTo>
                      <a:pt x="7115" y="20318"/>
                    </a:lnTo>
                    <a:lnTo>
                      <a:pt x="7010" y="20338"/>
                    </a:lnTo>
                    <a:lnTo>
                      <a:pt x="6989" y="20422"/>
                    </a:lnTo>
                    <a:lnTo>
                      <a:pt x="6947" y="20548"/>
                    </a:lnTo>
                    <a:lnTo>
                      <a:pt x="6947" y="20590"/>
                    </a:lnTo>
                    <a:cubicBezTo>
                      <a:pt x="6927" y="20590"/>
                      <a:pt x="6906" y="20610"/>
                      <a:pt x="6885" y="20610"/>
                    </a:cubicBezTo>
                    <a:lnTo>
                      <a:pt x="6843" y="20590"/>
                    </a:lnTo>
                    <a:lnTo>
                      <a:pt x="6906" y="20485"/>
                    </a:lnTo>
                    <a:lnTo>
                      <a:pt x="6822" y="20380"/>
                    </a:lnTo>
                    <a:lnTo>
                      <a:pt x="6675" y="20380"/>
                    </a:lnTo>
                    <a:lnTo>
                      <a:pt x="6634" y="20422"/>
                    </a:lnTo>
                    <a:lnTo>
                      <a:pt x="6571" y="20485"/>
                    </a:lnTo>
                    <a:lnTo>
                      <a:pt x="6466" y="20485"/>
                    </a:lnTo>
                    <a:lnTo>
                      <a:pt x="6403" y="20527"/>
                    </a:lnTo>
                    <a:lnTo>
                      <a:pt x="6299" y="20422"/>
                    </a:lnTo>
                    <a:lnTo>
                      <a:pt x="6257" y="20422"/>
                    </a:lnTo>
                    <a:lnTo>
                      <a:pt x="6152" y="20610"/>
                    </a:lnTo>
                    <a:lnTo>
                      <a:pt x="6090" y="20631"/>
                    </a:lnTo>
                    <a:lnTo>
                      <a:pt x="5985" y="20715"/>
                    </a:lnTo>
                    <a:lnTo>
                      <a:pt x="5943" y="20694"/>
                    </a:lnTo>
                    <a:lnTo>
                      <a:pt x="5880" y="20736"/>
                    </a:lnTo>
                    <a:lnTo>
                      <a:pt x="5859" y="20841"/>
                    </a:lnTo>
                    <a:lnTo>
                      <a:pt x="5880" y="20945"/>
                    </a:lnTo>
                    <a:lnTo>
                      <a:pt x="5943" y="20966"/>
                    </a:lnTo>
                    <a:cubicBezTo>
                      <a:pt x="5776" y="21029"/>
                      <a:pt x="5629" y="21071"/>
                      <a:pt x="5462" y="21154"/>
                    </a:cubicBezTo>
                    <a:lnTo>
                      <a:pt x="5441" y="21071"/>
                    </a:lnTo>
                    <a:lnTo>
                      <a:pt x="5378" y="21050"/>
                    </a:lnTo>
                    <a:lnTo>
                      <a:pt x="5378" y="21154"/>
                    </a:lnTo>
                    <a:lnTo>
                      <a:pt x="5378" y="21217"/>
                    </a:lnTo>
                    <a:cubicBezTo>
                      <a:pt x="5357" y="21217"/>
                      <a:pt x="5336" y="21238"/>
                      <a:pt x="5274" y="21238"/>
                    </a:cubicBezTo>
                    <a:lnTo>
                      <a:pt x="5232" y="21217"/>
                    </a:lnTo>
                    <a:lnTo>
                      <a:pt x="5169" y="21134"/>
                    </a:lnTo>
                    <a:lnTo>
                      <a:pt x="5064" y="21154"/>
                    </a:lnTo>
                    <a:lnTo>
                      <a:pt x="5064" y="21238"/>
                    </a:lnTo>
                    <a:lnTo>
                      <a:pt x="5127" y="21280"/>
                    </a:lnTo>
                    <a:cubicBezTo>
                      <a:pt x="5106" y="21322"/>
                      <a:pt x="5043" y="21322"/>
                      <a:pt x="5022" y="21343"/>
                    </a:cubicBezTo>
                    <a:lnTo>
                      <a:pt x="4960" y="21280"/>
                    </a:lnTo>
                    <a:lnTo>
                      <a:pt x="4960" y="21364"/>
                    </a:lnTo>
                    <a:cubicBezTo>
                      <a:pt x="4939" y="21385"/>
                      <a:pt x="4918" y="21385"/>
                      <a:pt x="4897" y="21385"/>
                    </a:cubicBezTo>
                    <a:lnTo>
                      <a:pt x="4855" y="21343"/>
                    </a:lnTo>
                    <a:lnTo>
                      <a:pt x="4730" y="21322"/>
                    </a:lnTo>
                    <a:lnTo>
                      <a:pt x="4688" y="21238"/>
                    </a:lnTo>
                    <a:lnTo>
                      <a:pt x="4583" y="21238"/>
                    </a:lnTo>
                    <a:lnTo>
                      <a:pt x="4478" y="21343"/>
                    </a:lnTo>
                    <a:lnTo>
                      <a:pt x="4478" y="21426"/>
                    </a:lnTo>
                    <a:lnTo>
                      <a:pt x="4541" y="21489"/>
                    </a:lnTo>
                    <a:cubicBezTo>
                      <a:pt x="4520" y="21489"/>
                      <a:pt x="4499" y="21531"/>
                      <a:pt x="4499" y="21531"/>
                    </a:cubicBezTo>
                    <a:lnTo>
                      <a:pt x="4395" y="21468"/>
                    </a:lnTo>
                    <a:lnTo>
                      <a:pt x="4290" y="21552"/>
                    </a:lnTo>
                    <a:lnTo>
                      <a:pt x="4290" y="21594"/>
                    </a:lnTo>
                    <a:cubicBezTo>
                      <a:pt x="4081" y="21678"/>
                      <a:pt x="3893" y="21761"/>
                      <a:pt x="3683" y="21845"/>
                    </a:cubicBezTo>
                    <a:lnTo>
                      <a:pt x="3704" y="21782"/>
                    </a:lnTo>
                    <a:lnTo>
                      <a:pt x="3809" y="21740"/>
                    </a:lnTo>
                    <a:lnTo>
                      <a:pt x="3746" y="21698"/>
                    </a:lnTo>
                    <a:lnTo>
                      <a:pt x="3704" y="21573"/>
                    </a:lnTo>
                    <a:lnTo>
                      <a:pt x="3600" y="21636"/>
                    </a:lnTo>
                    <a:lnTo>
                      <a:pt x="3432" y="21636"/>
                    </a:lnTo>
                    <a:lnTo>
                      <a:pt x="3453" y="21698"/>
                    </a:lnTo>
                    <a:lnTo>
                      <a:pt x="3390" y="21803"/>
                    </a:lnTo>
                    <a:lnTo>
                      <a:pt x="3286" y="21845"/>
                    </a:lnTo>
                    <a:lnTo>
                      <a:pt x="3160" y="21970"/>
                    </a:lnTo>
                    <a:lnTo>
                      <a:pt x="3160" y="22012"/>
                    </a:lnTo>
                    <a:cubicBezTo>
                      <a:pt x="2951" y="22096"/>
                      <a:pt x="2742" y="22159"/>
                      <a:pt x="2533" y="22201"/>
                    </a:cubicBezTo>
                    <a:lnTo>
                      <a:pt x="2512" y="22180"/>
                    </a:lnTo>
                    <a:lnTo>
                      <a:pt x="2386" y="22222"/>
                    </a:lnTo>
                    <a:lnTo>
                      <a:pt x="2407" y="22263"/>
                    </a:lnTo>
                    <a:cubicBezTo>
                      <a:pt x="2344" y="22263"/>
                      <a:pt x="2302" y="22284"/>
                      <a:pt x="2240" y="22284"/>
                    </a:cubicBezTo>
                    <a:cubicBezTo>
                      <a:pt x="2177" y="22305"/>
                      <a:pt x="2093" y="22305"/>
                      <a:pt x="2009" y="22326"/>
                    </a:cubicBezTo>
                    <a:lnTo>
                      <a:pt x="1926" y="22263"/>
                    </a:lnTo>
                    <a:lnTo>
                      <a:pt x="1821" y="22368"/>
                    </a:lnTo>
                    <a:lnTo>
                      <a:pt x="1821" y="22389"/>
                    </a:lnTo>
                    <a:cubicBezTo>
                      <a:pt x="1758" y="22410"/>
                      <a:pt x="1654" y="22410"/>
                      <a:pt x="1570" y="22431"/>
                    </a:cubicBezTo>
                    <a:cubicBezTo>
                      <a:pt x="1264" y="22480"/>
                      <a:pt x="957" y="22500"/>
                      <a:pt x="651" y="22500"/>
                    </a:cubicBezTo>
                    <a:cubicBezTo>
                      <a:pt x="434" y="22500"/>
                      <a:pt x="218" y="22490"/>
                      <a:pt x="1" y="22473"/>
                    </a:cubicBezTo>
                    <a:lnTo>
                      <a:pt x="1" y="22473"/>
                    </a:lnTo>
                    <a:cubicBezTo>
                      <a:pt x="332" y="22512"/>
                      <a:pt x="664" y="22527"/>
                      <a:pt x="990" y="22527"/>
                    </a:cubicBezTo>
                    <a:cubicBezTo>
                      <a:pt x="1179" y="22527"/>
                      <a:pt x="1365" y="22522"/>
                      <a:pt x="1549" y="22514"/>
                    </a:cubicBezTo>
                    <a:lnTo>
                      <a:pt x="1549" y="22535"/>
                    </a:lnTo>
                    <a:lnTo>
                      <a:pt x="1654" y="22577"/>
                    </a:lnTo>
                    <a:lnTo>
                      <a:pt x="1612" y="22514"/>
                    </a:lnTo>
                    <a:cubicBezTo>
                      <a:pt x="2093" y="22473"/>
                      <a:pt x="2533" y="22389"/>
                      <a:pt x="2972" y="22263"/>
                    </a:cubicBezTo>
                    <a:lnTo>
                      <a:pt x="2972" y="22263"/>
                    </a:lnTo>
                    <a:lnTo>
                      <a:pt x="2867" y="22368"/>
                    </a:lnTo>
                    <a:lnTo>
                      <a:pt x="3077" y="22368"/>
                    </a:lnTo>
                    <a:lnTo>
                      <a:pt x="3223" y="22222"/>
                    </a:lnTo>
                    <a:lnTo>
                      <a:pt x="3370" y="22222"/>
                    </a:lnTo>
                    <a:lnTo>
                      <a:pt x="3453" y="22159"/>
                    </a:lnTo>
                    <a:cubicBezTo>
                      <a:pt x="3579" y="22096"/>
                      <a:pt x="3746" y="22075"/>
                      <a:pt x="3872" y="22012"/>
                    </a:cubicBezTo>
                    <a:lnTo>
                      <a:pt x="3893" y="22054"/>
                    </a:lnTo>
                    <a:lnTo>
                      <a:pt x="4081" y="22054"/>
                    </a:lnTo>
                    <a:lnTo>
                      <a:pt x="4227" y="21991"/>
                    </a:lnTo>
                    <a:lnTo>
                      <a:pt x="4290" y="21719"/>
                    </a:lnTo>
                    <a:lnTo>
                      <a:pt x="4311" y="21803"/>
                    </a:lnTo>
                    <a:lnTo>
                      <a:pt x="4374" y="21845"/>
                    </a:lnTo>
                    <a:lnTo>
                      <a:pt x="4416" y="21740"/>
                    </a:lnTo>
                    <a:lnTo>
                      <a:pt x="4458" y="21657"/>
                    </a:lnTo>
                    <a:lnTo>
                      <a:pt x="4520" y="21678"/>
                    </a:lnTo>
                    <a:lnTo>
                      <a:pt x="4562" y="21740"/>
                    </a:lnTo>
                    <a:lnTo>
                      <a:pt x="4604" y="21719"/>
                    </a:lnTo>
                    <a:lnTo>
                      <a:pt x="4688" y="21615"/>
                    </a:lnTo>
                    <a:lnTo>
                      <a:pt x="4834" y="21531"/>
                    </a:lnTo>
                    <a:lnTo>
                      <a:pt x="4834" y="21468"/>
                    </a:lnTo>
                    <a:cubicBezTo>
                      <a:pt x="5043" y="21406"/>
                      <a:pt x="5253" y="21301"/>
                      <a:pt x="5462" y="21217"/>
                    </a:cubicBezTo>
                    <a:lnTo>
                      <a:pt x="5462" y="21217"/>
                    </a:lnTo>
                    <a:lnTo>
                      <a:pt x="5420" y="21238"/>
                    </a:lnTo>
                    <a:lnTo>
                      <a:pt x="5546" y="21238"/>
                    </a:lnTo>
                    <a:lnTo>
                      <a:pt x="5504" y="21196"/>
                    </a:lnTo>
                    <a:cubicBezTo>
                      <a:pt x="5839" y="21050"/>
                      <a:pt x="6173" y="20903"/>
                      <a:pt x="6508" y="20778"/>
                    </a:cubicBezTo>
                    <a:lnTo>
                      <a:pt x="6571" y="20799"/>
                    </a:lnTo>
                    <a:lnTo>
                      <a:pt x="6759" y="20778"/>
                    </a:lnTo>
                    <a:lnTo>
                      <a:pt x="6822" y="20694"/>
                    </a:lnTo>
                    <a:lnTo>
                      <a:pt x="6989" y="20715"/>
                    </a:lnTo>
                    <a:lnTo>
                      <a:pt x="6989" y="20673"/>
                    </a:lnTo>
                    <a:lnTo>
                      <a:pt x="6927" y="20610"/>
                    </a:lnTo>
                    <a:cubicBezTo>
                      <a:pt x="7031" y="20569"/>
                      <a:pt x="7136" y="20527"/>
                      <a:pt x="7240" y="20485"/>
                    </a:cubicBezTo>
                    <a:lnTo>
                      <a:pt x="7282" y="20485"/>
                    </a:lnTo>
                    <a:cubicBezTo>
                      <a:pt x="7324" y="20464"/>
                      <a:pt x="7387" y="20422"/>
                      <a:pt x="7429" y="20422"/>
                    </a:cubicBezTo>
                    <a:lnTo>
                      <a:pt x="7450" y="20485"/>
                    </a:lnTo>
                    <a:lnTo>
                      <a:pt x="7554" y="20485"/>
                    </a:lnTo>
                    <a:lnTo>
                      <a:pt x="7617" y="20380"/>
                    </a:lnTo>
                    <a:lnTo>
                      <a:pt x="7638" y="20464"/>
                    </a:lnTo>
                    <a:lnTo>
                      <a:pt x="7659" y="20464"/>
                    </a:lnTo>
                    <a:lnTo>
                      <a:pt x="7701" y="20380"/>
                    </a:lnTo>
                    <a:lnTo>
                      <a:pt x="7763" y="20318"/>
                    </a:lnTo>
                    <a:lnTo>
                      <a:pt x="7868" y="20318"/>
                    </a:lnTo>
                    <a:lnTo>
                      <a:pt x="7973" y="20255"/>
                    </a:lnTo>
                    <a:lnTo>
                      <a:pt x="8015" y="20171"/>
                    </a:lnTo>
                    <a:cubicBezTo>
                      <a:pt x="8077" y="20150"/>
                      <a:pt x="8161" y="20087"/>
                      <a:pt x="8224" y="20066"/>
                    </a:cubicBezTo>
                    <a:lnTo>
                      <a:pt x="8224" y="20066"/>
                    </a:lnTo>
                    <a:lnTo>
                      <a:pt x="8182" y="20108"/>
                    </a:lnTo>
                    <a:lnTo>
                      <a:pt x="8182" y="20213"/>
                    </a:lnTo>
                    <a:lnTo>
                      <a:pt x="8224" y="20255"/>
                    </a:lnTo>
                    <a:lnTo>
                      <a:pt x="8370" y="20150"/>
                    </a:lnTo>
                    <a:lnTo>
                      <a:pt x="8391" y="20066"/>
                    </a:lnTo>
                    <a:lnTo>
                      <a:pt x="8475" y="20045"/>
                    </a:lnTo>
                    <a:lnTo>
                      <a:pt x="8496" y="20087"/>
                    </a:lnTo>
                    <a:lnTo>
                      <a:pt x="8538" y="20045"/>
                    </a:lnTo>
                    <a:lnTo>
                      <a:pt x="8580" y="20045"/>
                    </a:lnTo>
                    <a:lnTo>
                      <a:pt x="8600" y="20108"/>
                    </a:lnTo>
                    <a:lnTo>
                      <a:pt x="8580" y="20192"/>
                    </a:lnTo>
                    <a:lnTo>
                      <a:pt x="8642" y="20192"/>
                    </a:lnTo>
                    <a:lnTo>
                      <a:pt x="8705" y="20087"/>
                    </a:lnTo>
                    <a:lnTo>
                      <a:pt x="8789" y="20087"/>
                    </a:lnTo>
                    <a:lnTo>
                      <a:pt x="8872" y="20004"/>
                    </a:lnTo>
                    <a:lnTo>
                      <a:pt x="8977" y="20004"/>
                    </a:lnTo>
                    <a:lnTo>
                      <a:pt x="9082" y="19857"/>
                    </a:lnTo>
                    <a:lnTo>
                      <a:pt x="9186" y="19794"/>
                    </a:lnTo>
                    <a:lnTo>
                      <a:pt x="9270" y="19836"/>
                    </a:lnTo>
                    <a:lnTo>
                      <a:pt x="9270" y="19899"/>
                    </a:lnTo>
                    <a:lnTo>
                      <a:pt x="9186" y="20004"/>
                    </a:lnTo>
                    <a:lnTo>
                      <a:pt x="9103" y="20150"/>
                    </a:lnTo>
                    <a:lnTo>
                      <a:pt x="9103" y="20192"/>
                    </a:lnTo>
                    <a:lnTo>
                      <a:pt x="9165" y="20192"/>
                    </a:lnTo>
                    <a:lnTo>
                      <a:pt x="9312" y="20045"/>
                    </a:lnTo>
                    <a:lnTo>
                      <a:pt x="9312" y="19857"/>
                    </a:lnTo>
                    <a:lnTo>
                      <a:pt x="9333" y="19836"/>
                    </a:lnTo>
                    <a:lnTo>
                      <a:pt x="9396" y="19899"/>
                    </a:lnTo>
                    <a:lnTo>
                      <a:pt x="9479" y="19857"/>
                    </a:lnTo>
                    <a:lnTo>
                      <a:pt x="9542" y="19878"/>
                    </a:lnTo>
                    <a:lnTo>
                      <a:pt x="9647" y="19878"/>
                    </a:lnTo>
                    <a:lnTo>
                      <a:pt x="9751" y="19753"/>
                    </a:lnTo>
                    <a:lnTo>
                      <a:pt x="9793" y="19753"/>
                    </a:lnTo>
                    <a:lnTo>
                      <a:pt x="9814" y="19773"/>
                    </a:lnTo>
                    <a:lnTo>
                      <a:pt x="9856" y="19648"/>
                    </a:lnTo>
                    <a:lnTo>
                      <a:pt x="9919" y="19585"/>
                    </a:lnTo>
                    <a:lnTo>
                      <a:pt x="9940" y="19627"/>
                    </a:lnTo>
                    <a:lnTo>
                      <a:pt x="9919" y="19690"/>
                    </a:lnTo>
                    <a:lnTo>
                      <a:pt x="9919" y="19794"/>
                    </a:lnTo>
                    <a:lnTo>
                      <a:pt x="9960" y="19773"/>
                    </a:lnTo>
                    <a:lnTo>
                      <a:pt x="10044" y="19669"/>
                    </a:lnTo>
                    <a:lnTo>
                      <a:pt x="10002" y="19648"/>
                    </a:lnTo>
                    <a:lnTo>
                      <a:pt x="10065" y="19564"/>
                    </a:lnTo>
                    <a:lnTo>
                      <a:pt x="10065" y="19522"/>
                    </a:lnTo>
                    <a:lnTo>
                      <a:pt x="9898" y="19522"/>
                    </a:lnTo>
                    <a:lnTo>
                      <a:pt x="9856" y="19481"/>
                    </a:lnTo>
                    <a:lnTo>
                      <a:pt x="10023" y="19439"/>
                    </a:lnTo>
                    <a:lnTo>
                      <a:pt x="10212" y="19334"/>
                    </a:lnTo>
                    <a:lnTo>
                      <a:pt x="10442" y="19334"/>
                    </a:lnTo>
                    <a:lnTo>
                      <a:pt x="10484" y="19271"/>
                    </a:lnTo>
                    <a:lnTo>
                      <a:pt x="10484" y="19209"/>
                    </a:lnTo>
                    <a:lnTo>
                      <a:pt x="10442" y="19209"/>
                    </a:lnTo>
                    <a:lnTo>
                      <a:pt x="10484" y="19167"/>
                    </a:lnTo>
                    <a:lnTo>
                      <a:pt x="10567" y="19146"/>
                    </a:lnTo>
                    <a:lnTo>
                      <a:pt x="10651" y="19104"/>
                    </a:lnTo>
                    <a:lnTo>
                      <a:pt x="10693" y="19104"/>
                    </a:lnTo>
                    <a:lnTo>
                      <a:pt x="10735" y="19209"/>
                    </a:lnTo>
                    <a:lnTo>
                      <a:pt x="10839" y="19209"/>
                    </a:lnTo>
                    <a:lnTo>
                      <a:pt x="10881" y="19125"/>
                    </a:lnTo>
                    <a:lnTo>
                      <a:pt x="10860" y="19104"/>
                    </a:lnTo>
                    <a:lnTo>
                      <a:pt x="10944" y="19020"/>
                    </a:lnTo>
                    <a:lnTo>
                      <a:pt x="10944" y="18916"/>
                    </a:lnTo>
                    <a:lnTo>
                      <a:pt x="10986" y="18853"/>
                    </a:lnTo>
                    <a:lnTo>
                      <a:pt x="11049" y="18916"/>
                    </a:lnTo>
                    <a:lnTo>
                      <a:pt x="11049" y="18999"/>
                    </a:lnTo>
                    <a:lnTo>
                      <a:pt x="11090" y="19041"/>
                    </a:lnTo>
                    <a:lnTo>
                      <a:pt x="11216" y="18957"/>
                    </a:lnTo>
                    <a:lnTo>
                      <a:pt x="11279" y="18895"/>
                    </a:lnTo>
                    <a:lnTo>
                      <a:pt x="11362" y="18895"/>
                    </a:lnTo>
                    <a:lnTo>
                      <a:pt x="11404" y="18790"/>
                    </a:lnTo>
                    <a:lnTo>
                      <a:pt x="11425" y="18748"/>
                    </a:lnTo>
                    <a:lnTo>
                      <a:pt x="11488" y="18811"/>
                    </a:lnTo>
                    <a:lnTo>
                      <a:pt x="11593" y="18790"/>
                    </a:lnTo>
                    <a:lnTo>
                      <a:pt x="11718" y="18623"/>
                    </a:lnTo>
                    <a:lnTo>
                      <a:pt x="11718" y="18539"/>
                    </a:lnTo>
                    <a:lnTo>
                      <a:pt x="11613" y="18539"/>
                    </a:lnTo>
                    <a:lnTo>
                      <a:pt x="11593" y="18518"/>
                    </a:lnTo>
                    <a:lnTo>
                      <a:pt x="11739" y="18413"/>
                    </a:lnTo>
                    <a:lnTo>
                      <a:pt x="11844" y="18393"/>
                    </a:lnTo>
                    <a:lnTo>
                      <a:pt x="11927" y="18288"/>
                    </a:lnTo>
                    <a:lnTo>
                      <a:pt x="11990" y="18288"/>
                    </a:lnTo>
                    <a:lnTo>
                      <a:pt x="12011" y="18330"/>
                    </a:lnTo>
                    <a:lnTo>
                      <a:pt x="12137" y="18204"/>
                    </a:lnTo>
                    <a:lnTo>
                      <a:pt x="12241" y="18141"/>
                    </a:lnTo>
                    <a:lnTo>
                      <a:pt x="12262" y="18079"/>
                    </a:lnTo>
                    <a:lnTo>
                      <a:pt x="12346" y="18037"/>
                    </a:lnTo>
                    <a:lnTo>
                      <a:pt x="12367" y="17995"/>
                    </a:lnTo>
                    <a:lnTo>
                      <a:pt x="12450" y="17995"/>
                    </a:lnTo>
                    <a:lnTo>
                      <a:pt x="12471" y="18079"/>
                    </a:lnTo>
                    <a:lnTo>
                      <a:pt x="12534" y="18100"/>
                    </a:lnTo>
                    <a:lnTo>
                      <a:pt x="12555" y="18016"/>
                    </a:lnTo>
                    <a:lnTo>
                      <a:pt x="12660" y="18016"/>
                    </a:lnTo>
                    <a:lnTo>
                      <a:pt x="12722" y="17995"/>
                    </a:lnTo>
                    <a:lnTo>
                      <a:pt x="12722" y="17911"/>
                    </a:lnTo>
                    <a:lnTo>
                      <a:pt x="12827" y="17890"/>
                    </a:lnTo>
                    <a:lnTo>
                      <a:pt x="12848" y="17828"/>
                    </a:lnTo>
                    <a:lnTo>
                      <a:pt x="12869" y="17869"/>
                    </a:lnTo>
                    <a:lnTo>
                      <a:pt x="13036" y="17890"/>
                    </a:lnTo>
                    <a:lnTo>
                      <a:pt x="13057" y="17786"/>
                    </a:lnTo>
                    <a:lnTo>
                      <a:pt x="13099" y="17786"/>
                    </a:lnTo>
                    <a:lnTo>
                      <a:pt x="13099" y="17849"/>
                    </a:lnTo>
                    <a:lnTo>
                      <a:pt x="13162" y="17849"/>
                    </a:lnTo>
                    <a:lnTo>
                      <a:pt x="13204" y="17786"/>
                    </a:lnTo>
                    <a:lnTo>
                      <a:pt x="13266" y="17849"/>
                    </a:lnTo>
                    <a:lnTo>
                      <a:pt x="13308" y="17807"/>
                    </a:lnTo>
                    <a:lnTo>
                      <a:pt x="13371" y="17660"/>
                    </a:lnTo>
                    <a:lnTo>
                      <a:pt x="13308" y="17660"/>
                    </a:lnTo>
                    <a:lnTo>
                      <a:pt x="13266" y="17681"/>
                    </a:lnTo>
                    <a:lnTo>
                      <a:pt x="13287" y="17597"/>
                    </a:lnTo>
                    <a:lnTo>
                      <a:pt x="13350" y="17556"/>
                    </a:lnTo>
                    <a:cubicBezTo>
                      <a:pt x="13371" y="17618"/>
                      <a:pt x="13392" y="17702"/>
                      <a:pt x="13455" y="17765"/>
                    </a:cubicBezTo>
                    <a:cubicBezTo>
                      <a:pt x="13517" y="17849"/>
                      <a:pt x="13392" y="17995"/>
                      <a:pt x="13308" y="18079"/>
                    </a:cubicBezTo>
                    <a:lnTo>
                      <a:pt x="13245" y="18183"/>
                    </a:lnTo>
                    <a:lnTo>
                      <a:pt x="13266" y="18225"/>
                    </a:lnTo>
                    <a:lnTo>
                      <a:pt x="13371" y="18309"/>
                    </a:lnTo>
                    <a:lnTo>
                      <a:pt x="13350" y="18413"/>
                    </a:lnTo>
                    <a:lnTo>
                      <a:pt x="13266" y="18351"/>
                    </a:lnTo>
                    <a:lnTo>
                      <a:pt x="13245" y="18393"/>
                    </a:lnTo>
                    <a:lnTo>
                      <a:pt x="13266" y="18497"/>
                    </a:lnTo>
                    <a:lnTo>
                      <a:pt x="13162" y="18623"/>
                    </a:lnTo>
                    <a:lnTo>
                      <a:pt x="13099" y="18602"/>
                    </a:lnTo>
                    <a:lnTo>
                      <a:pt x="13099" y="18351"/>
                    </a:lnTo>
                    <a:lnTo>
                      <a:pt x="13057" y="18330"/>
                    </a:lnTo>
                    <a:lnTo>
                      <a:pt x="12890" y="18351"/>
                    </a:lnTo>
                    <a:lnTo>
                      <a:pt x="12639" y="18497"/>
                    </a:lnTo>
                    <a:lnTo>
                      <a:pt x="12471" y="18602"/>
                    </a:lnTo>
                    <a:lnTo>
                      <a:pt x="12450" y="18665"/>
                    </a:lnTo>
                    <a:lnTo>
                      <a:pt x="12471" y="18727"/>
                    </a:lnTo>
                    <a:lnTo>
                      <a:pt x="12471" y="18853"/>
                    </a:lnTo>
                    <a:lnTo>
                      <a:pt x="12450" y="18957"/>
                    </a:lnTo>
                    <a:lnTo>
                      <a:pt x="12409" y="19041"/>
                    </a:lnTo>
                    <a:lnTo>
                      <a:pt x="12409" y="19146"/>
                    </a:lnTo>
                    <a:lnTo>
                      <a:pt x="12471" y="19188"/>
                    </a:lnTo>
                    <a:lnTo>
                      <a:pt x="12555" y="19167"/>
                    </a:lnTo>
                    <a:lnTo>
                      <a:pt x="12576" y="19125"/>
                    </a:lnTo>
                    <a:lnTo>
                      <a:pt x="12555" y="19083"/>
                    </a:lnTo>
                    <a:lnTo>
                      <a:pt x="12513" y="19062"/>
                    </a:lnTo>
                    <a:lnTo>
                      <a:pt x="12555" y="19020"/>
                    </a:lnTo>
                    <a:lnTo>
                      <a:pt x="12681" y="19020"/>
                    </a:lnTo>
                    <a:lnTo>
                      <a:pt x="12660" y="19062"/>
                    </a:lnTo>
                    <a:lnTo>
                      <a:pt x="12722" y="19125"/>
                    </a:lnTo>
                    <a:lnTo>
                      <a:pt x="12785" y="19041"/>
                    </a:lnTo>
                    <a:lnTo>
                      <a:pt x="12848" y="19041"/>
                    </a:lnTo>
                    <a:lnTo>
                      <a:pt x="12764" y="19146"/>
                    </a:lnTo>
                    <a:lnTo>
                      <a:pt x="12764" y="19188"/>
                    </a:lnTo>
                    <a:lnTo>
                      <a:pt x="12555" y="19355"/>
                    </a:lnTo>
                    <a:lnTo>
                      <a:pt x="12534" y="19397"/>
                    </a:lnTo>
                    <a:lnTo>
                      <a:pt x="12639" y="19439"/>
                    </a:lnTo>
                    <a:lnTo>
                      <a:pt x="12681" y="19355"/>
                    </a:lnTo>
                    <a:lnTo>
                      <a:pt x="12764" y="19292"/>
                    </a:lnTo>
                    <a:lnTo>
                      <a:pt x="12764" y="19229"/>
                    </a:lnTo>
                    <a:lnTo>
                      <a:pt x="12890" y="19146"/>
                    </a:lnTo>
                    <a:lnTo>
                      <a:pt x="12869" y="19083"/>
                    </a:lnTo>
                    <a:lnTo>
                      <a:pt x="12932" y="19041"/>
                    </a:lnTo>
                    <a:lnTo>
                      <a:pt x="12973" y="19041"/>
                    </a:lnTo>
                    <a:lnTo>
                      <a:pt x="13036" y="18916"/>
                    </a:lnTo>
                    <a:lnTo>
                      <a:pt x="13078" y="18937"/>
                    </a:lnTo>
                    <a:lnTo>
                      <a:pt x="13183" y="18916"/>
                    </a:lnTo>
                    <a:lnTo>
                      <a:pt x="13287" y="18937"/>
                    </a:lnTo>
                    <a:lnTo>
                      <a:pt x="13455" y="18832"/>
                    </a:lnTo>
                    <a:lnTo>
                      <a:pt x="13413" y="18748"/>
                    </a:lnTo>
                    <a:lnTo>
                      <a:pt x="13287" y="18706"/>
                    </a:lnTo>
                    <a:lnTo>
                      <a:pt x="13371" y="18665"/>
                    </a:lnTo>
                    <a:lnTo>
                      <a:pt x="13497" y="18665"/>
                    </a:lnTo>
                    <a:lnTo>
                      <a:pt x="13580" y="18769"/>
                    </a:lnTo>
                    <a:lnTo>
                      <a:pt x="13664" y="18769"/>
                    </a:lnTo>
                    <a:lnTo>
                      <a:pt x="13727" y="18665"/>
                    </a:lnTo>
                    <a:lnTo>
                      <a:pt x="13685" y="18539"/>
                    </a:lnTo>
                    <a:lnTo>
                      <a:pt x="13580" y="18518"/>
                    </a:lnTo>
                    <a:lnTo>
                      <a:pt x="13622" y="18455"/>
                    </a:lnTo>
                    <a:lnTo>
                      <a:pt x="13706" y="18455"/>
                    </a:lnTo>
                    <a:lnTo>
                      <a:pt x="13789" y="18497"/>
                    </a:lnTo>
                    <a:lnTo>
                      <a:pt x="13852" y="18455"/>
                    </a:lnTo>
                    <a:lnTo>
                      <a:pt x="13894" y="18518"/>
                    </a:lnTo>
                    <a:lnTo>
                      <a:pt x="13957" y="18539"/>
                    </a:lnTo>
                    <a:lnTo>
                      <a:pt x="14041" y="18413"/>
                    </a:lnTo>
                    <a:lnTo>
                      <a:pt x="14020" y="18330"/>
                    </a:lnTo>
                    <a:lnTo>
                      <a:pt x="13957" y="18309"/>
                    </a:lnTo>
                    <a:lnTo>
                      <a:pt x="13957" y="18225"/>
                    </a:lnTo>
                    <a:lnTo>
                      <a:pt x="14062" y="18225"/>
                    </a:lnTo>
                    <a:lnTo>
                      <a:pt x="14166" y="18204"/>
                    </a:lnTo>
                    <a:lnTo>
                      <a:pt x="14124" y="18079"/>
                    </a:lnTo>
                    <a:lnTo>
                      <a:pt x="14041" y="18037"/>
                    </a:lnTo>
                    <a:lnTo>
                      <a:pt x="13957" y="18079"/>
                    </a:lnTo>
                    <a:lnTo>
                      <a:pt x="14041" y="17995"/>
                    </a:lnTo>
                    <a:cubicBezTo>
                      <a:pt x="14062" y="17974"/>
                      <a:pt x="14041" y="17932"/>
                      <a:pt x="14041" y="17932"/>
                    </a:cubicBezTo>
                    <a:lnTo>
                      <a:pt x="14145" y="17828"/>
                    </a:lnTo>
                    <a:lnTo>
                      <a:pt x="14166" y="17911"/>
                    </a:lnTo>
                    <a:lnTo>
                      <a:pt x="14229" y="17911"/>
                    </a:lnTo>
                    <a:lnTo>
                      <a:pt x="14313" y="17807"/>
                    </a:lnTo>
                    <a:lnTo>
                      <a:pt x="14354" y="17869"/>
                    </a:lnTo>
                    <a:lnTo>
                      <a:pt x="14438" y="17828"/>
                    </a:lnTo>
                    <a:lnTo>
                      <a:pt x="14417" y="17765"/>
                    </a:lnTo>
                    <a:lnTo>
                      <a:pt x="14334" y="17723"/>
                    </a:lnTo>
                    <a:lnTo>
                      <a:pt x="14396" y="17660"/>
                    </a:lnTo>
                    <a:lnTo>
                      <a:pt x="14438" y="17597"/>
                    </a:lnTo>
                    <a:lnTo>
                      <a:pt x="14396" y="17514"/>
                    </a:lnTo>
                    <a:lnTo>
                      <a:pt x="14313" y="17556"/>
                    </a:lnTo>
                    <a:lnTo>
                      <a:pt x="14292" y="17597"/>
                    </a:lnTo>
                    <a:lnTo>
                      <a:pt x="14229" y="17597"/>
                    </a:lnTo>
                    <a:lnTo>
                      <a:pt x="14250" y="17493"/>
                    </a:lnTo>
                    <a:lnTo>
                      <a:pt x="14208" y="17472"/>
                    </a:lnTo>
                    <a:lnTo>
                      <a:pt x="14103" y="17493"/>
                    </a:lnTo>
                    <a:lnTo>
                      <a:pt x="14041" y="17577"/>
                    </a:lnTo>
                    <a:lnTo>
                      <a:pt x="14103" y="17618"/>
                    </a:lnTo>
                    <a:lnTo>
                      <a:pt x="14041" y="17723"/>
                    </a:lnTo>
                    <a:lnTo>
                      <a:pt x="13999" y="17702"/>
                    </a:lnTo>
                    <a:lnTo>
                      <a:pt x="13978" y="17786"/>
                    </a:lnTo>
                    <a:lnTo>
                      <a:pt x="13894" y="17765"/>
                    </a:lnTo>
                    <a:lnTo>
                      <a:pt x="13831" y="17807"/>
                    </a:lnTo>
                    <a:lnTo>
                      <a:pt x="13873" y="17869"/>
                    </a:lnTo>
                    <a:lnTo>
                      <a:pt x="13999" y="17995"/>
                    </a:lnTo>
                    <a:lnTo>
                      <a:pt x="13831" y="18141"/>
                    </a:lnTo>
                    <a:lnTo>
                      <a:pt x="13831" y="18079"/>
                    </a:lnTo>
                    <a:lnTo>
                      <a:pt x="13727" y="17995"/>
                    </a:lnTo>
                    <a:lnTo>
                      <a:pt x="13685" y="18037"/>
                    </a:lnTo>
                    <a:lnTo>
                      <a:pt x="13706" y="18121"/>
                    </a:lnTo>
                    <a:lnTo>
                      <a:pt x="13685" y="18225"/>
                    </a:lnTo>
                    <a:lnTo>
                      <a:pt x="13622" y="18204"/>
                    </a:lnTo>
                    <a:lnTo>
                      <a:pt x="13580" y="18225"/>
                    </a:lnTo>
                    <a:lnTo>
                      <a:pt x="13517" y="18330"/>
                    </a:lnTo>
                    <a:lnTo>
                      <a:pt x="13434" y="18351"/>
                    </a:lnTo>
                    <a:lnTo>
                      <a:pt x="13434" y="18288"/>
                    </a:lnTo>
                    <a:lnTo>
                      <a:pt x="13497" y="18225"/>
                    </a:lnTo>
                    <a:lnTo>
                      <a:pt x="13497" y="18121"/>
                    </a:lnTo>
                    <a:lnTo>
                      <a:pt x="13413" y="18079"/>
                    </a:lnTo>
                    <a:lnTo>
                      <a:pt x="13371" y="18079"/>
                    </a:lnTo>
                    <a:cubicBezTo>
                      <a:pt x="13413" y="17995"/>
                      <a:pt x="13476" y="17911"/>
                      <a:pt x="13559" y="17849"/>
                    </a:cubicBezTo>
                    <a:lnTo>
                      <a:pt x="13559" y="17807"/>
                    </a:lnTo>
                    <a:cubicBezTo>
                      <a:pt x="13497" y="17702"/>
                      <a:pt x="13476" y="17597"/>
                      <a:pt x="13434" y="17493"/>
                    </a:cubicBezTo>
                    <a:lnTo>
                      <a:pt x="13476" y="17493"/>
                    </a:lnTo>
                    <a:lnTo>
                      <a:pt x="13517" y="17535"/>
                    </a:lnTo>
                    <a:lnTo>
                      <a:pt x="13538" y="17493"/>
                    </a:lnTo>
                    <a:lnTo>
                      <a:pt x="13497" y="17409"/>
                    </a:lnTo>
                    <a:lnTo>
                      <a:pt x="13413" y="17388"/>
                    </a:lnTo>
                    <a:lnTo>
                      <a:pt x="13476" y="17367"/>
                    </a:lnTo>
                    <a:lnTo>
                      <a:pt x="13580" y="17388"/>
                    </a:lnTo>
                    <a:lnTo>
                      <a:pt x="13706" y="17263"/>
                    </a:lnTo>
                    <a:lnTo>
                      <a:pt x="13831" y="17263"/>
                    </a:lnTo>
                    <a:lnTo>
                      <a:pt x="13936" y="17158"/>
                    </a:lnTo>
                    <a:lnTo>
                      <a:pt x="14020" y="17137"/>
                    </a:lnTo>
                    <a:lnTo>
                      <a:pt x="14145" y="16991"/>
                    </a:lnTo>
                    <a:lnTo>
                      <a:pt x="14145" y="16844"/>
                    </a:lnTo>
                    <a:lnTo>
                      <a:pt x="14103" y="16781"/>
                    </a:lnTo>
                    <a:lnTo>
                      <a:pt x="14082" y="16781"/>
                    </a:lnTo>
                    <a:lnTo>
                      <a:pt x="14020" y="16656"/>
                    </a:lnTo>
                    <a:lnTo>
                      <a:pt x="13957" y="16635"/>
                    </a:lnTo>
                    <a:lnTo>
                      <a:pt x="13810" y="16635"/>
                    </a:lnTo>
                    <a:lnTo>
                      <a:pt x="13831" y="16530"/>
                    </a:lnTo>
                    <a:lnTo>
                      <a:pt x="13831" y="16426"/>
                    </a:lnTo>
                    <a:lnTo>
                      <a:pt x="13999" y="16363"/>
                    </a:lnTo>
                    <a:lnTo>
                      <a:pt x="14020" y="16321"/>
                    </a:lnTo>
                    <a:lnTo>
                      <a:pt x="14103" y="16300"/>
                    </a:lnTo>
                    <a:lnTo>
                      <a:pt x="14124" y="16216"/>
                    </a:lnTo>
                    <a:lnTo>
                      <a:pt x="14103" y="16216"/>
                    </a:lnTo>
                    <a:lnTo>
                      <a:pt x="14145" y="16154"/>
                    </a:lnTo>
                    <a:lnTo>
                      <a:pt x="14250" y="16196"/>
                    </a:lnTo>
                    <a:lnTo>
                      <a:pt x="14417" y="16091"/>
                    </a:lnTo>
                    <a:lnTo>
                      <a:pt x="14522" y="16175"/>
                    </a:lnTo>
                    <a:lnTo>
                      <a:pt x="14647" y="16091"/>
                    </a:lnTo>
                    <a:lnTo>
                      <a:pt x="14626" y="16175"/>
                    </a:lnTo>
                    <a:lnTo>
                      <a:pt x="14647" y="16216"/>
                    </a:lnTo>
                    <a:lnTo>
                      <a:pt x="14731" y="16216"/>
                    </a:lnTo>
                    <a:lnTo>
                      <a:pt x="14857" y="16091"/>
                    </a:lnTo>
                    <a:lnTo>
                      <a:pt x="14836" y="16028"/>
                    </a:lnTo>
                    <a:lnTo>
                      <a:pt x="14773" y="16007"/>
                    </a:lnTo>
                    <a:lnTo>
                      <a:pt x="14752" y="15965"/>
                    </a:lnTo>
                    <a:lnTo>
                      <a:pt x="14794" y="15924"/>
                    </a:lnTo>
                    <a:lnTo>
                      <a:pt x="14919" y="15986"/>
                    </a:lnTo>
                    <a:lnTo>
                      <a:pt x="15129" y="15924"/>
                    </a:lnTo>
                    <a:lnTo>
                      <a:pt x="15170" y="15777"/>
                    </a:lnTo>
                    <a:lnTo>
                      <a:pt x="15129" y="15631"/>
                    </a:lnTo>
                    <a:lnTo>
                      <a:pt x="14961" y="15526"/>
                    </a:lnTo>
                    <a:lnTo>
                      <a:pt x="14891" y="15526"/>
                    </a:lnTo>
                    <a:lnTo>
                      <a:pt x="14919" y="15505"/>
                    </a:lnTo>
                    <a:lnTo>
                      <a:pt x="15066" y="15505"/>
                    </a:lnTo>
                    <a:lnTo>
                      <a:pt x="15150" y="15589"/>
                    </a:lnTo>
                    <a:lnTo>
                      <a:pt x="15296" y="15589"/>
                    </a:lnTo>
                    <a:lnTo>
                      <a:pt x="15401" y="15484"/>
                    </a:lnTo>
                    <a:lnTo>
                      <a:pt x="15401" y="15400"/>
                    </a:lnTo>
                    <a:lnTo>
                      <a:pt x="15673" y="15275"/>
                    </a:lnTo>
                    <a:lnTo>
                      <a:pt x="15798" y="15149"/>
                    </a:lnTo>
                    <a:lnTo>
                      <a:pt x="15924" y="15149"/>
                    </a:lnTo>
                    <a:lnTo>
                      <a:pt x="15986" y="15087"/>
                    </a:lnTo>
                    <a:lnTo>
                      <a:pt x="15986" y="15003"/>
                    </a:lnTo>
                    <a:lnTo>
                      <a:pt x="16217" y="14836"/>
                    </a:lnTo>
                    <a:lnTo>
                      <a:pt x="16426" y="14794"/>
                    </a:lnTo>
                    <a:lnTo>
                      <a:pt x="16656" y="14584"/>
                    </a:lnTo>
                    <a:lnTo>
                      <a:pt x="16844" y="14564"/>
                    </a:lnTo>
                    <a:lnTo>
                      <a:pt x="17033" y="14333"/>
                    </a:lnTo>
                    <a:lnTo>
                      <a:pt x="16949" y="14480"/>
                    </a:lnTo>
                    <a:lnTo>
                      <a:pt x="16949" y="14626"/>
                    </a:lnTo>
                    <a:lnTo>
                      <a:pt x="17012" y="14647"/>
                    </a:lnTo>
                    <a:lnTo>
                      <a:pt x="17075" y="14668"/>
                    </a:lnTo>
                    <a:lnTo>
                      <a:pt x="17116" y="14731"/>
                    </a:lnTo>
                    <a:lnTo>
                      <a:pt x="17263" y="14564"/>
                    </a:lnTo>
                    <a:lnTo>
                      <a:pt x="17367" y="14522"/>
                    </a:lnTo>
                    <a:lnTo>
                      <a:pt x="17598" y="14438"/>
                    </a:lnTo>
                    <a:lnTo>
                      <a:pt x="17681" y="14354"/>
                    </a:lnTo>
                    <a:lnTo>
                      <a:pt x="17681" y="14354"/>
                    </a:lnTo>
                    <a:lnTo>
                      <a:pt x="17639" y="14480"/>
                    </a:lnTo>
                    <a:lnTo>
                      <a:pt x="17451" y="14584"/>
                    </a:lnTo>
                    <a:lnTo>
                      <a:pt x="17326" y="14584"/>
                    </a:lnTo>
                    <a:lnTo>
                      <a:pt x="17054" y="14856"/>
                    </a:lnTo>
                    <a:lnTo>
                      <a:pt x="17033" y="14961"/>
                    </a:lnTo>
                    <a:lnTo>
                      <a:pt x="17158" y="15149"/>
                    </a:lnTo>
                    <a:lnTo>
                      <a:pt x="17179" y="15275"/>
                    </a:lnTo>
                    <a:lnTo>
                      <a:pt x="17054" y="15191"/>
                    </a:lnTo>
                    <a:lnTo>
                      <a:pt x="16949" y="15191"/>
                    </a:lnTo>
                    <a:lnTo>
                      <a:pt x="16886" y="15212"/>
                    </a:lnTo>
                    <a:lnTo>
                      <a:pt x="16823" y="15212"/>
                    </a:lnTo>
                    <a:lnTo>
                      <a:pt x="16719" y="15149"/>
                    </a:lnTo>
                    <a:lnTo>
                      <a:pt x="16698" y="14982"/>
                    </a:lnTo>
                    <a:lnTo>
                      <a:pt x="16510" y="15066"/>
                    </a:lnTo>
                    <a:lnTo>
                      <a:pt x="16405" y="15066"/>
                    </a:lnTo>
                    <a:lnTo>
                      <a:pt x="16238" y="15170"/>
                    </a:lnTo>
                    <a:lnTo>
                      <a:pt x="16091" y="15170"/>
                    </a:lnTo>
                    <a:lnTo>
                      <a:pt x="15986" y="15275"/>
                    </a:lnTo>
                    <a:lnTo>
                      <a:pt x="15986" y="15380"/>
                    </a:lnTo>
                    <a:lnTo>
                      <a:pt x="16007" y="15421"/>
                    </a:lnTo>
                    <a:lnTo>
                      <a:pt x="15903" y="15610"/>
                    </a:lnTo>
                    <a:lnTo>
                      <a:pt x="15777" y="15693"/>
                    </a:lnTo>
                    <a:lnTo>
                      <a:pt x="15714" y="15840"/>
                    </a:lnTo>
                    <a:lnTo>
                      <a:pt x="15380" y="16133"/>
                    </a:lnTo>
                    <a:lnTo>
                      <a:pt x="15296" y="16237"/>
                    </a:lnTo>
                    <a:lnTo>
                      <a:pt x="15296" y="16321"/>
                    </a:lnTo>
                    <a:lnTo>
                      <a:pt x="15401" y="16468"/>
                    </a:lnTo>
                    <a:lnTo>
                      <a:pt x="15463" y="16405"/>
                    </a:lnTo>
                    <a:lnTo>
                      <a:pt x="15505" y="16405"/>
                    </a:lnTo>
                    <a:lnTo>
                      <a:pt x="15610" y="16321"/>
                    </a:lnTo>
                    <a:lnTo>
                      <a:pt x="15694" y="16342"/>
                    </a:lnTo>
                    <a:lnTo>
                      <a:pt x="15694" y="16405"/>
                    </a:lnTo>
                    <a:lnTo>
                      <a:pt x="15484" y="16551"/>
                    </a:lnTo>
                    <a:lnTo>
                      <a:pt x="15401" y="16551"/>
                    </a:lnTo>
                    <a:lnTo>
                      <a:pt x="15359" y="16656"/>
                    </a:lnTo>
                    <a:lnTo>
                      <a:pt x="15254" y="16614"/>
                    </a:lnTo>
                    <a:lnTo>
                      <a:pt x="15170" y="16614"/>
                    </a:lnTo>
                    <a:lnTo>
                      <a:pt x="15087" y="16635"/>
                    </a:lnTo>
                    <a:lnTo>
                      <a:pt x="15087" y="16740"/>
                    </a:lnTo>
                    <a:lnTo>
                      <a:pt x="15024" y="16719"/>
                    </a:lnTo>
                    <a:lnTo>
                      <a:pt x="14919" y="16740"/>
                    </a:lnTo>
                    <a:lnTo>
                      <a:pt x="14919" y="16865"/>
                    </a:lnTo>
                    <a:lnTo>
                      <a:pt x="15066" y="17053"/>
                    </a:lnTo>
                    <a:lnTo>
                      <a:pt x="15129" y="17032"/>
                    </a:lnTo>
                    <a:lnTo>
                      <a:pt x="15170" y="16949"/>
                    </a:lnTo>
                    <a:lnTo>
                      <a:pt x="15233" y="17032"/>
                    </a:lnTo>
                    <a:lnTo>
                      <a:pt x="15275" y="16886"/>
                    </a:lnTo>
                    <a:lnTo>
                      <a:pt x="15359" y="16886"/>
                    </a:lnTo>
                    <a:lnTo>
                      <a:pt x="15359" y="16991"/>
                    </a:lnTo>
                    <a:lnTo>
                      <a:pt x="15442" y="16949"/>
                    </a:lnTo>
                    <a:lnTo>
                      <a:pt x="15463" y="16865"/>
                    </a:lnTo>
                    <a:lnTo>
                      <a:pt x="15526" y="16823"/>
                    </a:lnTo>
                    <a:lnTo>
                      <a:pt x="15652" y="16740"/>
                    </a:lnTo>
                    <a:lnTo>
                      <a:pt x="15652" y="16614"/>
                    </a:lnTo>
                    <a:lnTo>
                      <a:pt x="15714" y="16530"/>
                    </a:lnTo>
                    <a:lnTo>
                      <a:pt x="15714" y="16572"/>
                    </a:lnTo>
                    <a:lnTo>
                      <a:pt x="15673" y="16635"/>
                    </a:lnTo>
                    <a:lnTo>
                      <a:pt x="15714" y="16719"/>
                    </a:lnTo>
                    <a:lnTo>
                      <a:pt x="15840" y="16719"/>
                    </a:lnTo>
                    <a:lnTo>
                      <a:pt x="16028" y="16572"/>
                    </a:lnTo>
                    <a:lnTo>
                      <a:pt x="16175" y="16572"/>
                    </a:lnTo>
                    <a:lnTo>
                      <a:pt x="16196" y="16656"/>
                    </a:lnTo>
                    <a:lnTo>
                      <a:pt x="16258" y="16614"/>
                    </a:lnTo>
                    <a:lnTo>
                      <a:pt x="16321" y="16405"/>
                    </a:lnTo>
                    <a:lnTo>
                      <a:pt x="16447" y="16321"/>
                    </a:lnTo>
                    <a:lnTo>
                      <a:pt x="16510" y="16321"/>
                    </a:lnTo>
                    <a:lnTo>
                      <a:pt x="16363" y="16468"/>
                    </a:lnTo>
                    <a:lnTo>
                      <a:pt x="16363" y="16551"/>
                    </a:lnTo>
                    <a:lnTo>
                      <a:pt x="16447" y="16509"/>
                    </a:lnTo>
                    <a:lnTo>
                      <a:pt x="16572" y="16342"/>
                    </a:lnTo>
                    <a:lnTo>
                      <a:pt x="16656" y="16154"/>
                    </a:lnTo>
                    <a:lnTo>
                      <a:pt x="16740" y="16112"/>
                    </a:lnTo>
                    <a:lnTo>
                      <a:pt x="16740" y="16196"/>
                    </a:lnTo>
                    <a:lnTo>
                      <a:pt x="16656" y="16321"/>
                    </a:lnTo>
                    <a:lnTo>
                      <a:pt x="16656" y="16363"/>
                    </a:lnTo>
                    <a:lnTo>
                      <a:pt x="16782" y="16237"/>
                    </a:lnTo>
                    <a:lnTo>
                      <a:pt x="16844" y="16321"/>
                    </a:lnTo>
                    <a:lnTo>
                      <a:pt x="16844" y="16405"/>
                    </a:lnTo>
                    <a:lnTo>
                      <a:pt x="16970" y="16426"/>
                    </a:lnTo>
                    <a:lnTo>
                      <a:pt x="17033" y="16468"/>
                    </a:lnTo>
                    <a:lnTo>
                      <a:pt x="17095" y="16405"/>
                    </a:lnTo>
                    <a:lnTo>
                      <a:pt x="17158" y="16258"/>
                    </a:lnTo>
                    <a:lnTo>
                      <a:pt x="17305" y="16237"/>
                    </a:lnTo>
                    <a:lnTo>
                      <a:pt x="17409" y="16154"/>
                    </a:lnTo>
                    <a:lnTo>
                      <a:pt x="17347" y="16133"/>
                    </a:lnTo>
                    <a:lnTo>
                      <a:pt x="17367" y="16007"/>
                    </a:lnTo>
                    <a:lnTo>
                      <a:pt x="17577" y="15924"/>
                    </a:lnTo>
                    <a:lnTo>
                      <a:pt x="17598" y="15840"/>
                    </a:lnTo>
                    <a:lnTo>
                      <a:pt x="17598" y="15735"/>
                    </a:lnTo>
                    <a:lnTo>
                      <a:pt x="17493" y="15777"/>
                    </a:lnTo>
                    <a:lnTo>
                      <a:pt x="17409" y="15714"/>
                    </a:lnTo>
                    <a:lnTo>
                      <a:pt x="17284" y="15693"/>
                    </a:lnTo>
                    <a:lnTo>
                      <a:pt x="17347" y="15610"/>
                    </a:lnTo>
                    <a:lnTo>
                      <a:pt x="17451" y="15610"/>
                    </a:lnTo>
                    <a:lnTo>
                      <a:pt x="17514" y="15631"/>
                    </a:lnTo>
                    <a:lnTo>
                      <a:pt x="17577" y="15568"/>
                    </a:lnTo>
                    <a:lnTo>
                      <a:pt x="17577" y="15463"/>
                    </a:lnTo>
                    <a:lnTo>
                      <a:pt x="17472" y="15505"/>
                    </a:lnTo>
                    <a:lnTo>
                      <a:pt x="17367" y="15400"/>
                    </a:lnTo>
                    <a:lnTo>
                      <a:pt x="17367" y="15317"/>
                    </a:lnTo>
                    <a:lnTo>
                      <a:pt x="17514" y="15296"/>
                    </a:lnTo>
                    <a:lnTo>
                      <a:pt x="17598" y="15275"/>
                    </a:lnTo>
                    <a:lnTo>
                      <a:pt x="17660" y="15296"/>
                    </a:lnTo>
                    <a:lnTo>
                      <a:pt x="17681" y="15254"/>
                    </a:lnTo>
                    <a:lnTo>
                      <a:pt x="17619" y="15108"/>
                    </a:lnTo>
                    <a:lnTo>
                      <a:pt x="17807" y="15045"/>
                    </a:lnTo>
                    <a:lnTo>
                      <a:pt x="17911" y="15108"/>
                    </a:lnTo>
                    <a:lnTo>
                      <a:pt x="17995" y="15087"/>
                    </a:lnTo>
                    <a:lnTo>
                      <a:pt x="18121" y="15087"/>
                    </a:lnTo>
                    <a:lnTo>
                      <a:pt x="17911" y="15254"/>
                    </a:lnTo>
                    <a:lnTo>
                      <a:pt x="17911" y="15359"/>
                    </a:lnTo>
                    <a:lnTo>
                      <a:pt x="17932" y="15526"/>
                    </a:lnTo>
                    <a:lnTo>
                      <a:pt x="17995" y="15526"/>
                    </a:lnTo>
                    <a:lnTo>
                      <a:pt x="18079" y="15317"/>
                    </a:lnTo>
                    <a:lnTo>
                      <a:pt x="18142" y="15275"/>
                    </a:lnTo>
                    <a:lnTo>
                      <a:pt x="18204" y="15275"/>
                    </a:lnTo>
                    <a:lnTo>
                      <a:pt x="18183" y="15359"/>
                    </a:lnTo>
                    <a:lnTo>
                      <a:pt x="18121" y="15421"/>
                    </a:lnTo>
                    <a:lnTo>
                      <a:pt x="18142" y="15505"/>
                    </a:lnTo>
                    <a:lnTo>
                      <a:pt x="18288" y="15400"/>
                    </a:lnTo>
                    <a:lnTo>
                      <a:pt x="18309" y="15317"/>
                    </a:lnTo>
                    <a:lnTo>
                      <a:pt x="18393" y="15400"/>
                    </a:lnTo>
                    <a:lnTo>
                      <a:pt x="18497" y="15317"/>
                    </a:lnTo>
                    <a:lnTo>
                      <a:pt x="18539" y="15317"/>
                    </a:lnTo>
                    <a:lnTo>
                      <a:pt x="18644" y="15254"/>
                    </a:lnTo>
                    <a:lnTo>
                      <a:pt x="18769" y="15212"/>
                    </a:lnTo>
                    <a:lnTo>
                      <a:pt x="18874" y="15254"/>
                    </a:lnTo>
                    <a:lnTo>
                      <a:pt x="18853" y="15296"/>
                    </a:lnTo>
                    <a:lnTo>
                      <a:pt x="18727" y="15296"/>
                    </a:lnTo>
                    <a:lnTo>
                      <a:pt x="18602" y="15421"/>
                    </a:lnTo>
                    <a:lnTo>
                      <a:pt x="18686" y="15421"/>
                    </a:lnTo>
                    <a:lnTo>
                      <a:pt x="18623" y="15505"/>
                    </a:lnTo>
                    <a:lnTo>
                      <a:pt x="18686" y="15568"/>
                    </a:lnTo>
                    <a:lnTo>
                      <a:pt x="18895" y="15610"/>
                    </a:lnTo>
                    <a:lnTo>
                      <a:pt x="18958" y="15693"/>
                    </a:lnTo>
                    <a:lnTo>
                      <a:pt x="18958" y="15735"/>
                    </a:lnTo>
                    <a:lnTo>
                      <a:pt x="18832" y="15631"/>
                    </a:lnTo>
                    <a:lnTo>
                      <a:pt x="18686" y="15610"/>
                    </a:lnTo>
                    <a:lnTo>
                      <a:pt x="18581" y="15672"/>
                    </a:lnTo>
                    <a:lnTo>
                      <a:pt x="18581" y="15777"/>
                    </a:lnTo>
                    <a:lnTo>
                      <a:pt x="18644" y="15798"/>
                    </a:lnTo>
                    <a:lnTo>
                      <a:pt x="18748" y="15735"/>
                    </a:lnTo>
                    <a:lnTo>
                      <a:pt x="18832" y="15819"/>
                    </a:lnTo>
                    <a:lnTo>
                      <a:pt x="18790" y="15840"/>
                    </a:lnTo>
                    <a:lnTo>
                      <a:pt x="18644" y="15840"/>
                    </a:lnTo>
                    <a:lnTo>
                      <a:pt x="18644" y="15924"/>
                    </a:lnTo>
                    <a:lnTo>
                      <a:pt x="18811" y="15986"/>
                    </a:lnTo>
                    <a:lnTo>
                      <a:pt x="18853" y="16049"/>
                    </a:lnTo>
                    <a:lnTo>
                      <a:pt x="18790" y="16091"/>
                    </a:lnTo>
                    <a:lnTo>
                      <a:pt x="18707" y="16112"/>
                    </a:lnTo>
                    <a:lnTo>
                      <a:pt x="18707" y="16154"/>
                    </a:lnTo>
                    <a:lnTo>
                      <a:pt x="18811" y="16154"/>
                    </a:lnTo>
                    <a:lnTo>
                      <a:pt x="18916" y="16112"/>
                    </a:lnTo>
                    <a:lnTo>
                      <a:pt x="19020" y="16196"/>
                    </a:lnTo>
                    <a:lnTo>
                      <a:pt x="19125" y="16237"/>
                    </a:lnTo>
                    <a:lnTo>
                      <a:pt x="19271" y="16196"/>
                    </a:lnTo>
                    <a:lnTo>
                      <a:pt x="19334" y="16258"/>
                    </a:lnTo>
                    <a:lnTo>
                      <a:pt x="19334" y="16321"/>
                    </a:lnTo>
                    <a:lnTo>
                      <a:pt x="19251" y="16363"/>
                    </a:lnTo>
                    <a:lnTo>
                      <a:pt x="19271" y="16447"/>
                    </a:lnTo>
                    <a:lnTo>
                      <a:pt x="19334" y="16468"/>
                    </a:lnTo>
                    <a:lnTo>
                      <a:pt x="19355" y="16551"/>
                    </a:lnTo>
                    <a:lnTo>
                      <a:pt x="19439" y="16572"/>
                    </a:lnTo>
                    <a:lnTo>
                      <a:pt x="19523" y="16488"/>
                    </a:lnTo>
                    <a:lnTo>
                      <a:pt x="19481" y="16426"/>
                    </a:lnTo>
                    <a:lnTo>
                      <a:pt x="19523" y="16384"/>
                    </a:lnTo>
                    <a:lnTo>
                      <a:pt x="19648" y="16384"/>
                    </a:lnTo>
                    <a:lnTo>
                      <a:pt x="19564" y="16488"/>
                    </a:lnTo>
                    <a:lnTo>
                      <a:pt x="19564" y="16551"/>
                    </a:lnTo>
                    <a:lnTo>
                      <a:pt x="19418" y="16719"/>
                    </a:lnTo>
                    <a:lnTo>
                      <a:pt x="19443" y="16744"/>
                    </a:lnTo>
                    <a:lnTo>
                      <a:pt x="19376" y="16760"/>
                    </a:lnTo>
                    <a:lnTo>
                      <a:pt x="19418" y="16844"/>
                    </a:lnTo>
                    <a:lnTo>
                      <a:pt x="19690" y="16907"/>
                    </a:lnTo>
                    <a:lnTo>
                      <a:pt x="19774" y="16865"/>
                    </a:lnTo>
                    <a:lnTo>
                      <a:pt x="19857" y="16907"/>
                    </a:lnTo>
                    <a:lnTo>
                      <a:pt x="20108" y="16907"/>
                    </a:lnTo>
                    <a:lnTo>
                      <a:pt x="20234" y="16865"/>
                    </a:lnTo>
                    <a:lnTo>
                      <a:pt x="20297" y="16907"/>
                    </a:lnTo>
                    <a:lnTo>
                      <a:pt x="20297" y="16970"/>
                    </a:lnTo>
                    <a:lnTo>
                      <a:pt x="20380" y="16970"/>
                    </a:lnTo>
                    <a:lnTo>
                      <a:pt x="20443" y="17053"/>
                    </a:lnTo>
                    <a:lnTo>
                      <a:pt x="20527" y="17116"/>
                    </a:lnTo>
                    <a:lnTo>
                      <a:pt x="20548" y="17179"/>
                    </a:lnTo>
                    <a:lnTo>
                      <a:pt x="20652" y="17179"/>
                    </a:lnTo>
                    <a:lnTo>
                      <a:pt x="20820" y="17116"/>
                    </a:lnTo>
                    <a:lnTo>
                      <a:pt x="20841" y="17074"/>
                    </a:lnTo>
                    <a:lnTo>
                      <a:pt x="20904" y="17116"/>
                    </a:lnTo>
                    <a:lnTo>
                      <a:pt x="20904" y="17179"/>
                    </a:lnTo>
                    <a:lnTo>
                      <a:pt x="20820" y="17263"/>
                    </a:lnTo>
                    <a:lnTo>
                      <a:pt x="20715" y="17284"/>
                    </a:lnTo>
                    <a:lnTo>
                      <a:pt x="20736" y="17346"/>
                    </a:lnTo>
                    <a:lnTo>
                      <a:pt x="20904" y="17388"/>
                    </a:lnTo>
                    <a:lnTo>
                      <a:pt x="20924" y="17493"/>
                    </a:lnTo>
                    <a:lnTo>
                      <a:pt x="21008" y="17577"/>
                    </a:lnTo>
                    <a:lnTo>
                      <a:pt x="21176" y="17639"/>
                    </a:lnTo>
                    <a:lnTo>
                      <a:pt x="21385" y="17577"/>
                    </a:lnTo>
                    <a:lnTo>
                      <a:pt x="21468" y="17556"/>
                    </a:lnTo>
                    <a:lnTo>
                      <a:pt x="21489" y="17597"/>
                    </a:lnTo>
                    <a:lnTo>
                      <a:pt x="21573" y="17535"/>
                    </a:lnTo>
                    <a:lnTo>
                      <a:pt x="21740" y="17430"/>
                    </a:lnTo>
                    <a:lnTo>
                      <a:pt x="21782" y="17430"/>
                    </a:lnTo>
                    <a:lnTo>
                      <a:pt x="21740" y="17493"/>
                    </a:lnTo>
                    <a:lnTo>
                      <a:pt x="21636" y="17577"/>
                    </a:lnTo>
                    <a:lnTo>
                      <a:pt x="21594" y="17786"/>
                    </a:lnTo>
                    <a:lnTo>
                      <a:pt x="21552" y="17911"/>
                    </a:lnTo>
                    <a:lnTo>
                      <a:pt x="21468" y="17911"/>
                    </a:lnTo>
                    <a:lnTo>
                      <a:pt x="21343" y="17849"/>
                    </a:lnTo>
                    <a:lnTo>
                      <a:pt x="21280" y="17869"/>
                    </a:lnTo>
                    <a:lnTo>
                      <a:pt x="21364" y="17995"/>
                    </a:lnTo>
                    <a:lnTo>
                      <a:pt x="21385" y="18100"/>
                    </a:lnTo>
                    <a:lnTo>
                      <a:pt x="21468" y="18162"/>
                    </a:lnTo>
                    <a:lnTo>
                      <a:pt x="21573" y="18121"/>
                    </a:lnTo>
                    <a:lnTo>
                      <a:pt x="21657" y="18162"/>
                    </a:lnTo>
                    <a:lnTo>
                      <a:pt x="21636" y="18225"/>
                    </a:lnTo>
                    <a:lnTo>
                      <a:pt x="21552" y="18225"/>
                    </a:lnTo>
                    <a:lnTo>
                      <a:pt x="21552" y="18288"/>
                    </a:lnTo>
                    <a:lnTo>
                      <a:pt x="21720" y="18434"/>
                    </a:lnTo>
                    <a:lnTo>
                      <a:pt x="21761" y="18413"/>
                    </a:lnTo>
                    <a:lnTo>
                      <a:pt x="21887" y="18434"/>
                    </a:lnTo>
                    <a:lnTo>
                      <a:pt x="21950" y="18330"/>
                    </a:lnTo>
                    <a:lnTo>
                      <a:pt x="22075" y="18100"/>
                    </a:lnTo>
                    <a:lnTo>
                      <a:pt x="22033" y="18288"/>
                    </a:lnTo>
                    <a:lnTo>
                      <a:pt x="22033" y="18413"/>
                    </a:lnTo>
                    <a:lnTo>
                      <a:pt x="21992" y="18497"/>
                    </a:lnTo>
                    <a:lnTo>
                      <a:pt x="21950" y="18518"/>
                    </a:lnTo>
                    <a:lnTo>
                      <a:pt x="21866" y="18623"/>
                    </a:lnTo>
                    <a:lnTo>
                      <a:pt x="21887" y="18706"/>
                    </a:lnTo>
                    <a:lnTo>
                      <a:pt x="21971" y="18748"/>
                    </a:lnTo>
                    <a:lnTo>
                      <a:pt x="21929" y="18811"/>
                    </a:lnTo>
                    <a:lnTo>
                      <a:pt x="21929" y="19062"/>
                    </a:lnTo>
                    <a:lnTo>
                      <a:pt x="21971" y="19125"/>
                    </a:lnTo>
                    <a:lnTo>
                      <a:pt x="22054" y="19125"/>
                    </a:lnTo>
                    <a:lnTo>
                      <a:pt x="22033" y="19229"/>
                    </a:lnTo>
                    <a:lnTo>
                      <a:pt x="22054" y="19334"/>
                    </a:lnTo>
                    <a:lnTo>
                      <a:pt x="22243" y="19522"/>
                    </a:lnTo>
                    <a:lnTo>
                      <a:pt x="22284" y="19543"/>
                    </a:lnTo>
                    <a:lnTo>
                      <a:pt x="22284" y="19585"/>
                    </a:lnTo>
                    <a:lnTo>
                      <a:pt x="22347" y="19543"/>
                    </a:lnTo>
                    <a:lnTo>
                      <a:pt x="22389" y="19627"/>
                    </a:lnTo>
                    <a:lnTo>
                      <a:pt x="22473" y="19585"/>
                    </a:lnTo>
                    <a:lnTo>
                      <a:pt x="22452" y="19543"/>
                    </a:lnTo>
                    <a:lnTo>
                      <a:pt x="22473" y="19481"/>
                    </a:lnTo>
                    <a:lnTo>
                      <a:pt x="22515" y="19543"/>
                    </a:lnTo>
                    <a:lnTo>
                      <a:pt x="22598" y="19564"/>
                    </a:lnTo>
                    <a:lnTo>
                      <a:pt x="22661" y="19481"/>
                    </a:lnTo>
                    <a:lnTo>
                      <a:pt x="22577" y="19334"/>
                    </a:lnTo>
                    <a:lnTo>
                      <a:pt x="22515" y="19334"/>
                    </a:lnTo>
                    <a:lnTo>
                      <a:pt x="22473" y="19355"/>
                    </a:lnTo>
                    <a:lnTo>
                      <a:pt x="22452" y="19334"/>
                    </a:lnTo>
                    <a:lnTo>
                      <a:pt x="22515" y="19229"/>
                    </a:lnTo>
                    <a:lnTo>
                      <a:pt x="22515" y="19146"/>
                    </a:lnTo>
                    <a:lnTo>
                      <a:pt x="22494" y="19062"/>
                    </a:lnTo>
                    <a:lnTo>
                      <a:pt x="22410" y="19041"/>
                    </a:lnTo>
                    <a:lnTo>
                      <a:pt x="22410" y="18999"/>
                    </a:lnTo>
                    <a:lnTo>
                      <a:pt x="22473" y="18937"/>
                    </a:lnTo>
                    <a:lnTo>
                      <a:pt x="22494" y="18811"/>
                    </a:lnTo>
                    <a:lnTo>
                      <a:pt x="22577" y="18811"/>
                    </a:lnTo>
                    <a:lnTo>
                      <a:pt x="22577" y="18916"/>
                    </a:lnTo>
                    <a:lnTo>
                      <a:pt x="22598" y="18999"/>
                    </a:lnTo>
                    <a:lnTo>
                      <a:pt x="22682" y="18895"/>
                    </a:lnTo>
                    <a:lnTo>
                      <a:pt x="22703" y="18957"/>
                    </a:lnTo>
                    <a:lnTo>
                      <a:pt x="22766" y="19041"/>
                    </a:lnTo>
                    <a:lnTo>
                      <a:pt x="22703" y="19146"/>
                    </a:lnTo>
                    <a:lnTo>
                      <a:pt x="22724" y="19229"/>
                    </a:lnTo>
                    <a:lnTo>
                      <a:pt x="22787" y="19250"/>
                    </a:lnTo>
                    <a:lnTo>
                      <a:pt x="22891" y="19146"/>
                    </a:lnTo>
                    <a:lnTo>
                      <a:pt x="22933" y="19146"/>
                    </a:lnTo>
                    <a:lnTo>
                      <a:pt x="22912" y="19229"/>
                    </a:lnTo>
                    <a:lnTo>
                      <a:pt x="22828" y="19313"/>
                    </a:lnTo>
                    <a:lnTo>
                      <a:pt x="22828" y="19376"/>
                    </a:lnTo>
                    <a:lnTo>
                      <a:pt x="22870" y="19481"/>
                    </a:lnTo>
                    <a:lnTo>
                      <a:pt x="22808" y="19627"/>
                    </a:lnTo>
                    <a:lnTo>
                      <a:pt x="22828" y="19669"/>
                    </a:lnTo>
                    <a:lnTo>
                      <a:pt x="22891" y="19669"/>
                    </a:lnTo>
                    <a:lnTo>
                      <a:pt x="22891" y="19857"/>
                    </a:lnTo>
                    <a:cubicBezTo>
                      <a:pt x="22891" y="19899"/>
                      <a:pt x="22870" y="19983"/>
                      <a:pt x="22870" y="20045"/>
                    </a:cubicBezTo>
                    <a:lnTo>
                      <a:pt x="22828" y="20087"/>
                    </a:lnTo>
                    <a:lnTo>
                      <a:pt x="22808" y="20004"/>
                    </a:lnTo>
                    <a:lnTo>
                      <a:pt x="22870" y="19941"/>
                    </a:lnTo>
                    <a:lnTo>
                      <a:pt x="22870" y="19857"/>
                    </a:lnTo>
                    <a:lnTo>
                      <a:pt x="22766" y="19794"/>
                    </a:lnTo>
                    <a:lnTo>
                      <a:pt x="22598" y="19836"/>
                    </a:lnTo>
                    <a:lnTo>
                      <a:pt x="22577" y="19878"/>
                    </a:lnTo>
                    <a:lnTo>
                      <a:pt x="22515" y="19899"/>
                    </a:lnTo>
                    <a:lnTo>
                      <a:pt x="22473" y="19794"/>
                    </a:lnTo>
                    <a:lnTo>
                      <a:pt x="22410" y="19941"/>
                    </a:lnTo>
                    <a:lnTo>
                      <a:pt x="22452" y="20066"/>
                    </a:lnTo>
                    <a:lnTo>
                      <a:pt x="22515" y="20108"/>
                    </a:lnTo>
                    <a:lnTo>
                      <a:pt x="22473" y="20192"/>
                    </a:lnTo>
                    <a:lnTo>
                      <a:pt x="22410" y="20150"/>
                    </a:lnTo>
                    <a:lnTo>
                      <a:pt x="22368" y="20255"/>
                    </a:lnTo>
                    <a:lnTo>
                      <a:pt x="22452" y="20401"/>
                    </a:lnTo>
                    <a:lnTo>
                      <a:pt x="22410" y="20506"/>
                    </a:lnTo>
                    <a:lnTo>
                      <a:pt x="22494" y="20569"/>
                    </a:lnTo>
                    <a:lnTo>
                      <a:pt x="22410" y="20631"/>
                    </a:lnTo>
                    <a:lnTo>
                      <a:pt x="22515" y="20778"/>
                    </a:lnTo>
                    <a:lnTo>
                      <a:pt x="22619" y="20778"/>
                    </a:lnTo>
                    <a:lnTo>
                      <a:pt x="22703" y="20694"/>
                    </a:lnTo>
                    <a:lnTo>
                      <a:pt x="22703" y="20569"/>
                    </a:lnTo>
                    <a:lnTo>
                      <a:pt x="22619" y="20401"/>
                    </a:lnTo>
                    <a:lnTo>
                      <a:pt x="22661" y="20297"/>
                    </a:lnTo>
                    <a:lnTo>
                      <a:pt x="22787" y="20527"/>
                    </a:lnTo>
                    <a:lnTo>
                      <a:pt x="22787" y="20631"/>
                    </a:lnTo>
                    <a:lnTo>
                      <a:pt x="22787" y="20694"/>
                    </a:lnTo>
                    <a:cubicBezTo>
                      <a:pt x="22766" y="20694"/>
                      <a:pt x="22724" y="20694"/>
                      <a:pt x="22724" y="20715"/>
                    </a:cubicBezTo>
                    <a:lnTo>
                      <a:pt x="22724" y="20736"/>
                    </a:lnTo>
                    <a:lnTo>
                      <a:pt x="22682" y="20799"/>
                    </a:lnTo>
                    <a:lnTo>
                      <a:pt x="22577" y="20841"/>
                    </a:lnTo>
                    <a:lnTo>
                      <a:pt x="22598" y="20924"/>
                    </a:lnTo>
                    <a:lnTo>
                      <a:pt x="22682" y="21008"/>
                    </a:lnTo>
                    <a:lnTo>
                      <a:pt x="22598" y="21092"/>
                    </a:lnTo>
                    <a:lnTo>
                      <a:pt x="22598" y="21196"/>
                    </a:lnTo>
                    <a:lnTo>
                      <a:pt x="22536" y="21259"/>
                    </a:lnTo>
                    <a:lnTo>
                      <a:pt x="22431" y="21301"/>
                    </a:lnTo>
                    <a:lnTo>
                      <a:pt x="22431" y="21343"/>
                    </a:lnTo>
                    <a:lnTo>
                      <a:pt x="22577" y="21364"/>
                    </a:lnTo>
                    <a:lnTo>
                      <a:pt x="22536" y="21426"/>
                    </a:lnTo>
                    <a:lnTo>
                      <a:pt x="22494" y="21447"/>
                    </a:lnTo>
                    <a:lnTo>
                      <a:pt x="22494" y="21531"/>
                    </a:lnTo>
                    <a:lnTo>
                      <a:pt x="22536" y="21531"/>
                    </a:lnTo>
                    <a:lnTo>
                      <a:pt x="22619" y="21510"/>
                    </a:lnTo>
                    <a:lnTo>
                      <a:pt x="22640" y="21552"/>
                    </a:lnTo>
                    <a:lnTo>
                      <a:pt x="22598" y="21615"/>
                    </a:lnTo>
                    <a:lnTo>
                      <a:pt x="22515" y="21636"/>
                    </a:lnTo>
                    <a:lnTo>
                      <a:pt x="22473" y="21719"/>
                    </a:lnTo>
                    <a:lnTo>
                      <a:pt x="22494" y="21866"/>
                    </a:lnTo>
                    <a:lnTo>
                      <a:pt x="22536" y="21929"/>
                    </a:lnTo>
                    <a:lnTo>
                      <a:pt x="22515" y="21991"/>
                    </a:lnTo>
                    <a:lnTo>
                      <a:pt x="22536" y="22075"/>
                    </a:lnTo>
                    <a:lnTo>
                      <a:pt x="22598" y="22054"/>
                    </a:lnTo>
                    <a:lnTo>
                      <a:pt x="22619" y="21970"/>
                    </a:lnTo>
                    <a:lnTo>
                      <a:pt x="22640" y="21845"/>
                    </a:lnTo>
                    <a:lnTo>
                      <a:pt x="22703" y="21678"/>
                    </a:lnTo>
                    <a:lnTo>
                      <a:pt x="22745" y="21615"/>
                    </a:lnTo>
                    <a:lnTo>
                      <a:pt x="22787" y="21406"/>
                    </a:lnTo>
                    <a:lnTo>
                      <a:pt x="22828" y="21343"/>
                    </a:lnTo>
                    <a:lnTo>
                      <a:pt x="22844" y="21204"/>
                    </a:lnTo>
                    <a:lnTo>
                      <a:pt x="22870" y="21217"/>
                    </a:lnTo>
                    <a:cubicBezTo>
                      <a:pt x="22870" y="21301"/>
                      <a:pt x="22870" y="21364"/>
                      <a:pt x="22891" y="21447"/>
                    </a:cubicBezTo>
                    <a:lnTo>
                      <a:pt x="22870" y="21426"/>
                    </a:lnTo>
                    <a:lnTo>
                      <a:pt x="22808" y="21510"/>
                    </a:lnTo>
                    <a:lnTo>
                      <a:pt x="22808" y="21636"/>
                    </a:lnTo>
                    <a:lnTo>
                      <a:pt x="22870" y="21678"/>
                    </a:lnTo>
                    <a:lnTo>
                      <a:pt x="22787" y="21782"/>
                    </a:lnTo>
                    <a:lnTo>
                      <a:pt x="22891" y="21845"/>
                    </a:lnTo>
                    <a:lnTo>
                      <a:pt x="22891" y="21929"/>
                    </a:lnTo>
                    <a:lnTo>
                      <a:pt x="22828" y="21970"/>
                    </a:lnTo>
                    <a:lnTo>
                      <a:pt x="22766" y="21929"/>
                    </a:lnTo>
                    <a:lnTo>
                      <a:pt x="22703" y="21991"/>
                    </a:lnTo>
                    <a:lnTo>
                      <a:pt x="22703" y="22054"/>
                    </a:lnTo>
                    <a:lnTo>
                      <a:pt x="22661" y="22138"/>
                    </a:lnTo>
                    <a:lnTo>
                      <a:pt x="22619" y="22201"/>
                    </a:lnTo>
                    <a:lnTo>
                      <a:pt x="22682" y="22263"/>
                    </a:lnTo>
                    <a:lnTo>
                      <a:pt x="22766" y="22054"/>
                    </a:lnTo>
                    <a:lnTo>
                      <a:pt x="22787" y="22096"/>
                    </a:lnTo>
                    <a:lnTo>
                      <a:pt x="22724" y="22201"/>
                    </a:lnTo>
                    <a:lnTo>
                      <a:pt x="22828" y="22180"/>
                    </a:lnTo>
                    <a:lnTo>
                      <a:pt x="22891" y="22096"/>
                    </a:lnTo>
                    <a:lnTo>
                      <a:pt x="22891" y="21991"/>
                    </a:lnTo>
                    <a:lnTo>
                      <a:pt x="23017" y="21845"/>
                    </a:lnTo>
                    <a:cubicBezTo>
                      <a:pt x="23017" y="21929"/>
                      <a:pt x="23017" y="21991"/>
                      <a:pt x="23038" y="22075"/>
                    </a:cubicBezTo>
                    <a:lnTo>
                      <a:pt x="23017" y="22096"/>
                    </a:lnTo>
                    <a:lnTo>
                      <a:pt x="23080" y="22159"/>
                    </a:lnTo>
                    <a:cubicBezTo>
                      <a:pt x="23101" y="22201"/>
                      <a:pt x="23101" y="22284"/>
                      <a:pt x="23121" y="22326"/>
                    </a:cubicBezTo>
                    <a:lnTo>
                      <a:pt x="23080" y="22473"/>
                    </a:lnTo>
                    <a:lnTo>
                      <a:pt x="23080" y="22556"/>
                    </a:lnTo>
                    <a:lnTo>
                      <a:pt x="23038" y="22640"/>
                    </a:lnTo>
                    <a:lnTo>
                      <a:pt x="22933" y="22682"/>
                    </a:lnTo>
                    <a:lnTo>
                      <a:pt x="22912" y="22724"/>
                    </a:lnTo>
                    <a:lnTo>
                      <a:pt x="22933" y="22786"/>
                    </a:lnTo>
                    <a:lnTo>
                      <a:pt x="23017" y="22745"/>
                    </a:lnTo>
                    <a:lnTo>
                      <a:pt x="23101" y="22786"/>
                    </a:lnTo>
                    <a:lnTo>
                      <a:pt x="23101" y="22828"/>
                    </a:lnTo>
                    <a:lnTo>
                      <a:pt x="22996" y="22912"/>
                    </a:lnTo>
                    <a:lnTo>
                      <a:pt x="22996" y="22954"/>
                    </a:lnTo>
                    <a:lnTo>
                      <a:pt x="22975" y="23038"/>
                    </a:lnTo>
                    <a:lnTo>
                      <a:pt x="22912" y="23038"/>
                    </a:lnTo>
                    <a:lnTo>
                      <a:pt x="22870" y="23100"/>
                    </a:lnTo>
                    <a:lnTo>
                      <a:pt x="22891" y="23142"/>
                    </a:lnTo>
                    <a:lnTo>
                      <a:pt x="22975" y="23142"/>
                    </a:lnTo>
                    <a:lnTo>
                      <a:pt x="23017" y="23205"/>
                    </a:lnTo>
                    <a:lnTo>
                      <a:pt x="23038" y="23142"/>
                    </a:lnTo>
                    <a:lnTo>
                      <a:pt x="23121" y="23121"/>
                    </a:lnTo>
                    <a:lnTo>
                      <a:pt x="23184" y="23163"/>
                    </a:lnTo>
                    <a:lnTo>
                      <a:pt x="23101" y="23226"/>
                    </a:lnTo>
                    <a:lnTo>
                      <a:pt x="23080" y="23268"/>
                    </a:lnTo>
                    <a:lnTo>
                      <a:pt x="23121" y="23351"/>
                    </a:lnTo>
                    <a:lnTo>
                      <a:pt x="23038" y="23435"/>
                    </a:lnTo>
                    <a:lnTo>
                      <a:pt x="23017" y="23519"/>
                    </a:lnTo>
                    <a:lnTo>
                      <a:pt x="23121" y="23582"/>
                    </a:lnTo>
                    <a:lnTo>
                      <a:pt x="23101" y="23686"/>
                    </a:lnTo>
                    <a:lnTo>
                      <a:pt x="23142" y="23749"/>
                    </a:lnTo>
                    <a:lnTo>
                      <a:pt x="23247" y="23749"/>
                    </a:lnTo>
                    <a:lnTo>
                      <a:pt x="23310" y="23686"/>
                    </a:lnTo>
                    <a:lnTo>
                      <a:pt x="23247" y="23623"/>
                    </a:lnTo>
                    <a:lnTo>
                      <a:pt x="23310" y="23561"/>
                    </a:lnTo>
                    <a:lnTo>
                      <a:pt x="23247" y="23519"/>
                    </a:lnTo>
                    <a:lnTo>
                      <a:pt x="23205" y="23519"/>
                    </a:lnTo>
                    <a:lnTo>
                      <a:pt x="23247" y="23435"/>
                    </a:lnTo>
                    <a:lnTo>
                      <a:pt x="23331" y="23414"/>
                    </a:lnTo>
                    <a:lnTo>
                      <a:pt x="23435" y="23331"/>
                    </a:lnTo>
                    <a:lnTo>
                      <a:pt x="23435" y="23247"/>
                    </a:lnTo>
                    <a:lnTo>
                      <a:pt x="23393" y="23226"/>
                    </a:lnTo>
                    <a:lnTo>
                      <a:pt x="23310" y="23226"/>
                    </a:lnTo>
                    <a:lnTo>
                      <a:pt x="23310" y="23205"/>
                    </a:lnTo>
                    <a:lnTo>
                      <a:pt x="23414" y="23121"/>
                    </a:lnTo>
                    <a:lnTo>
                      <a:pt x="23393" y="23017"/>
                    </a:lnTo>
                    <a:lnTo>
                      <a:pt x="23247" y="22912"/>
                    </a:lnTo>
                    <a:lnTo>
                      <a:pt x="23310" y="22807"/>
                    </a:lnTo>
                    <a:lnTo>
                      <a:pt x="23331" y="22828"/>
                    </a:lnTo>
                    <a:lnTo>
                      <a:pt x="23414" y="22828"/>
                    </a:lnTo>
                    <a:lnTo>
                      <a:pt x="23414" y="22766"/>
                    </a:lnTo>
                    <a:lnTo>
                      <a:pt x="23310" y="22661"/>
                    </a:lnTo>
                    <a:lnTo>
                      <a:pt x="23373" y="22661"/>
                    </a:lnTo>
                    <a:lnTo>
                      <a:pt x="23373" y="22473"/>
                    </a:lnTo>
                    <a:lnTo>
                      <a:pt x="23247" y="22389"/>
                    </a:lnTo>
                    <a:lnTo>
                      <a:pt x="23226" y="22410"/>
                    </a:lnTo>
                    <a:lnTo>
                      <a:pt x="23142" y="22347"/>
                    </a:lnTo>
                    <a:lnTo>
                      <a:pt x="23163" y="22305"/>
                    </a:lnTo>
                    <a:lnTo>
                      <a:pt x="23163" y="22284"/>
                    </a:lnTo>
                    <a:lnTo>
                      <a:pt x="23247" y="22180"/>
                    </a:lnTo>
                    <a:lnTo>
                      <a:pt x="23205" y="22096"/>
                    </a:lnTo>
                    <a:cubicBezTo>
                      <a:pt x="23205" y="22054"/>
                      <a:pt x="23226" y="21991"/>
                      <a:pt x="23226" y="21950"/>
                    </a:cubicBezTo>
                    <a:lnTo>
                      <a:pt x="23226" y="21887"/>
                    </a:lnTo>
                    <a:lnTo>
                      <a:pt x="23268" y="21929"/>
                    </a:lnTo>
                    <a:lnTo>
                      <a:pt x="23352" y="21866"/>
                    </a:lnTo>
                    <a:lnTo>
                      <a:pt x="23310" y="21761"/>
                    </a:lnTo>
                    <a:lnTo>
                      <a:pt x="23352" y="21719"/>
                    </a:lnTo>
                    <a:lnTo>
                      <a:pt x="23352" y="21573"/>
                    </a:lnTo>
                    <a:lnTo>
                      <a:pt x="23414" y="21552"/>
                    </a:lnTo>
                    <a:lnTo>
                      <a:pt x="23435" y="21719"/>
                    </a:lnTo>
                    <a:lnTo>
                      <a:pt x="23477" y="21678"/>
                    </a:lnTo>
                    <a:lnTo>
                      <a:pt x="23519" y="21657"/>
                    </a:lnTo>
                    <a:lnTo>
                      <a:pt x="23519" y="21678"/>
                    </a:lnTo>
                    <a:lnTo>
                      <a:pt x="23519" y="21719"/>
                    </a:lnTo>
                    <a:lnTo>
                      <a:pt x="23477" y="21761"/>
                    </a:lnTo>
                    <a:lnTo>
                      <a:pt x="23477" y="21845"/>
                    </a:lnTo>
                    <a:lnTo>
                      <a:pt x="23540" y="21887"/>
                    </a:lnTo>
                    <a:lnTo>
                      <a:pt x="23665" y="21866"/>
                    </a:lnTo>
                    <a:lnTo>
                      <a:pt x="23749" y="21761"/>
                    </a:lnTo>
                    <a:lnTo>
                      <a:pt x="23728" y="21719"/>
                    </a:lnTo>
                    <a:cubicBezTo>
                      <a:pt x="23749" y="21657"/>
                      <a:pt x="23770" y="21573"/>
                      <a:pt x="23791" y="21510"/>
                    </a:cubicBezTo>
                    <a:lnTo>
                      <a:pt x="23833" y="21531"/>
                    </a:lnTo>
                    <a:lnTo>
                      <a:pt x="23854" y="21636"/>
                    </a:lnTo>
                    <a:lnTo>
                      <a:pt x="23958" y="21719"/>
                    </a:lnTo>
                    <a:lnTo>
                      <a:pt x="24000" y="21719"/>
                    </a:lnTo>
                    <a:lnTo>
                      <a:pt x="23937" y="21740"/>
                    </a:lnTo>
                    <a:lnTo>
                      <a:pt x="23854" y="21740"/>
                    </a:lnTo>
                    <a:lnTo>
                      <a:pt x="23833" y="21782"/>
                    </a:lnTo>
                    <a:cubicBezTo>
                      <a:pt x="23749" y="21824"/>
                      <a:pt x="23665" y="21866"/>
                      <a:pt x="23665" y="21970"/>
                    </a:cubicBezTo>
                    <a:cubicBezTo>
                      <a:pt x="23665" y="22054"/>
                      <a:pt x="23665" y="22096"/>
                      <a:pt x="23686" y="22180"/>
                    </a:cubicBezTo>
                    <a:lnTo>
                      <a:pt x="23665" y="22159"/>
                    </a:lnTo>
                    <a:lnTo>
                      <a:pt x="23665" y="22138"/>
                    </a:lnTo>
                    <a:lnTo>
                      <a:pt x="23645" y="22159"/>
                    </a:lnTo>
                    <a:cubicBezTo>
                      <a:pt x="23624" y="22159"/>
                      <a:pt x="23603" y="22138"/>
                      <a:pt x="23561" y="22138"/>
                    </a:cubicBezTo>
                    <a:lnTo>
                      <a:pt x="23624" y="22075"/>
                    </a:lnTo>
                    <a:lnTo>
                      <a:pt x="23645" y="21991"/>
                    </a:lnTo>
                    <a:lnTo>
                      <a:pt x="23456" y="21970"/>
                    </a:lnTo>
                    <a:lnTo>
                      <a:pt x="23352" y="22075"/>
                    </a:lnTo>
                    <a:lnTo>
                      <a:pt x="23414" y="22180"/>
                    </a:lnTo>
                    <a:lnTo>
                      <a:pt x="23435" y="22180"/>
                    </a:lnTo>
                    <a:cubicBezTo>
                      <a:pt x="23414" y="22201"/>
                      <a:pt x="23414" y="22222"/>
                      <a:pt x="23414" y="22263"/>
                    </a:cubicBezTo>
                    <a:cubicBezTo>
                      <a:pt x="23435" y="22284"/>
                      <a:pt x="23435" y="22326"/>
                      <a:pt x="23456" y="22368"/>
                    </a:cubicBezTo>
                    <a:cubicBezTo>
                      <a:pt x="23498" y="22389"/>
                      <a:pt x="23519" y="22431"/>
                      <a:pt x="23540" y="22494"/>
                    </a:cubicBezTo>
                    <a:lnTo>
                      <a:pt x="23561" y="22494"/>
                    </a:lnTo>
                    <a:cubicBezTo>
                      <a:pt x="23561" y="22494"/>
                      <a:pt x="23561" y="22514"/>
                      <a:pt x="23582" y="22514"/>
                    </a:cubicBezTo>
                    <a:cubicBezTo>
                      <a:pt x="23624" y="22577"/>
                      <a:pt x="23665" y="22577"/>
                      <a:pt x="23686" y="22598"/>
                    </a:cubicBezTo>
                    <a:lnTo>
                      <a:pt x="23665" y="22619"/>
                    </a:lnTo>
                    <a:lnTo>
                      <a:pt x="23540" y="22724"/>
                    </a:lnTo>
                    <a:lnTo>
                      <a:pt x="23540" y="22828"/>
                    </a:lnTo>
                    <a:lnTo>
                      <a:pt x="23603" y="22933"/>
                    </a:lnTo>
                    <a:lnTo>
                      <a:pt x="23728" y="22828"/>
                    </a:lnTo>
                    <a:lnTo>
                      <a:pt x="23812" y="22682"/>
                    </a:lnTo>
                    <a:lnTo>
                      <a:pt x="23812" y="22619"/>
                    </a:lnTo>
                    <a:lnTo>
                      <a:pt x="23875" y="22598"/>
                    </a:lnTo>
                    <a:lnTo>
                      <a:pt x="24021" y="22473"/>
                    </a:lnTo>
                    <a:lnTo>
                      <a:pt x="24042" y="22514"/>
                    </a:lnTo>
                    <a:lnTo>
                      <a:pt x="24251" y="22514"/>
                    </a:lnTo>
                    <a:lnTo>
                      <a:pt x="24168" y="22619"/>
                    </a:lnTo>
                    <a:lnTo>
                      <a:pt x="24189" y="22640"/>
                    </a:lnTo>
                    <a:lnTo>
                      <a:pt x="24314" y="22640"/>
                    </a:lnTo>
                    <a:lnTo>
                      <a:pt x="24314" y="22703"/>
                    </a:lnTo>
                    <a:lnTo>
                      <a:pt x="24209" y="22807"/>
                    </a:lnTo>
                    <a:cubicBezTo>
                      <a:pt x="24189" y="22807"/>
                      <a:pt x="24168" y="22828"/>
                      <a:pt x="24147" y="22828"/>
                    </a:cubicBezTo>
                    <a:lnTo>
                      <a:pt x="24168" y="22724"/>
                    </a:lnTo>
                    <a:lnTo>
                      <a:pt x="24105" y="22598"/>
                    </a:lnTo>
                    <a:lnTo>
                      <a:pt x="23979" y="22598"/>
                    </a:lnTo>
                    <a:lnTo>
                      <a:pt x="23979" y="22640"/>
                    </a:lnTo>
                    <a:lnTo>
                      <a:pt x="23875" y="22703"/>
                    </a:lnTo>
                    <a:lnTo>
                      <a:pt x="23833" y="22849"/>
                    </a:lnTo>
                    <a:lnTo>
                      <a:pt x="23833" y="22912"/>
                    </a:lnTo>
                    <a:lnTo>
                      <a:pt x="23728" y="23017"/>
                    </a:lnTo>
                    <a:lnTo>
                      <a:pt x="23749" y="23100"/>
                    </a:lnTo>
                    <a:lnTo>
                      <a:pt x="23937" y="23017"/>
                    </a:lnTo>
                    <a:cubicBezTo>
                      <a:pt x="23937" y="23038"/>
                      <a:pt x="23958" y="23038"/>
                      <a:pt x="23958" y="23038"/>
                    </a:cubicBezTo>
                    <a:lnTo>
                      <a:pt x="23854" y="23121"/>
                    </a:lnTo>
                    <a:lnTo>
                      <a:pt x="23770" y="23247"/>
                    </a:lnTo>
                    <a:lnTo>
                      <a:pt x="23833" y="23310"/>
                    </a:lnTo>
                    <a:lnTo>
                      <a:pt x="24000" y="23163"/>
                    </a:lnTo>
                    <a:lnTo>
                      <a:pt x="24063" y="23100"/>
                    </a:lnTo>
                    <a:cubicBezTo>
                      <a:pt x="24084" y="23121"/>
                      <a:pt x="24105" y="23121"/>
                      <a:pt x="24147" y="23142"/>
                    </a:cubicBezTo>
                    <a:lnTo>
                      <a:pt x="24147" y="23163"/>
                    </a:lnTo>
                    <a:lnTo>
                      <a:pt x="24168" y="23226"/>
                    </a:lnTo>
                    <a:lnTo>
                      <a:pt x="24189" y="23268"/>
                    </a:lnTo>
                    <a:lnTo>
                      <a:pt x="24000" y="23268"/>
                    </a:lnTo>
                    <a:lnTo>
                      <a:pt x="23937" y="23351"/>
                    </a:lnTo>
                    <a:lnTo>
                      <a:pt x="23937" y="23414"/>
                    </a:lnTo>
                    <a:lnTo>
                      <a:pt x="24000" y="23414"/>
                    </a:lnTo>
                    <a:lnTo>
                      <a:pt x="24063" y="23372"/>
                    </a:lnTo>
                    <a:lnTo>
                      <a:pt x="24168" y="23372"/>
                    </a:lnTo>
                    <a:lnTo>
                      <a:pt x="24168" y="23414"/>
                    </a:lnTo>
                    <a:lnTo>
                      <a:pt x="24063" y="23477"/>
                    </a:lnTo>
                    <a:lnTo>
                      <a:pt x="23937" y="23477"/>
                    </a:lnTo>
                    <a:lnTo>
                      <a:pt x="23875" y="23540"/>
                    </a:lnTo>
                    <a:lnTo>
                      <a:pt x="23854" y="23665"/>
                    </a:lnTo>
                    <a:lnTo>
                      <a:pt x="23896" y="23770"/>
                    </a:lnTo>
                    <a:lnTo>
                      <a:pt x="23979" y="23728"/>
                    </a:lnTo>
                    <a:lnTo>
                      <a:pt x="24000" y="23644"/>
                    </a:lnTo>
                    <a:lnTo>
                      <a:pt x="24084" y="23644"/>
                    </a:lnTo>
                    <a:lnTo>
                      <a:pt x="24189" y="23582"/>
                    </a:lnTo>
                    <a:lnTo>
                      <a:pt x="24314" y="23435"/>
                    </a:lnTo>
                    <a:lnTo>
                      <a:pt x="24461" y="23247"/>
                    </a:lnTo>
                    <a:lnTo>
                      <a:pt x="24502" y="23017"/>
                    </a:lnTo>
                    <a:lnTo>
                      <a:pt x="24628" y="22745"/>
                    </a:lnTo>
                    <a:lnTo>
                      <a:pt x="24691" y="22724"/>
                    </a:lnTo>
                    <a:lnTo>
                      <a:pt x="24691" y="22703"/>
                    </a:lnTo>
                    <a:lnTo>
                      <a:pt x="24691" y="22661"/>
                    </a:lnTo>
                    <a:lnTo>
                      <a:pt x="24670" y="22661"/>
                    </a:lnTo>
                    <a:lnTo>
                      <a:pt x="24712" y="22619"/>
                    </a:lnTo>
                    <a:lnTo>
                      <a:pt x="24712" y="22577"/>
                    </a:lnTo>
                    <a:lnTo>
                      <a:pt x="24753" y="22514"/>
                    </a:lnTo>
                    <a:lnTo>
                      <a:pt x="24712" y="22473"/>
                    </a:lnTo>
                    <a:lnTo>
                      <a:pt x="24670" y="22452"/>
                    </a:lnTo>
                    <a:lnTo>
                      <a:pt x="24670" y="22347"/>
                    </a:lnTo>
                    <a:lnTo>
                      <a:pt x="24607" y="22242"/>
                    </a:lnTo>
                    <a:lnTo>
                      <a:pt x="24481" y="22159"/>
                    </a:lnTo>
                    <a:lnTo>
                      <a:pt x="24398" y="22096"/>
                    </a:lnTo>
                    <a:lnTo>
                      <a:pt x="24377" y="22033"/>
                    </a:lnTo>
                    <a:lnTo>
                      <a:pt x="24272" y="21866"/>
                    </a:lnTo>
                    <a:lnTo>
                      <a:pt x="24189" y="21845"/>
                    </a:lnTo>
                    <a:lnTo>
                      <a:pt x="24084" y="21845"/>
                    </a:lnTo>
                    <a:lnTo>
                      <a:pt x="24084" y="21782"/>
                    </a:lnTo>
                    <a:lnTo>
                      <a:pt x="24126" y="21740"/>
                    </a:lnTo>
                    <a:lnTo>
                      <a:pt x="24084" y="21657"/>
                    </a:lnTo>
                    <a:lnTo>
                      <a:pt x="24042" y="21615"/>
                    </a:lnTo>
                    <a:lnTo>
                      <a:pt x="24021" y="21531"/>
                    </a:lnTo>
                    <a:lnTo>
                      <a:pt x="24063" y="21468"/>
                    </a:lnTo>
                    <a:lnTo>
                      <a:pt x="24126" y="21447"/>
                    </a:lnTo>
                    <a:lnTo>
                      <a:pt x="24084" y="21406"/>
                    </a:lnTo>
                    <a:lnTo>
                      <a:pt x="24021" y="21343"/>
                    </a:lnTo>
                    <a:lnTo>
                      <a:pt x="23958" y="21343"/>
                    </a:lnTo>
                    <a:lnTo>
                      <a:pt x="23958" y="21259"/>
                    </a:lnTo>
                    <a:lnTo>
                      <a:pt x="24063" y="21217"/>
                    </a:lnTo>
                    <a:lnTo>
                      <a:pt x="24042" y="20799"/>
                    </a:lnTo>
                    <a:lnTo>
                      <a:pt x="24042" y="20380"/>
                    </a:lnTo>
                    <a:lnTo>
                      <a:pt x="24084" y="20025"/>
                    </a:lnTo>
                    <a:lnTo>
                      <a:pt x="24063" y="19941"/>
                    </a:lnTo>
                    <a:lnTo>
                      <a:pt x="24063" y="19836"/>
                    </a:lnTo>
                    <a:lnTo>
                      <a:pt x="24126" y="19732"/>
                    </a:lnTo>
                    <a:lnTo>
                      <a:pt x="24084" y="19627"/>
                    </a:lnTo>
                    <a:lnTo>
                      <a:pt x="24042" y="19543"/>
                    </a:lnTo>
                    <a:lnTo>
                      <a:pt x="24021" y="19334"/>
                    </a:lnTo>
                    <a:lnTo>
                      <a:pt x="23875" y="19167"/>
                    </a:lnTo>
                    <a:lnTo>
                      <a:pt x="23833" y="18957"/>
                    </a:lnTo>
                    <a:lnTo>
                      <a:pt x="23854" y="18853"/>
                    </a:lnTo>
                    <a:lnTo>
                      <a:pt x="23728" y="18518"/>
                    </a:lnTo>
                    <a:lnTo>
                      <a:pt x="23749" y="18434"/>
                    </a:lnTo>
                    <a:lnTo>
                      <a:pt x="23833" y="18288"/>
                    </a:lnTo>
                    <a:lnTo>
                      <a:pt x="23812" y="18204"/>
                    </a:lnTo>
                    <a:lnTo>
                      <a:pt x="23812" y="18100"/>
                    </a:lnTo>
                    <a:lnTo>
                      <a:pt x="23665" y="17995"/>
                    </a:lnTo>
                    <a:lnTo>
                      <a:pt x="23498" y="17995"/>
                    </a:lnTo>
                    <a:lnTo>
                      <a:pt x="23289" y="18058"/>
                    </a:lnTo>
                    <a:lnTo>
                      <a:pt x="23226" y="18079"/>
                    </a:lnTo>
                    <a:lnTo>
                      <a:pt x="23017" y="18162"/>
                    </a:lnTo>
                    <a:lnTo>
                      <a:pt x="22891" y="18288"/>
                    </a:lnTo>
                    <a:lnTo>
                      <a:pt x="22724" y="18518"/>
                    </a:lnTo>
                    <a:lnTo>
                      <a:pt x="22598" y="18602"/>
                    </a:lnTo>
                    <a:lnTo>
                      <a:pt x="22410" y="18623"/>
                    </a:lnTo>
                    <a:lnTo>
                      <a:pt x="22201" y="18644"/>
                    </a:lnTo>
                    <a:lnTo>
                      <a:pt x="22159" y="18644"/>
                    </a:lnTo>
                    <a:lnTo>
                      <a:pt x="22159" y="18581"/>
                    </a:lnTo>
                    <a:lnTo>
                      <a:pt x="22264" y="18413"/>
                    </a:lnTo>
                    <a:lnTo>
                      <a:pt x="22201" y="18267"/>
                    </a:lnTo>
                    <a:lnTo>
                      <a:pt x="22054" y="17597"/>
                    </a:lnTo>
                    <a:lnTo>
                      <a:pt x="21950" y="17325"/>
                    </a:lnTo>
                    <a:lnTo>
                      <a:pt x="21887" y="17179"/>
                    </a:lnTo>
                    <a:lnTo>
                      <a:pt x="22033" y="16928"/>
                    </a:lnTo>
                    <a:lnTo>
                      <a:pt x="21740" y="16886"/>
                    </a:lnTo>
                    <a:lnTo>
                      <a:pt x="21531" y="17032"/>
                    </a:lnTo>
                    <a:lnTo>
                      <a:pt x="21406" y="16970"/>
                    </a:lnTo>
                    <a:lnTo>
                      <a:pt x="21029" y="16970"/>
                    </a:lnTo>
                    <a:lnTo>
                      <a:pt x="27704" y="4792"/>
                    </a:lnTo>
                    <a:lnTo>
                      <a:pt x="27683" y="4729"/>
                    </a:lnTo>
                    <a:lnTo>
                      <a:pt x="27536" y="4708"/>
                    </a:lnTo>
                    <a:lnTo>
                      <a:pt x="27474" y="4729"/>
                    </a:lnTo>
                    <a:lnTo>
                      <a:pt x="27411" y="4667"/>
                    </a:lnTo>
                    <a:lnTo>
                      <a:pt x="27369" y="4416"/>
                    </a:lnTo>
                    <a:lnTo>
                      <a:pt x="27306" y="4290"/>
                    </a:lnTo>
                    <a:lnTo>
                      <a:pt x="27222" y="4248"/>
                    </a:lnTo>
                    <a:lnTo>
                      <a:pt x="27202" y="4102"/>
                    </a:lnTo>
                    <a:lnTo>
                      <a:pt x="27118" y="3955"/>
                    </a:lnTo>
                    <a:lnTo>
                      <a:pt x="27076" y="3892"/>
                    </a:lnTo>
                    <a:lnTo>
                      <a:pt x="26867" y="3892"/>
                    </a:lnTo>
                    <a:lnTo>
                      <a:pt x="26846" y="3934"/>
                    </a:lnTo>
                    <a:lnTo>
                      <a:pt x="26678" y="3892"/>
                    </a:lnTo>
                    <a:lnTo>
                      <a:pt x="26532" y="3934"/>
                    </a:lnTo>
                    <a:lnTo>
                      <a:pt x="26448" y="3872"/>
                    </a:lnTo>
                    <a:lnTo>
                      <a:pt x="26386" y="3892"/>
                    </a:lnTo>
                    <a:lnTo>
                      <a:pt x="26344" y="3872"/>
                    </a:lnTo>
                    <a:lnTo>
                      <a:pt x="26323" y="3892"/>
                    </a:lnTo>
                    <a:lnTo>
                      <a:pt x="26239" y="3892"/>
                    </a:lnTo>
                    <a:lnTo>
                      <a:pt x="26239" y="3872"/>
                    </a:lnTo>
                    <a:lnTo>
                      <a:pt x="26281" y="3872"/>
                    </a:lnTo>
                    <a:lnTo>
                      <a:pt x="26281" y="3830"/>
                    </a:lnTo>
                    <a:lnTo>
                      <a:pt x="26176" y="3746"/>
                    </a:lnTo>
                    <a:lnTo>
                      <a:pt x="26114" y="3767"/>
                    </a:lnTo>
                    <a:lnTo>
                      <a:pt x="26030" y="3746"/>
                    </a:lnTo>
                    <a:lnTo>
                      <a:pt x="26051" y="3725"/>
                    </a:lnTo>
                    <a:lnTo>
                      <a:pt x="26114" y="3683"/>
                    </a:lnTo>
                    <a:lnTo>
                      <a:pt x="26051" y="3641"/>
                    </a:lnTo>
                    <a:lnTo>
                      <a:pt x="25967" y="3641"/>
                    </a:lnTo>
                    <a:lnTo>
                      <a:pt x="25904" y="3620"/>
                    </a:lnTo>
                    <a:lnTo>
                      <a:pt x="25904" y="3558"/>
                    </a:lnTo>
                    <a:lnTo>
                      <a:pt x="25821" y="3474"/>
                    </a:lnTo>
                    <a:lnTo>
                      <a:pt x="25737" y="3411"/>
                    </a:lnTo>
                    <a:lnTo>
                      <a:pt x="25716" y="3411"/>
                    </a:lnTo>
                    <a:lnTo>
                      <a:pt x="25653" y="3369"/>
                    </a:lnTo>
                    <a:lnTo>
                      <a:pt x="25611" y="3369"/>
                    </a:lnTo>
                    <a:lnTo>
                      <a:pt x="25549" y="3432"/>
                    </a:lnTo>
                    <a:lnTo>
                      <a:pt x="25549" y="3369"/>
                    </a:lnTo>
                    <a:lnTo>
                      <a:pt x="25528" y="3328"/>
                    </a:lnTo>
                    <a:lnTo>
                      <a:pt x="25444" y="3265"/>
                    </a:lnTo>
                    <a:lnTo>
                      <a:pt x="25381" y="3369"/>
                    </a:lnTo>
                    <a:lnTo>
                      <a:pt x="25318" y="3328"/>
                    </a:lnTo>
                    <a:lnTo>
                      <a:pt x="25318" y="3244"/>
                    </a:lnTo>
                    <a:lnTo>
                      <a:pt x="25381" y="3223"/>
                    </a:lnTo>
                    <a:lnTo>
                      <a:pt x="25339" y="3160"/>
                    </a:lnTo>
                    <a:lnTo>
                      <a:pt x="25277" y="3139"/>
                    </a:lnTo>
                    <a:lnTo>
                      <a:pt x="25193" y="3160"/>
                    </a:lnTo>
                    <a:lnTo>
                      <a:pt x="25193" y="3160"/>
                    </a:lnTo>
                    <a:lnTo>
                      <a:pt x="25214" y="3118"/>
                    </a:lnTo>
                    <a:lnTo>
                      <a:pt x="25214" y="3056"/>
                    </a:lnTo>
                    <a:lnTo>
                      <a:pt x="25109" y="3014"/>
                    </a:lnTo>
                    <a:lnTo>
                      <a:pt x="25025" y="2909"/>
                    </a:lnTo>
                    <a:lnTo>
                      <a:pt x="25067" y="2888"/>
                    </a:lnTo>
                    <a:lnTo>
                      <a:pt x="25025" y="2825"/>
                    </a:lnTo>
                    <a:lnTo>
                      <a:pt x="24963" y="2804"/>
                    </a:lnTo>
                    <a:lnTo>
                      <a:pt x="24900" y="2846"/>
                    </a:lnTo>
                    <a:lnTo>
                      <a:pt x="24691" y="3056"/>
                    </a:lnTo>
                    <a:lnTo>
                      <a:pt x="24461" y="3202"/>
                    </a:lnTo>
                    <a:lnTo>
                      <a:pt x="24670" y="3035"/>
                    </a:lnTo>
                    <a:lnTo>
                      <a:pt x="24795" y="2846"/>
                    </a:lnTo>
                    <a:lnTo>
                      <a:pt x="24921" y="2721"/>
                    </a:lnTo>
                    <a:lnTo>
                      <a:pt x="24963" y="2595"/>
                    </a:lnTo>
                    <a:lnTo>
                      <a:pt x="24879" y="2532"/>
                    </a:lnTo>
                    <a:lnTo>
                      <a:pt x="24712" y="2428"/>
                    </a:lnTo>
                    <a:lnTo>
                      <a:pt x="24586" y="2428"/>
                    </a:lnTo>
                    <a:lnTo>
                      <a:pt x="24440" y="2491"/>
                    </a:lnTo>
                    <a:lnTo>
                      <a:pt x="24356" y="2491"/>
                    </a:lnTo>
                    <a:lnTo>
                      <a:pt x="24293" y="2512"/>
                    </a:lnTo>
                    <a:lnTo>
                      <a:pt x="24147" y="2532"/>
                    </a:lnTo>
                    <a:lnTo>
                      <a:pt x="23979" y="2721"/>
                    </a:lnTo>
                    <a:lnTo>
                      <a:pt x="23854" y="2825"/>
                    </a:lnTo>
                    <a:lnTo>
                      <a:pt x="23854" y="2825"/>
                    </a:lnTo>
                    <a:lnTo>
                      <a:pt x="23958" y="2700"/>
                    </a:lnTo>
                    <a:lnTo>
                      <a:pt x="23937" y="2532"/>
                    </a:lnTo>
                    <a:lnTo>
                      <a:pt x="23958" y="2407"/>
                    </a:lnTo>
                    <a:lnTo>
                      <a:pt x="23958" y="2302"/>
                    </a:lnTo>
                    <a:lnTo>
                      <a:pt x="23770" y="2198"/>
                    </a:lnTo>
                    <a:lnTo>
                      <a:pt x="23770" y="2156"/>
                    </a:lnTo>
                    <a:lnTo>
                      <a:pt x="23875" y="2093"/>
                    </a:lnTo>
                    <a:lnTo>
                      <a:pt x="23979" y="2093"/>
                    </a:lnTo>
                    <a:lnTo>
                      <a:pt x="23979" y="2051"/>
                    </a:lnTo>
                    <a:lnTo>
                      <a:pt x="23707" y="1884"/>
                    </a:lnTo>
                    <a:lnTo>
                      <a:pt x="23665" y="1800"/>
                    </a:lnTo>
                    <a:lnTo>
                      <a:pt x="23728" y="1737"/>
                    </a:lnTo>
                    <a:lnTo>
                      <a:pt x="23875" y="1654"/>
                    </a:lnTo>
                    <a:lnTo>
                      <a:pt x="23958" y="1570"/>
                    </a:lnTo>
                    <a:lnTo>
                      <a:pt x="23917" y="1486"/>
                    </a:lnTo>
                    <a:lnTo>
                      <a:pt x="23854" y="1361"/>
                    </a:lnTo>
                    <a:lnTo>
                      <a:pt x="23812" y="1361"/>
                    </a:lnTo>
                    <a:lnTo>
                      <a:pt x="23749" y="1382"/>
                    </a:lnTo>
                    <a:lnTo>
                      <a:pt x="23707" y="1319"/>
                    </a:lnTo>
                    <a:lnTo>
                      <a:pt x="23624" y="1256"/>
                    </a:lnTo>
                    <a:lnTo>
                      <a:pt x="23519" y="1256"/>
                    </a:lnTo>
                    <a:lnTo>
                      <a:pt x="23393" y="1214"/>
                    </a:lnTo>
                    <a:lnTo>
                      <a:pt x="23331" y="1172"/>
                    </a:lnTo>
                    <a:lnTo>
                      <a:pt x="23247" y="1214"/>
                    </a:lnTo>
                    <a:lnTo>
                      <a:pt x="23121" y="1214"/>
                    </a:lnTo>
                    <a:lnTo>
                      <a:pt x="23080" y="1319"/>
                    </a:lnTo>
                    <a:lnTo>
                      <a:pt x="23080" y="1361"/>
                    </a:lnTo>
                    <a:lnTo>
                      <a:pt x="22996" y="1256"/>
                    </a:lnTo>
                    <a:lnTo>
                      <a:pt x="23038" y="1151"/>
                    </a:lnTo>
                    <a:lnTo>
                      <a:pt x="23101" y="1131"/>
                    </a:lnTo>
                    <a:lnTo>
                      <a:pt x="23101" y="1026"/>
                    </a:lnTo>
                    <a:lnTo>
                      <a:pt x="23142" y="942"/>
                    </a:lnTo>
                    <a:lnTo>
                      <a:pt x="23205" y="921"/>
                    </a:lnTo>
                    <a:lnTo>
                      <a:pt x="23205" y="817"/>
                    </a:lnTo>
                    <a:lnTo>
                      <a:pt x="23226" y="712"/>
                    </a:lnTo>
                    <a:lnTo>
                      <a:pt x="23205" y="649"/>
                    </a:lnTo>
                    <a:lnTo>
                      <a:pt x="23184" y="649"/>
                    </a:lnTo>
                    <a:lnTo>
                      <a:pt x="23038" y="796"/>
                    </a:lnTo>
                    <a:lnTo>
                      <a:pt x="23017" y="900"/>
                    </a:lnTo>
                    <a:lnTo>
                      <a:pt x="22996" y="900"/>
                    </a:lnTo>
                    <a:lnTo>
                      <a:pt x="22912" y="838"/>
                    </a:lnTo>
                    <a:lnTo>
                      <a:pt x="22808" y="900"/>
                    </a:lnTo>
                    <a:lnTo>
                      <a:pt x="22787" y="942"/>
                    </a:lnTo>
                    <a:lnTo>
                      <a:pt x="22808" y="1047"/>
                    </a:lnTo>
                    <a:lnTo>
                      <a:pt x="22724" y="1131"/>
                    </a:lnTo>
                    <a:lnTo>
                      <a:pt x="22682" y="1131"/>
                    </a:lnTo>
                    <a:lnTo>
                      <a:pt x="22661" y="1068"/>
                    </a:lnTo>
                    <a:lnTo>
                      <a:pt x="22598" y="1214"/>
                    </a:lnTo>
                    <a:lnTo>
                      <a:pt x="22598" y="1319"/>
                    </a:lnTo>
                    <a:lnTo>
                      <a:pt x="22556" y="1172"/>
                    </a:lnTo>
                    <a:lnTo>
                      <a:pt x="22556" y="1047"/>
                    </a:lnTo>
                    <a:lnTo>
                      <a:pt x="22598" y="942"/>
                    </a:lnTo>
                    <a:lnTo>
                      <a:pt x="22556" y="921"/>
                    </a:lnTo>
                    <a:lnTo>
                      <a:pt x="22473" y="1005"/>
                    </a:lnTo>
                    <a:lnTo>
                      <a:pt x="22452" y="1068"/>
                    </a:lnTo>
                    <a:lnTo>
                      <a:pt x="22368" y="1110"/>
                    </a:lnTo>
                    <a:lnTo>
                      <a:pt x="22410" y="921"/>
                    </a:lnTo>
                    <a:lnTo>
                      <a:pt x="22368" y="817"/>
                    </a:lnTo>
                    <a:lnTo>
                      <a:pt x="22264" y="817"/>
                    </a:lnTo>
                    <a:lnTo>
                      <a:pt x="22284" y="733"/>
                    </a:lnTo>
                    <a:lnTo>
                      <a:pt x="22410" y="628"/>
                    </a:lnTo>
                    <a:lnTo>
                      <a:pt x="22515" y="607"/>
                    </a:lnTo>
                    <a:lnTo>
                      <a:pt x="22661" y="712"/>
                    </a:lnTo>
                    <a:lnTo>
                      <a:pt x="22808" y="628"/>
                    </a:lnTo>
                    <a:lnTo>
                      <a:pt x="22912" y="607"/>
                    </a:lnTo>
                    <a:lnTo>
                      <a:pt x="23017" y="503"/>
                    </a:lnTo>
                    <a:lnTo>
                      <a:pt x="23017" y="440"/>
                    </a:lnTo>
                    <a:lnTo>
                      <a:pt x="23038" y="398"/>
                    </a:lnTo>
                    <a:lnTo>
                      <a:pt x="23017" y="335"/>
                    </a:lnTo>
                    <a:lnTo>
                      <a:pt x="22891" y="294"/>
                    </a:lnTo>
                    <a:lnTo>
                      <a:pt x="22828" y="294"/>
                    </a:lnTo>
                    <a:lnTo>
                      <a:pt x="22828" y="189"/>
                    </a:lnTo>
                    <a:lnTo>
                      <a:pt x="22787" y="126"/>
                    </a:lnTo>
                    <a:lnTo>
                      <a:pt x="22766" y="105"/>
                    </a:lnTo>
                    <a:lnTo>
                      <a:pt x="22787" y="84"/>
                    </a:lnTo>
                    <a:lnTo>
                      <a:pt x="22828" y="63"/>
                    </a:lnTo>
                    <a:lnTo>
                      <a:pt x="228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0" name="Google Shape;2230;p124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2231" name="Google Shape;2231;p124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32" name="Google Shape;2232;p124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233" name="Google Shape;2233;p124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2234" name="Google Shape;2234;p124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35" name="Google Shape;2235;p124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6" name="Google Shape;2236;p124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2237" name="Google Shape;2237;p124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38" name="Google Shape;2238;p124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9" name="Google Shape;2239;p124"/>
            <p:cNvSpPr/>
            <p:nvPr/>
          </p:nvSpPr>
          <p:spPr>
            <a:xfrm>
              <a:off x="3292646" y="3020419"/>
              <a:ext cx="18695" cy="5482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24"/>
            <p:cNvSpPr/>
            <p:nvPr/>
          </p:nvSpPr>
          <p:spPr>
            <a:xfrm>
              <a:off x="3260258" y="3010662"/>
              <a:ext cx="26423" cy="16661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24"/>
            <p:cNvSpPr/>
            <p:nvPr/>
          </p:nvSpPr>
          <p:spPr>
            <a:xfrm>
              <a:off x="3408744" y="2329870"/>
              <a:ext cx="289769" cy="354333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242" name="Google Shape;2242;p124"/>
            <p:cNvSpPr/>
            <p:nvPr/>
          </p:nvSpPr>
          <p:spPr>
            <a:xfrm>
              <a:off x="3216902" y="3020658"/>
              <a:ext cx="15456" cy="5959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24"/>
            <p:cNvSpPr/>
            <p:nvPr/>
          </p:nvSpPr>
          <p:spPr>
            <a:xfrm>
              <a:off x="3243063" y="3010423"/>
              <a:ext cx="19695" cy="13340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24"/>
            <p:cNvSpPr/>
            <p:nvPr/>
          </p:nvSpPr>
          <p:spPr>
            <a:xfrm>
              <a:off x="3173297" y="2986859"/>
              <a:ext cx="73267" cy="24997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24"/>
            <p:cNvSpPr/>
            <p:nvPr/>
          </p:nvSpPr>
          <p:spPr>
            <a:xfrm>
              <a:off x="3371128" y="3527019"/>
              <a:ext cx="18695" cy="10247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24"/>
            <p:cNvSpPr/>
            <p:nvPr/>
          </p:nvSpPr>
          <p:spPr>
            <a:xfrm>
              <a:off x="3183264" y="3080853"/>
              <a:ext cx="38140" cy="16672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24"/>
            <p:cNvSpPr/>
            <p:nvPr/>
          </p:nvSpPr>
          <p:spPr>
            <a:xfrm>
              <a:off x="3163092" y="3070629"/>
              <a:ext cx="23172" cy="20709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24"/>
            <p:cNvSpPr/>
            <p:nvPr/>
          </p:nvSpPr>
          <p:spPr>
            <a:xfrm>
              <a:off x="3150875" y="3043494"/>
              <a:ext cx="32150" cy="30467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24"/>
            <p:cNvSpPr/>
            <p:nvPr/>
          </p:nvSpPr>
          <p:spPr>
            <a:xfrm>
              <a:off x="3140409" y="3037308"/>
              <a:ext cx="43617" cy="20948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24"/>
            <p:cNvSpPr/>
            <p:nvPr/>
          </p:nvSpPr>
          <p:spPr>
            <a:xfrm>
              <a:off x="3134431" y="3048737"/>
              <a:ext cx="17206" cy="9519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24"/>
            <p:cNvSpPr/>
            <p:nvPr/>
          </p:nvSpPr>
          <p:spPr>
            <a:xfrm>
              <a:off x="3142159" y="3021841"/>
              <a:ext cx="7978" cy="16672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24"/>
            <p:cNvSpPr/>
            <p:nvPr/>
          </p:nvSpPr>
          <p:spPr>
            <a:xfrm>
              <a:off x="3120487" y="3025651"/>
              <a:ext cx="28411" cy="28568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24"/>
            <p:cNvSpPr/>
            <p:nvPr/>
          </p:nvSpPr>
          <p:spPr>
            <a:xfrm>
              <a:off x="2965761" y="2909287"/>
              <a:ext cx="196343" cy="138983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24"/>
            <p:cNvSpPr/>
            <p:nvPr/>
          </p:nvSpPr>
          <p:spPr>
            <a:xfrm>
              <a:off x="3378594" y="3107749"/>
              <a:ext cx="19445" cy="26657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24"/>
            <p:cNvSpPr/>
            <p:nvPr/>
          </p:nvSpPr>
          <p:spPr>
            <a:xfrm>
              <a:off x="3354434" y="3105122"/>
              <a:ext cx="27661" cy="28807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24"/>
            <p:cNvSpPr/>
            <p:nvPr/>
          </p:nvSpPr>
          <p:spPr>
            <a:xfrm>
              <a:off x="3331012" y="3088711"/>
              <a:ext cx="34639" cy="49743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24"/>
            <p:cNvSpPr/>
            <p:nvPr/>
          </p:nvSpPr>
          <p:spPr>
            <a:xfrm>
              <a:off x="3250041" y="3063487"/>
              <a:ext cx="91450" cy="78538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24"/>
            <p:cNvSpPr/>
            <p:nvPr/>
          </p:nvSpPr>
          <p:spPr>
            <a:xfrm>
              <a:off x="3209425" y="3061815"/>
              <a:ext cx="82733" cy="112565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24"/>
            <p:cNvSpPr/>
            <p:nvPr/>
          </p:nvSpPr>
          <p:spPr>
            <a:xfrm>
              <a:off x="3195231" y="3136533"/>
              <a:ext cx="40867" cy="42852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24"/>
            <p:cNvSpPr/>
            <p:nvPr/>
          </p:nvSpPr>
          <p:spPr>
            <a:xfrm>
              <a:off x="3192980" y="3146290"/>
              <a:ext cx="88711" cy="124938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24"/>
            <p:cNvSpPr/>
            <p:nvPr/>
          </p:nvSpPr>
          <p:spPr>
            <a:xfrm>
              <a:off x="3275452" y="3211250"/>
              <a:ext cx="85722" cy="91389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262" name="Google Shape;2262;p124"/>
            <p:cNvSpPr/>
            <p:nvPr/>
          </p:nvSpPr>
          <p:spPr>
            <a:xfrm>
              <a:off x="3327273" y="3275982"/>
              <a:ext cx="58811" cy="59262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263" name="Google Shape;2263;p124"/>
            <p:cNvSpPr/>
            <p:nvPr/>
          </p:nvSpPr>
          <p:spPr>
            <a:xfrm>
              <a:off x="3363150" y="3352838"/>
              <a:ext cx="34889" cy="37848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4" name="Google Shape;2264;p124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2265" name="Google Shape;2265;p124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124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7" name="Google Shape;2267;p124"/>
            <p:cNvSpPr/>
            <p:nvPr/>
          </p:nvSpPr>
          <p:spPr>
            <a:xfrm>
              <a:off x="4563295" y="2964728"/>
              <a:ext cx="12467" cy="27863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8" name="Google Shape;2268;p124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2269" name="Google Shape;2269;p124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124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24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24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3" name="Google Shape;2273;p124"/>
            <p:cNvSpPr/>
            <p:nvPr/>
          </p:nvSpPr>
          <p:spPr>
            <a:xfrm>
              <a:off x="4614379" y="2777935"/>
              <a:ext cx="83472" cy="1397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24"/>
            <p:cNvSpPr/>
            <p:nvPr/>
          </p:nvSpPr>
          <p:spPr>
            <a:xfrm>
              <a:off x="4580490" y="2850992"/>
              <a:ext cx="28661" cy="38087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24"/>
            <p:cNvSpPr/>
            <p:nvPr/>
          </p:nvSpPr>
          <p:spPr>
            <a:xfrm>
              <a:off x="4566534" y="2807208"/>
              <a:ext cx="32650" cy="53553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24"/>
            <p:cNvSpPr/>
            <p:nvPr/>
          </p:nvSpPr>
          <p:spPr>
            <a:xfrm>
              <a:off x="4301938" y="2737722"/>
              <a:ext cx="211787" cy="95438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24"/>
            <p:cNvSpPr/>
            <p:nvPr/>
          </p:nvSpPr>
          <p:spPr>
            <a:xfrm>
              <a:off x="4718522" y="3165089"/>
              <a:ext cx="67277" cy="54986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24"/>
            <p:cNvSpPr/>
            <p:nvPr/>
          </p:nvSpPr>
          <p:spPr>
            <a:xfrm>
              <a:off x="4567785" y="3016610"/>
              <a:ext cx="54822" cy="91389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24"/>
            <p:cNvSpPr/>
            <p:nvPr/>
          </p:nvSpPr>
          <p:spPr>
            <a:xfrm>
              <a:off x="4595934" y="3205063"/>
              <a:ext cx="26673" cy="13340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0" name="Google Shape;2280;p124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2281" name="Google Shape;2281;p124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124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124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124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5" name="Google Shape;2285;p124"/>
            <p:cNvSpPr/>
            <p:nvPr/>
          </p:nvSpPr>
          <p:spPr>
            <a:xfrm>
              <a:off x="4437231" y="3100607"/>
              <a:ext cx="29912" cy="3737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24"/>
            <p:cNvSpPr/>
            <p:nvPr/>
          </p:nvSpPr>
          <p:spPr>
            <a:xfrm>
              <a:off x="4503746" y="3099174"/>
              <a:ext cx="65289" cy="4213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24"/>
            <p:cNvSpPr/>
            <p:nvPr/>
          </p:nvSpPr>
          <p:spPr>
            <a:xfrm>
              <a:off x="4442708" y="2983061"/>
              <a:ext cx="56823" cy="104945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24"/>
            <p:cNvSpPr/>
            <p:nvPr/>
          </p:nvSpPr>
          <p:spPr>
            <a:xfrm>
              <a:off x="4450186" y="3045644"/>
              <a:ext cx="36139" cy="2975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24"/>
            <p:cNvSpPr/>
            <p:nvPr/>
          </p:nvSpPr>
          <p:spPr>
            <a:xfrm>
              <a:off x="4429753" y="2990191"/>
              <a:ext cx="55822" cy="61650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24"/>
            <p:cNvSpPr/>
            <p:nvPr/>
          </p:nvSpPr>
          <p:spPr>
            <a:xfrm>
              <a:off x="4413309" y="3004475"/>
              <a:ext cx="58061" cy="103285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24"/>
            <p:cNvSpPr/>
            <p:nvPr/>
          </p:nvSpPr>
          <p:spPr>
            <a:xfrm>
              <a:off x="4375443" y="2948079"/>
              <a:ext cx="61050" cy="131125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24"/>
            <p:cNvSpPr/>
            <p:nvPr/>
          </p:nvSpPr>
          <p:spPr>
            <a:xfrm>
              <a:off x="4343054" y="2959975"/>
              <a:ext cx="35389" cy="43557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24"/>
            <p:cNvSpPr/>
            <p:nvPr/>
          </p:nvSpPr>
          <p:spPr>
            <a:xfrm>
              <a:off x="3793178" y="2712975"/>
              <a:ext cx="26423" cy="3094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24"/>
            <p:cNvSpPr/>
            <p:nvPr/>
          </p:nvSpPr>
          <p:spPr>
            <a:xfrm>
              <a:off x="3772256" y="2560208"/>
              <a:ext cx="138282" cy="15349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24"/>
            <p:cNvSpPr/>
            <p:nvPr/>
          </p:nvSpPr>
          <p:spPr>
            <a:xfrm>
              <a:off x="3810372" y="2589242"/>
              <a:ext cx="68528" cy="147786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24"/>
            <p:cNvSpPr/>
            <p:nvPr/>
          </p:nvSpPr>
          <p:spPr>
            <a:xfrm>
              <a:off x="3883127" y="2693471"/>
              <a:ext cx="27411" cy="23803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24"/>
            <p:cNvSpPr/>
            <p:nvPr/>
          </p:nvSpPr>
          <p:spPr>
            <a:xfrm>
              <a:off x="3870422" y="2710598"/>
              <a:ext cx="43605" cy="22620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24"/>
            <p:cNvSpPr/>
            <p:nvPr/>
          </p:nvSpPr>
          <p:spPr>
            <a:xfrm>
              <a:off x="3871910" y="2726065"/>
              <a:ext cx="33901" cy="23803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24"/>
            <p:cNvSpPr/>
            <p:nvPr/>
          </p:nvSpPr>
          <p:spPr>
            <a:xfrm>
              <a:off x="3888104" y="2727737"/>
              <a:ext cx="57573" cy="42601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24"/>
            <p:cNvSpPr/>
            <p:nvPr/>
          </p:nvSpPr>
          <p:spPr>
            <a:xfrm>
              <a:off x="3848488" y="2796972"/>
              <a:ext cx="39628" cy="24519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24"/>
            <p:cNvSpPr/>
            <p:nvPr/>
          </p:nvSpPr>
          <p:spPr>
            <a:xfrm>
              <a:off x="3851727" y="2789842"/>
              <a:ext cx="34151" cy="14284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24"/>
            <p:cNvSpPr/>
            <p:nvPr/>
          </p:nvSpPr>
          <p:spPr>
            <a:xfrm>
              <a:off x="3869672" y="2845760"/>
              <a:ext cx="12967" cy="23803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24"/>
            <p:cNvSpPr/>
            <p:nvPr/>
          </p:nvSpPr>
          <p:spPr>
            <a:xfrm>
              <a:off x="3863444" y="2836958"/>
              <a:ext cx="12467" cy="15000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24"/>
            <p:cNvSpPr/>
            <p:nvPr/>
          </p:nvSpPr>
          <p:spPr>
            <a:xfrm>
              <a:off x="3844761" y="2824346"/>
              <a:ext cx="25923" cy="2166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24"/>
            <p:cNvSpPr/>
            <p:nvPr/>
          </p:nvSpPr>
          <p:spPr>
            <a:xfrm>
              <a:off x="3830555" y="2811734"/>
              <a:ext cx="20195" cy="12146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24"/>
            <p:cNvSpPr/>
            <p:nvPr/>
          </p:nvSpPr>
          <p:spPr>
            <a:xfrm>
              <a:off x="3804645" y="2793401"/>
              <a:ext cx="47594" cy="21903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24"/>
            <p:cNvSpPr/>
            <p:nvPr/>
          </p:nvSpPr>
          <p:spPr>
            <a:xfrm>
              <a:off x="3831556" y="2741054"/>
              <a:ext cx="63038" cy="50699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24"/>
            <p:cNvSpPr/>
            <p:nvPr/>
          </p:nvSpPr>
          <p:spPr>
            <a:xfrm>
              <a:off x="3819089" y="2776036"/>
              <a:ext cx="50345" cy="20948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24"/>
            <p:cNvSpPr/>
            <p:nvPr/>
          </p:nvSpPr>
          <p:spPr>
            <a:xfrm>
              <a:off x="3779972" y="2741293"/>
              <a:ext cx="57323" cy="65449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24"/>
            <p:cNvSpPr/>
            <p:nvPr/>
          </p:nvSpPr>
          <p:spPr>
            <a:xfrm>
              <a:off x="3764778" y="2755577"/>
              <a:ext cx="24672" cy="21426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24"/>
            <p:cNvSpPr/>
            <p:nvPr/>
          </p:nvSpPr>
          <p:spPr>
            <a:xfrm>
              <a:off x="3762540" y="2773181"/>
              <a:ext cx="19445" cy="15956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24"/>
            <p:cNvSpPr/>
            <p:nvPr/>
          </p:nvSpPr>
          <p:spPr>
            <a:xfrm>
              <a:off x="3779484" y="2783894"/>
              <a:ext cx="4739" cy="64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24"/>
            <p:cNvSpPr/>
            <p:nvPr/>
          </p:nvSpPr>
          <p:spPr>
            <a:xfrm>
              <a:off x="3681319" y="2737017"/>
              <a:ext cx="27661" cy="34982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4" name="Google Shape;2314;p124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2315" name="Google Shape;2315;p124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124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7" name="Google Shape;2317;p124"/>
            <p:cNvSpPr/>
            <p:nvPr/>
          </p:nvSpPr>
          <p:spPr>
            <a:xfrm>
              <a:off x="4037841" y="3224817"/>
              <a:ext cx="52333" cy="93527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8" name="Google Shape;2318;p124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2319" name="Google Shape;2319;p124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2320" name="Google Shape;2320;p124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1" name="Google Shape;2321;p124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2322" name="Google Shape;2322;p124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124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4" name="Google Shape;2324;p124"/>
            <p:cNvSpPr/>
            <p:nvPr/>
          </p:nvSpPr>
          <p:spPr>
            <a:xfrm>
              <a:off x="3608564" y="2619698"/>
              <a:ext cx="60550" cy="35232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24"/>
            <p:cNvSpPr/>
            <p:nvPr/>
          </p:nvSpPr>
          <p:spPr>
            <a:xfrm>
              <a:off x="4188328" y="2704412"/>
              <a:ext cx="421823" cy="300791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24"/>
            <p:cNvSpPr/>
            <p:nvPr/>
          </p:nvSpPr>
          <p:spPr>
            <a:xfrm>
              <a:off x="4442708" y="2990191"/>
              <a:ext cx="762" cy="967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24"/>
            <p:cNvSpPr/>
            <p:nvPr/>
          </p:nvSpPr>
          <p:spPr>
            <a:xfrm>
              <a:off x="4434742" y="2997094"/>
              <a:ext cx="1250" cy="1205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24"/>
            <p:cNvSpPr/>
            <p:nvPr/>
          </p:nvSpPr>
          <p:spPr>
            <a:xfrm>
              <a:off x="4184339" y="2879787"/>
              <a:ext cx="2512" cy="728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24"/>
            <p:cNvSpPr/>
            <p:nvPr/>
          </p:nvSpPr>
          <p:spPr>
            <a:xfrm>
              <a:off x="4038591" y="2720356"/>
              <a:ext cx="260870" cy="130886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24"/>
            <p:cNvSpPr/>
            <p:nvPr/>
          </p:nvSpPr>
          <p:spPr>
            <a:xfrm>
              <a:off x="4105619" y="2816249"/>
              <a:ext cx="110383" cy="65688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24"/>
            <p:cNvSpPr/>
            <p:nvPr/>
          </p:nvSpPr>
          <p:spPr>
            <a:xfrm>
              <a:off x="4085936" y="2839096"/>
              <a:ext cx="98666" cy="59262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2" name="Google Shape;2332;p124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2333" name="Google Shape;2333;p124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124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124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124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7" name="Google Shape;2337;p124"/>
            <p:cNvSpPr/>
            <p:nvPr/>
          </p:nvSpPr>
          <p:spPr>
            <a:xfrm>
              <a:off x="4210500" y="2911903"/>
              <a:ext cx="193104" cy="180152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24"/>
            <p:cNvSpPr/>
            <p:nvPr/>
          </p:nvSpPr>
          <p:spPr>
            <a:xfrm>
              <a:off x="4286244" y="2933329"/>
              <a:ext cx="56823" cy="29034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24"/>
            <p:cNvSpPr/>
            <p:nvPr/>
          </p:nvSpPr>
          <p:spPr>
            <a:xfrm>
              <a:off x="4155440" y="2884541"/>
              <a:ext cx="95439" cy="100431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24"/>
            <p:cNvSpPr/>
            <p:nvPr/>
          </p:nvSpPr>
          <p:spPr>
            <a:xfrm>
              <a:off x="4148462" y="2870746"/>
              <a:ext cx="91200" cy="72579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24"/>
            <p:cNvSpPr/>
            <p:nvPr/>
          </p:nvSpPr>
          <p:spPr>
            <a:xfrm>
              <a:off x="3884115" y="2761763"/>
              <a:ext cx="113133" cy="67348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24"/>
            <p:cNvSpPr/>
            <p:nvPr/>
          </p:nvSpPr>
          <p:spPr>
            <a:xfrm>
              <a:off x="3912027" y="2795073"/>
              <a:ext cx="23684" cy="25236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24"/>
            <p:cNvSpPr/>
            <p:nvPr/>
          </p:nvSpPr>
          <p:spPr>
            <a:xfrm>
              <a:off x="3874161" y="2799361"/>
              <a:ext cx="60800" cy="37131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24"/>
            <p:cNvSpPr/>
            <p:nvPr/>
          </p:nvSpPr>
          <p:spPr>
            <a:xfrm>
              <a:off x="3889355" y="2831954"/>
              <a:ext cx="39878" cy="24041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5" name="Google Shape;2345;p124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2346" name="Google Shape;2346;p124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124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124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124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0" name="Google Shape;2350;p124"/>
            <p:cNvSpPr/>
            <p:nvPr/>
          </p:nvSpPr>
          <p:spPr>
            <a:xfrm>
              <a:off x="3799155" y="2842190"/>
              <a:ext cx="6990" cy="13340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24"/>
            <p:cNvSpPr/>
            <p:nvPr/>
          </p:nvSpPr>
          <p:spPr>
            <a:xfrm>
              <a:off x="3688535" y="2836242"/>
              <a:ext cx="76506" cy="61161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24"/>
            <p:cNvSpPr/>
            <p:nvPr/>
          </p:nvSpPr>
          <p:spPr>
            <a:xfrm>
              <a:off x="4036603" y="2865264"/>
              <a:ext cx="11967" cy="9064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24"/>
            <p:cNvSpPr/>
            <p:nvPr/>
          </p:nvSpPr>
          <p:spPr>
            <a:xfrm>
              <a:off x="4033614" y="2866458"/>
              <a:ext cx="140532" cy="108039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24"/>
            <p:cNvSpPr/>
            <p:nvPr/>
          </p:nvSpPr>
          <p:spPr>
            <a:xfrm>
              <a:off x="4026636" y="2853369"/>
              <a:ext cx="24672" cy="20004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24"/>
            <p:cNvSpPr/>
            <p:nvPr/>
          </p:nvSpPr>
          <p:spPr>
            <a:xfrm>
              <a:off x="3915766" y="2848615"/>
              <a:ext cx="124088" cy="48788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24"/>
            <p:cNvSpPr/>
            <p:nvPr/>
          </p:nvSpPr>
          <p:spPr>
            <a:xfrm>
              <a:off x="3914265" y="2848854"/>
              <a:ext cx="18945" cy="15956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24"/>
            <p:cNvSpPr/>
            <p:nvPr/>
          </p:nvSpPr>
          <p:spPr>
            <a:xfrm>
              <a:off x="4004703" y="2885735"/>
              <a:ext cx="66539" cy="61161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24"/>
            <p:cNvSpPr/>
            <p:nvPr/>
          </p:nvSpPr>
          <p:spPr>
            <a:xfrm>
              <a:off x="4059025" y="2939277"/>
              <a:ext cx="11967" cy="11668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24"/>
            <p:cNvSpPr/>
            <p:nvPr/>
          </p:nvSpPr>
          <p:spPr>
            <a:xfrm>
              <a:off x="3959359" y="2899768"/>
              <a:ext cx="15468" cy="8347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24"/>
            <p:cNvSpPr/>
            <p:nvPr/>
          </p:nvSpPr>
          <p:spPr>
            <a:xfrm>
              <a:off x="3982281" y="2887395"/>
              <a:ext cx="42867" cy="36426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24"/>
            <p:cNvSpPr/>
            <p:nvPr/>
          </p:nvSpPr>
          <p:spPr>
            <a:xfrm>
              <a:off x="3973565" y="2916668"/>
              <a:ext cx="10479" cy="29045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24"/>
            <p:cNvSpPr/>
            <p:nvPr/>
          </p:nvSpPr>
          <p:spPr>
            <a:xfrm>
              <a:off x="3982781" y="2916668"/>
              <a:ext cx="2751" cy="5959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24"/>
            <p:cNvSpPr/>
            <p:nvPr/>
          </p:nvSpPr>
          <p:spPr>
            <a:xfrm>
              <a:off x="3979792" y="2923093"/>
              <a:ext cx="3751" cy="8336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24"/>
            <p:cNvSpPr/>
            <p:nvPr/>
          </p:nvSpPr>
          <p:spPr>
            <a:xfrm>
              <a:off x="3979792" y="2907627"/>
              <a:ext cx="8978" cy="10713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24"/>
            <p:cNvSpPr/>
            <p:nvPr/>
          </p:nvSpPr>
          <p:spPr>
            <a:xfrm>
              <a:off x="3980292" y="2915952"/>
              <a:ext cx="27661" cy="32616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24"/>
            <p:cNvSpPr/>
            <p:nvPr/>
          </p:nvSpPr>
          <p:spPr>
            <a:xfrm>
              <a:off x="3979792" y="2924515"/>
              <a:ext cx="142521" cy="114714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367" name="Google Shape;2367;p124"/>
            <p:cNvSpPr/>
            <p:nvPr/>
          </p:nvSpPr>
          <p:spPr>
            <a:xfrm>
              <a:off x="4089663" y="2967116"/>
              <a:ext cx="5251" cy="10952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24"/>
            <p:cNvSpPr/>
            <p:nvPr/>
          </p:nvSpPr>
          <p:spPr>
            <a:xfrm>
              <a:off x="4095152" y="2967833"/>
              <a:ext cx="32900" cy="24758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24"/>
            <p:cNvSpPr/>
            <p:nvPr/>
          </p:nvSpPr>
          <p:spPr>
            <a:xfrm>
              <a:off x="4101380" y="2973303"/>
              <a:ext cx="51583" cy="60684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24"/>
            <p:cNvSpPr/>
            <p:nvPr/>
          </p:nvSpPr>
          <p:spPr>
            <a:xfrm>
              <a:off x="4124802" y="2964728"/>
              <a:ext cx="2751" cy="5971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24"/>
            <p:cNvSpPr/>
            <p:nvPr/>
          </p:nvSpPr>
          <p:spPr>
            <a:xfrm>
              <a:off x="4037591" y="3015893"/>
              <a:ext cx="73267" cy="45456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24"/>
            <p:cNvSpPr/>
            <p:nvPr/>
          </p:nvSpPr>
          <p:spPr>
            <a:xfrm>
              <a:off x="3911526" y="2929280"/>
              <a:ext cx="85972" cy="69020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24"/>
            <p:cNvSpPr/>
            <p:nvPr/>
          </p:nvSpPr>
          <p:spPr>
            <a:xfrm>
              <a:off x="3896332" y="2997572"/>
              <a:ext cx="113621" cy="124461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24"/>
            <p:cNvSpPr/>
            <p:nvPr/>
          </p:nvSpPr>
          <p:spPr>
            <a:xfrm>
              <a:off x="3973815" y="3045871"/>
              <a:ext cx="104655" cy="75923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24"/>
            <p:cNvSpPr/>
            <p:nvPr/>
          </p:nvSpPr>
          <p:spPr>
            <a:xfrm>
              <a:off x="3996236" y="3024695"/>
              <a:ext cx="46106" cy="39042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24"/>
            <p:cNvSpPr/>
            <p:nvPr/>
          </p:nvSpPr>
          <p:spPr>
            <a:xfrm>
              <a:off x="4033614" y="3061110"/>
              <a:ext cx="10467" cy="11907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24"/>
            <p:cNvSpPr/>
            <p:nvPr/>
          </p:nvSpPr>
          <p:spPr>
            <a:xfrm>
              <a:off x="4029125" y="3065864"/>
              <a:ext cx="70516" cy="89240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24"/>
            <p:cNvSpPr/>
            <p:nvPr/>
          </p:nvSpPr>
          <p:spPr>
            <a:xfrm>
              <a:off x="3978054" y="3108693"/>
              <a:ext cx="57811" cy="66882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379" name="Google Shape;2379;p124"/>
            <p:cNvSpPr/>
            <p:nvPr/>
          </p:nvSpPr>
          <p:spPr>
            <a:xfrm>
              <a:off x="3963598" y="3151999"/>
              <a:ext cx="5239" cy="11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24"/>
            <p:cNvSpPr/>
            <p:nvPr/>
          </p:nvSpPr>
          <p:spPr>
            <a:xfrm>
              <a:off x="3949392" y="3117029"/>
              <a:ext cx="39878" cy="37609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24"/>
            <p:cNvSpPr/>
            <p:nvPr/>
          </p:nvSpPr>
          <p:spPr>
            <a:xfrm>
              <a:off x="3845999" y="3071334"/>
              <a:ext cx="89711" cy="57841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24"/>
            <p:cNvSpPr/>
            <p:nvPr/>
          </p:nvSpPr>
          <p:spPr>
            <a:xfrm>
              <a:off x="3809372" y="2919523"/>
              <a:ext cx="106405" cy="94483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24"/>
            <p:cNvSpPr/>
            <p:nvPr/>
          </p:nvSpPr>
          <p:spPr>
            <a:xfrm>
              <a:off x="3795917" y="2888589"/>
              <a:ext cx="27173" cy="50699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24"/>
            <p:cNvSpPr/>
            <p:nvPr/>
          </p:nvSpPr>
          <p:spPr>
            <a:xfrm>
              <a:off x="3689035" y="2890250"/>
              <a:ext cx="138044" cy="127554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24"/>
            <p:cNvSpPr/>
            <p:nvPr/>
          </p:nvSpPr>
          <p:spPr>
            <a:xfrm>
              <a:off x="3661636" y="2898825"/>
              <a:ext cx="79733" cy="60206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24"/>
            <p:cNvSpPr/>
            <p:nvPr/>
          </p:nvSpPr>
          <p:spPr>
            <a:xfrm>
              <a:off x="3632974" y="2958780"/>
              <a:ext cx="56573" cy="43318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24"/>
            <p:cNvSpPr/>
            <p:nvPr/>
          </p:nvSpPr>
          <p:spPr>
            <a:xfrm>
              <a:off x="3632736" y="2960691"/>
              <a:ext cx="81233" cy="8543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24"/>
            <p:cNvSpPr/>
            <p:nvPr/>
          </p:nvSpPr>
          <p:spPr>
            <a:xfrm>
              <a:off x="3665125" y="2976874"/>
              <a:ext cx="112121" cy="99236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24"/>
            <p:cNvSpPr/>
            <p:nvPr/>
          </p:nvSpPr>
          <p:spPr>
            <a:xfrm>
              <a:off x="3712457" y="3043733"/>
              <a:ext cx="51833" cy="35948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24"/>
            <p:cNvSpPr/>
            <p:nvPr/>
          </p:nvSpPr>
          <p:spPr>
            <a:xfrm>
              <a:off x="3628997" y="3033259"/>
              <a:ext cx="44355" cy="30956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24"/>
            <p:cNvSpPr/>
            <p:nvPr/>
          </p:nvSpPr>
          <p:spPr>
            <a:xfrm>
              <a:off x="3633975" y="3059916"/>
              <a:ext cx="21195" cy="12146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2" name="Google Shape;2392;p124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2393" name="Google Shape;2393;p124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124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5" name="Google Shape;2395;p124"/>
            <p:cNvSpPr/>
            <p:nvPr/>
          </p:nvSpPr>
          <p:spPr>
            <a:xfrm>
              <a:off x="3657897" y="3077759"/>
              <a:ext cx="19195" cy="21903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24"/>
            <p:cNvSpPr/>
            <p:nvPr/>
          </p:nvSpPr>
          <p:spPr>
            <a:xfrm>
              <a:off x="3670352" y="3087756"/>
              <a:ext cx="27911" cy="28568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24"/>
            <p:cNvSpPr/>
            <p:nvPr/>
          </p:nvSpPr>
          <p:spPr>
            <a:xfrm>
              <a:off x="3689785" y="3073722"/>
              <a:ext cx="42617" cy="42840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24"/>
            <p:cNvSpPr/>
            <p:nvPr/>
          </p:nvSpPr>
          <p:spPr>
            <a:xfrm>
              <a:off x="3726412" y="3070151"/>
              <a:ext cx="29161" cy="43557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24"/>
            <p:cNvSpPr/>
            <p:nvPr/>
          </p:nvSpPr>
          <p:spPr>
            <a:xfrm>
              <a:off x="3746846" y="3070151"/>
              <a:ext cx="13956" cy="35459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24"/>
            <p:cNvSpPr/>
            <p:nvPr/>
          </p:nvSpPr>
          <p:spPr>
            <a:xfrm>
              <a:off x="3754312" y="3061110"/>
              <a:ext cx="21445" cy="42840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24"/>
            <p:cNvSpPr/>
            <p:nvPr/>
          </p:nvSpPr>
          <p:spPr>
            <a:xfrm>
              <a:off x="3838283" y="2987337"/>
              <a:ext cx="71755" cy="108994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24"/>
            <p:cNvSpPr/>
            <p:nvPr/>
          </p:nvSpPr>
          <p:spPr>
            <a:xfrm>
              <a:off x="3829555" y="3057778"/>
              <a:ext cx="2251" cy="1194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24"/>
            <p:cNvSpPr/>
            <p:nvPr/>
          </p:nvSpPr>
          <p:spPr>
            <a:xfrm>
              <a:off x="3749584" y="2988770"/>
              <a:ext cx="104905" cy="77822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404" name="Google Shape;2404;p124"/>
            <p:cNvSpPr/>
            <p:nvPr/>
          </p:nvSpPr>
          <p:spPr>
            <a:xfrm>
              <a:off x="3767267" y="3053013"/>
              <a:ext cx="78744" cy="64493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24"/>
            <p:cNvSpPr/>
            <p:nvPr/>
          </p:nvSpPr>
          <p:spPr>
            <a:xfrm>
              <a:off x="3805645" y="3058722"/>
              <a:ext cx="52322" cy="74968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24"/>
            <p:cNvSpPr/>
            <p:nvPr/>
          </p:nvSpPr>
          <p:spPr>
            <a:xfrm>
              <a:off x="3805883" y="3130585"/>
              <a:ext cx="39378" cy="40702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24"/>
            <p:cNvSpPr/>
            <p:nvPr/>
          </p:nvSpPr>
          <p:spPr>
            <a:xfrm>
              <a:off x="3809622" y="3131301"/>
              <a:ext cx="13967" cy="8575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24"/>
            <p:cNvSpPr/>
            <p:nvPr/>
          </p:nvSpPr>
          <p:spPr>
            <a:xfrm>
              <a:off x="3822327" y="3120122"/>
              <a:ext cx="52834" cy="59023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24"/>
            <p:cNvSpPr/>
            <p:nvPr/>
          </p:nvSpPr>
          <p:spPr>
            <a:xfrm>
              <a:off x="3828067" y="3174369"/>
              <a:ext cx="7478" cy="9769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24"/>
            <p:cNvSpPr/>
            <p:nvPr/>
          </p:nvSpPr>
          <p:spPr>
            <a:xfrm>
              <a:off x="3947654" y="3151533"/>
              <a:ext cx="76994" cy="74956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24"/>
            <p:cNvSpPr/>
            <p:nvPr/>
          </p:nvSpPr>
          <p:spPr>
            <a:xfrm>
              <a:off x="3945415" y="3152954"/>
              <a:ext cx="13956" cy="10963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24"/>
            <p:cNvSpPr/>
            <p:nvPr/>
          </p:nvSpPr>
          <p:spPr>
            <a:xfrm>
              <a:off x="3945415" y="3159380"/>
              <a:ext cx="13706" cy="15956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24"/>
            <p:cNvSpPr/>
            <p:nvPr/>
          </p:nvSpPr>
          <p:spPr>
            <a:xfrm>
              <a:off x="3829055" y="3110126"/>
              <a:ext cx="131316" cy="124222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414" name="Google Shape;2414;p124"/>
            <p:cNvSpPr/>
            <p:nvPr/>
          </p:nvSpPr>
          <p:spPr>
            <a:xfrm>
              <a:off x="3970326" y="3207451"/>
              <a:ext cx="21934" cy="52837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24"/>
            <p:cNvSpPr/>
            <p:nvPr/>
          </p:nvSpPr>
          <p:spPr>
            <a:xfrm>
              <a:off x="3895082" y="3199593"/>
              <a:ext cx="81233" cy="66165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24"/>
            <p:cNvSpPr/>
            <p:nvPr/>
          </p:nvSpPr>
          <p:spPr>
            <a:xfrm>
              <a:off x="3824328" y="3184365"/>
              <a:ext cx="86210" cy="81393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24"/>
            <p:cNvSpPr/>
            <p:nvPr/>
          </p:nvSpPr>
          <p:spPr>
            <a:xfrm>
              <a:off x="3916754" y="3249086"/>
              <a:ext cx="53834" cy="46889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24"/>
            <p:cNvSpPr/>
            <p:nvPr/>
          </p:nvSpPr>
          <p:spPr>
            <a:xfrm>
              <a:off x="3879638" y="3263609"/>
              <a:ext cx="64539" cy="61639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24"/>
            <p:cNvSpPr/>
            <p:nvPr/>
          </p:nvSpPr>
          <p:spPr>
            <a:xfrm>
              <a:off x="3824578" y="3257889"/>
              <a:ext cx="92188" cy="82826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420" name="Google Shape;2420;p124"/>
            <p:cNvSpPr/>
            <p:nvPr/>
          </p:nvSpPr>
          <p:spPr>
            <a:xfrm>
              <a:off x="3953131" y="3215060"/>
              <a:ext cx="71767" cy="110427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24"/>
            <p:cNvSpPr/>
            <p:nvPr/>
          </p:nvSpPr>
          <p:spPr>
            <a:xfrm>
              <a:off x="3951893" y="3317378"/>
              <a:ext cx="9978" cy="10724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24"/>
            <p:cNvSpPr/>
            <p:nvPr/>
          </p:nvSpPr>
          <p:spPr>
            <a:xfrm>
              <a:off x="3925232" y="3338554"/>
              <a:ext cx="15956" cy="1429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24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24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24"/>
            <p:cNvSpPr/>
            <p:nvPr/>
          </p:nvSpPr>
          <p:spPr>
            <a:xfrm>
              <a:off x="4014919" y="2846238"/>
              <a:ext cx="33651" cy="9053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24"/>
            <p:cNvSpPr/>
            <p:nvPr/>
          </p:nvSpPr>
          <p:spPr>
            <a:xfrm>
              <a:off x="4036853" y="2853608"/>
              <a:ext cx="1250" cy="1205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24"/>
            <p:cNvSpPr/>
            <p:nvPr/>
          </p:nvSpPr>
          <p:spPr>
            <a:xfrm>
              <a:off x="4346543" y="2948318"/>
              <a:ext cx="21183" cy="11907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24"/>
            <p:cNvSpPr/>
            <p:nvPr/>
          </p:nvSpPr>
          <p:spPr>
            <a:xfrm>
              <a:off x="3878888" y="2847660"/>
              <a:ext cx="16706" cy="13579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24"/>
            <p:cNvSpPr/>
            <p:nvPr/>
          </p:nvSpPr>
          <p:spPr>
            <a:xfrm>
              <a:off x="3865182" y="2817204"/>
              <a:ext cx="27923" cy="34993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0" name="Google Shape;2430;p124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2431" name="Google Shape;2431;p124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124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124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124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124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124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124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124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124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124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124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124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124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124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124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124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D6E1"/>
                  </a:solidFill>
                </a:endParaRPr>
              </a:p>
            </p:txBody>
          </p:sp>
        </p:grpSp>
      </p:grpSp>
      <p:sp>
        <p:nvSpPr>
          <p:cNvPr id="2447" name="Google Shape;2447;p124"/>
          <p:cNvSpPr txBox="1"/>
          <p:nvPr>
            <p:ph idx="4294967295" type="body"/>
          </p:nvPr>
        </p:nvSpPr>
        <p:spPr>
          <a:xfrm>
            <a:off x="3960700" y="733525"/>
            <a:ext cx="46554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 members have backgrounds from different parts of the world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Encouraged us to ponder about differences in the world which can be measured through data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came across the ‘World Happiness Report’ Dataset and wondered which parameters would affect happiness the most and if these measurements could draw predictions accurately.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125"/>
          <p:cNvSpPr txBox="1"/>
          <p:nvPr>
            <p:ph idx="1" type="body"/>
          </p:nvPr>
        </p:nvSpPr>
        <p:spPr>
          <a:xfrm>
            <a:off x="618825" y="1679175"/>
            <a:ext cx="3309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was to construct different models to analyze the happiness scores of different countries and experiment to what extent happiness can be predicted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125"/>
          <p:cNvSpPr txBox="1"/>
          <p:nvPr>
            <p:ph type="ctrTitle"/>
          </p:nvPr>
        </p:nvSpPr>
        <p:spPr>
          <a:xfrm>
            <a:off x="618825" y="411675"/>
            <a:ext cx="4785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2454" name="Google Shape;2454;p1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2455" name="Google Shape;2455;p1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0" name="Google Shape;2460;p125"/>
          <p:cNvSpPr txBox="1"/>
          <p:nvPr>
            <p:ph idx="1" type="body"/>
          </p:nvPr>
        </p:nvSpPr>
        <p:spPr>
          <a:xfrm>
            <a:off x="4441900" y="1679175"/>
            <a:ext cx="3309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Model’s Constructed: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Regression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KNN Classification Modeling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126"/>
          <p:cNvSpPr txBox="1"/>
          <p:nvPr>
            <p:ph idx="4294967295" type="ctrTitle"/>
          </p:nvPr>
        </p:nvSpPr>
        <p:spPr>
          <a:xfrm>
            <a:off x="165750" y="1018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 sz="3000"/>
          </a:p>
        </p:txBody>
      </p:sp>
      <p:pic>
        <p:nvPicPr>
          <p:cNvPr id="2466" name="Google Shape;2466;p126"/>
          <p:cNvPicPr preferRelativeResize="0"/>
          <p:nvPr/>
        </p:nvPicPr>
        <p:blipFill rotWithShape="1">
          <a:blip r:embed="rId3">
            <a:alphaModFix/>
          </a:blip>
          <a:srcRect b="0" l="773" r="0" t="0"/>
          <a:stretch/>
        </p:blipFill>
        <p:spPr>
          <a:xfrm>
            <a:off x="2028575" y="0"/>
            <a:ext cx="711542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127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472" name="Google Shape;2472;p127"/>
          <p:cNvSpPr txBox="1"/>
          <p:nvPr>
            <p:ph type="ctrTitle"/>
          </p:nvPr>
        </p:nvSpPr>
        <p:spPr>
          <a:xfrm>
            <a:off x="520750" y="1358800"/>
            <a:ext cx="362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KNN Classification Modeling</a:t>
            </a:r>
            <a:endParaRPr sz="2300"/>
          </a:p>
        </p:txBody>
      </p:sp>
      <p:sp>
        <p:nvSpPr>
          <p:cNvPr id="2473" name="Google Shape;2473;p127"/>
          <p:cNvSpPr txBox="1"/>
          <p:nvPr>
            <p:ph idx="1" type="subTitle"/>
          </p:nvPr>
        </p:nvSpPr>
        <p:spPr>
          <a:xfrm>
            <a:off x="756850" y="2305925"/>
            <a:ext cx="30489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2016 data, which included the Regional Indicator column for each country. We classified the data by region to find a score by its characteristics and find the train accuracy of the dataset.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4" name="Google Shape;2474;p127"/>
          <p:cNvCxnSpPr/>
          <p:nvPr/>
        </p:nvCxnSpPr>
        <p:spPr>
          <a:xfrm rot="10800000">
            <a:off x="4699575" y="21650"/>
            <a:ext cx="0" cy="5132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5" name="Google Shape;2475;p127"/>
          <p:cNvSpPr txBox="1"/>
          <p:nvPr>
            <p:ph type="ctrTitle"/>
          </p:nvPr>
        </p:nvSpPr>
        <p:spPr>
          <a:xfrm>
            <a:off x="5317125" y="1348425"/>
            <a:ext cx="342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Linear Regression Modeling</a:t>
            </a:r>
            <a:endParaRPr sz="2300"/>
          </a:p>
        </p:txBody>
      </p:sp>
      <p:sp>
        <p:nvSpPr>
          <p:cNvPr id="2476" name="Google Shape;2476;p127"/>
          <p:cNvSpPr txBox="1"/>
          <p:nvPr>
            <p:ph idx="1" type="subTitle"/>
          </p:nvPr>
        </p:nvSpPr>
        <p:spPr>
          <a:xfrm>
            <a:off x="5386750" y="2305925"/>
            <a:ext cx="30489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4 parameters (GDP, Life Expectancy, Freedom and Generosity) we trained 70% of the 2019 data to predict the happiness score of the rest of the data, then compare our results to the actual values.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128"/>
          <p:cNvSpPr txBox="1"/>
          <p:nvPr/>
        </p:nvSpPr>
        <p:spPr>
          <a:xfrm>
            <a:off x="361180" y="248450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Challenge</a:t>
            </a:r>
            <a:endParaRPr sz="3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482" name="Google Shape;2482;p128"/>
          <p:cNvSpPr/>
          <p:nvPr/>
        </p:nvSpPr>
        <p:spPr>
          <a:xfrm>
            <a:off x="4338750" y="0"/>
            <a:ext cx="466500" cy="5037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3" name="Google Shape;2483;p128"/>
          <p:cNvGrpSpPr/>
          <p:nvPr/>
        </p:nvGrpSpPr>
        <p:grpSpPr>
          <a:xfrm>
            <a:off x="4443872" y="90637"/>
            <a:ext cx="259122" cy="317910"/>
            <a:chOff x="5357662" y="4297637"/>
            <a:chExt cx="287275" cy="326296"/>
          </a:xfrm>
        </p:grpSpPr>
        <p:sp>
          <p:nvSpPr>
            <p:cNvPr id="2484" name="Google Shape;2484;p128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28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28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28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28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9" name="Google Shape;2489;p128"/>
          <p:cNvSpPr txBox="1"/>
          <p:nvPr/>
        </p:nvSpPr>
        <p:spPr>
          <a:xfrm>
            <a:off x="3247938" y="316488"/>
            <a:ext cx="2648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Concatenation</a:t>
            </a:r>
            <a:r>
              <a:rPr b="1" lang="en"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 of Data</a:t>
            </a:r>
            <a:endParaRPr b="1" sz="2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490" name="Google Shape;2490;p128"/>
          <p:cNvSpPr txBox="1"/>
          <p:nvPr/>
        </p:nvSpPr>
        <p:spPr>
          <a:xfrm>
            <a:off x="564250" y="1998025"/>
            <a:ext cx="36135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Since we were using data from 2015-2019, we needed to decide how best to concatenate it for training. Duplicates and </a:t>
            </a: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extremely</a:t>
            </a: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close values for the same country in different years could lead to </a:t>
            </a: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inaccurate</a:t>
            </a: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predictions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2491" name="Google Shape;2491;p128"/>
          <p:cNvGrpSpPr/>
          <p:nvPr/>
        </p:nvGrpSpPr>
        <p:grpSpPr>
          <a:xfrm>
            <a:off x="4906629" y="1054588"/>
            <a:ext cx="402175" cy="456777"/>
            <a:chOff x="3103963" y="3361140"/>
            <a:chExt cx="297886" cy="337578"/>
          </a:xfrm>
        </p:grpSpPr>
        <p:sp>
          <p:nvSpPr>
            <p:cNvPr id="2492" name="Google Shape;2492;p128"/>
            <p:cNvSpPr/>
            <p:nvPr/>
          </p:nvSpPr>
          <p:spPr>
            <a:xfrm>
              <a:off x="3245305" y="3519402"/>
              <a:ext cx="14026" cy="14408"/>
            </a:xfrm>
            <a:custGeom>
              <a:rect b="b" l="l" r="r" t="t"/>
              <a:pathLst>
                <a:path extrusionOk="0" h="453" w="441">
                  <a:moveTo>
                    <a:pt x="227" y="0"/>
                  </a:moveTo>
                  <a:cubicBezTo>
                    <a:pt x="96" y="0"/>
                    <a:pt x="0" y="107"/>
                    <a:pt x="0" y="226"/>
                  </a:cubicBezTo>
                  <a:cubicBezTo>
                    <a:pt x="0" y="357"/>
                    <a:pt x="96" y="453"/>
                    <a:pt x="227" y="453"/>
                  </a:cubicBezTo>
                  <a:cubicBezTo>
                    <a:pt x="346" y="453"/>
                    <a:pt x="441" y="357"/>
                    <a:pt x="441" y="226"/>
                  </a:cubicBezTo>
                  <a:cubicBezTo>
                    <a:pt x="441" y="107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28"/>
            <p:cNvSpPr/>
            <p:nvPr/>
          </p:nvSpPr>
          <p:spPr>
            <a:xfrm>
              <a:off x="3284679" y="3597388"/>
              <a:ext cx="74646" cy="74646"/>
            </a:xfrm>
            <a:custGeom>
              <a:rect b="b" l="l" r="r" t="t"/>
              <a:pathLst>
                <a:path extrusionOk="0" h="2347" w="2347">
                  <a:moveTo>
                    <a:pt x="1167" y="1"/>
                  </a:moveTo>
                  <a:cubicBezTo>
                    <a:pt x="513" y="1"/>
                    <a:pt x="1" y="513"/>
                    <a:pt x="1" y="1168"/>
                  </a:cubicBezTo>
                  <a:cubicBezTo>
                    <a:pt x="1" y="1823"/>
                    <a:pt x="513" y="2346"/>
                    <a:pt x="1167" y="2346"/>
                  </a:cubicBezTo>
                  <a:cubicBezTo>
                    <a:pt x="1787" y="2346"/>
                    <a:pt x="2287" y="1870"/>
                    <a:pt x="2346" y="1263"/>
                  </a:cubicBezTo>
                  <a:cubicBezTo>
                    <a:pt x="2334" y="1203"/>
                    <a:pt x="2275" y="1132"/>
                    <a:pt x="2179" y="1108"/>
                  </a:cubicBezTo>
                  <a:cubicBezTo>
                    <a:pt x="2096" y="1108"/>
                    <a:pt x="2025" y="1168"/>
                    <a:pt x="2025" y="1263"/>
                  </a:cubicBezTo>
                  <a:cubicBezTo>
                    <a:pt x="1979" y="1706"/>
                    <a:pt x="1609" y="2051"/>
                    <a:pt x="1172" y="2051"/>
                  </a:cubicBezTo>
                  <a:cubicBezTo>
                    <a:pt x="1151" y="2051"/>
                    <a:pt x="1129" y="2050"/>
                    <a:pt x="1108" y="2049"/>
                  </a:cubicBezTo>
                  <a:cubicBezTo>
                    <a:pt x="655" y="2025"/>
                    <a:pt x="298" y="1644"/>
                    <a:pt x="298" y="1192"/>
                  </a:cubicBezTo>
                  <a:cubicBezTo>
                    <a:pt x="298" y="651"/>
                    <a:pt x="733" y="325"/>
                    <a:pt x="1174" y="325"/>
                  </a:cubicBezTo>
                  <a:cubicBezTo>
                    <a:pt x="1451" y="325"/>
                    <a:pt x="1731" y="454"/>
                    <a:pt x="1906" y="739"/>
                  </a:cubicBezTo>
                  <a:cubicBezTo>
                    <a:pt x="1930" y="788"/>
                    <a:pt x="1988" y="820"/>
                    <a:pt x="2045" y="820"/>
                  </a:cubicBezTo>
                  <a:cubicBezTo>
                    <a:pt x="2072" y="820"/>
                    <a:pt x="2097" y="814"/>
                    <a:pt x="2120" y="799"/>
                  </a:cubicBezTo>
                  <a:cubicBezTo>
                    <a:pt x="2203" y="751"/>
                    <a:pt x="2227" y="656"/>
                    <a:pt x="2179" y="572"/>
                  </a:cubicBezTo>
                  <a:cubicBezTo>
                    <a:pt x="1977" y="215"/>
                    <a:pt x="1584" y="1"/>
                    <a:pt x="1167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28"/>
            <p:cNvSpPr/>
            <p:nvPr/>
          </p:nvSpPr>
          <p:spPr>
            <a:xfrm>
              <a:off x="3145692" y="3597483"/>
              <a:ext cx="75028" cy="74933"/>
            </a:xfrm>
            <a:custGeom>
              <a:rect b="b" l="l" r="r" t="t"/>
              <a:pathLst>
                <a:path extrusionOk="0" h="2356" w="2359">
                  <a:moveTo>
                    <a:pt x="1176" y="1"/>
                  </a:moveTo>
                  <a:cubicBezTo>
                    <a:pt x="539" y="1"/>
                    <a:pt x="1" y="522"/>
                    <a:pt x="1" y="1189"/>
                  </a:cubicBezTo>
                  <a:cubicBezTo>
                    <a:pt x="1" y="1820"/>
                    <a:pt x="525" y="2355"/>
                    <a:pt x="1180" y="2355"/>
                  </a:cubicBezTo>
                  <a:cubicBezTo>
                    <a:pt x="1715" y="2355"/>
                    <a:pt x="2180" y="1998"/>
                    <a:pt x="2311" y="1486"/>
                  </a:cubicBezTo>
                  <a:cubicBezTo>
                    <a:pt x="2347" y="1379"/>
                    <a:pt x="2358" y="1272"/>
                    <a:pt x="2358" y="1165"/>
                  </a:cubicBezTo>
                  <a:cubicBezTo>
                    <a:pt x="2358" y="903"/>
                    <a:pt x="2251" y="617"/>
                    <a:pt x="2073" y="415"/>
                  </a:cubicBezTo>
                  <a:cubicBezTo>
                    <a:pt x="2037" y="379"/>
                    <a:pt x="1985" y="356"/>
                    <a:pt x="1936" y="356"/>
                  </a:cubicBezTo>
                  <a:cubicBezTo>
                    <a:pt x="1902" y="356"/>
                    <a:pt x="1870" y="367"/>
                    <a:pt x="1846" y="391"/>
                  </a:cubicBezTo>
                  <a:cubicBezTo>
                    <a:pt x="1787" y="450"/>
                    <a:pt x="1775" y="558"/>
                    <a:pt x="1835" y="617"/>
                  </a:cubicBezTo>
                  <a:cubicBezTo>
                    <a:pt x="1966" y="784"/>
                    <a:pt x="2049" y="974"/>
                    <a:pt x="2049" y="1189"/>
                  </a:cubicBezTo>
                  <a:cubicBezTo>
                    <a:pt x="2049" y="1260"/>
                    <a:pt x="2025" y="1331"/>
                    <a:pt x="2013" y="1403"/>
                  </a:cubicBezTo>
                  <a:cubicBezTo>
                    <a:pt x="1906" y="1784"/>
                    <a:pt x="1573" y="2046"/>
                    <a:pt x="1180" y="2046"/>
                  </a:cubicBezTo>
                  <a:cubicBezTo>
                    <a:pt x="703" y="2046"/>
                    <a:pt x="322" y="1653"/>
                    <a:pt x="322" y="1189"/>
                  </a:cubicBezTo>
                  <a:cubicBezTo>
                    <a:pt x="322" y="699"/>
                    <a:pt x="714" y="319"/>
                    <a:pt x="1171" y="319"/>
                  </a:cubicBezTo>
                  <a:cubicBezTo>
                    <a:pt x="1236" y="319"/>
                    <a:pt x="1303" y="327"/>
                    <a:pt x="1370" y="343"/>
                  </a:cubicBezTo>
                  <a:cubicBezTo>
                    <a:pt x="1387" y="347"/>
                    <a:pt x="1403" y="349"/>
                    <a:pt x="1418" y="349"/>
                  </a:cubicBezTo>
                  <a:cubicBezTo>
                    <a:pt x="1489" y="349"/>
                    <a:pt x="1543" y="305"/>
                    <a:pt x="1573" y="236"/>
                  </a:cubicBezTo>
                  <a:cubicBezTo>
                    <a:pt x="1585" y="141"/>
                    <a:pt x="1537" y="69"/>
                    <a:pt x="1454" y="34"/>
                  </a:cubicBezTo>
                  <a:cubicBezTo>
                    <a:pt x="1360" y="11"/>
                    <a:pt x="1267" y="1"/>
                    <a:pt x="1176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28"/>
            <p:cNvSpPr/>
            <p:nvPr/>
          </p:nvSpPr>
          <p:spPr>
            <a:xfrm>
              <a:off x="3277873" y="3491382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28"/>
            <p:cNvSpPr/>
            <p:nvPr/>
          </p:nvSpPr>
          <p:spPr>
            <a:xfrm>
              <a:off x="3277873" y="3490618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28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28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28"/>
            <p:cNvSpPr/>
            <p:nvPr/>
          </p:nvSpPr>
          <p:spPr>
            <a:xfrm>
              <a:off x="3103963" y="3361140"/>
              <a:ext cx="297886" cy="337578"/>
            </a:xfrm>
            <a:custGeom>
              <a:rect b="b" l="l" r="r" t="t"/>
              <a:pathLst>
                <a:path extrusionOk="0" h="10614" w="9366">
                  <a:moveTo>
                    <a:pt x="3824" y="312"/>
                  </a:moveTo>
                  <a:cubicBezTo>
                    <a:pt x="3859" y="312"/>
                    <a:pt x="3900" y="334"/>
                    <a:pt x="3909" y="369"/>
                  </a:cubicBezTo>
                  <a:cubicBezTo>
                    <a:pt x="4444" y="2345"/>
                    <a:pt x="4516" y="2607"/>
                    <a:pt x="4516" y="2631"/>
                  </a:cubicBezTo>
                  <a:lnTo>
                    <a:pt x="4016" y="4536"/>
                  </a:lnTo>
                  <a:lnTo>
                    <a:pt x="3206" y="1631"/>
                  </a:lnTo>
                  <a:cubicBezTo>
                    <a:pt x="3075" y="1107"/>
                    <a:pt x="3313" y="559"/>
                    <a:pt x="3789" y="321"/>
                  </a:cubicBezTo>
                  <a:cubicBezTo>
                    <a:pt x="3799" y="315"/>
                    <a:pt x="3811" y="312"/>
                    <a:pt x="3824" y="312"/>
                  </a:cubicBezTo>
                  <a:close/>
                  <a:moveTo>
                    <a:pt x="4682" y="4655"/>
                  </a:moveTo>
                  <a:cubicBezTo>
                    <a:pt x="5004" y="4667"/>
                    <a:pt x="5218" y="4988"/>
                    <a:pt x="5147" y="5286"/>
                  </a:cubicBezTo>
                  <a:lnTo>
                    <a:pt x="4790" y="6595"/>
                  </a:lnTo>
                  <a:cubicBezTo>
                    <a:pt x="4766" y="6655"/>
                    <a:pt x="4147" y="8989"/>
                    <a:pt x="4111" y="9072"/>
                  </a:cubicBezTo>
                  <a:cubicBezTo>
                    <a:pt x="3902" y="9809"/>
                    <a:pt x="3226" y="10296"/>
                    <a:pt x="2495" y="10296"/>
                  </a:cubicBezTo>
                  <a:cubicBezTo>
                    <a:pt x="2352" y="10296"/>
                    <a:pt x="2207" y="10278"/>
                    <a:pt x="2063" y="10239"/>
                  </a:cubicBezTo>
                  <a:cubicBezTo>
                    <a:pt x="1158" y="10001"/>
                    <a:pt x="634" y="9072"/>
                    <a:pt x="872" y="8167"/>
                  </a:cubicBezTo>
                  <a:cubicBezTo>
                    <a:pt x="1083" y="7391"/>
                    <a:pt x="1785" y="6913"/>
                    <a:pt x="2515" y="6913"/>
                  </a:cubicBezTo>
                  <a:cubicBezTo>
                    <a:pt x="2815" y="6913"/>
                    <a:pt x="3119" y="6994"/>
                    <a:pt x="3397" y="7167"/>
                  </a:cubicBezTo>
                  <a:cubicBezTo>
                    <a:pt x="3428" y="7186"/>
                    <a:pt x="3461" y="7196"/>
                    <a:pt x="3493" y="7196"/>
                  </a:cubicBezTo>
                  <a:cubicBezTo>
                    <a:pt x="3559" y="7196"/>
                    <a:pt x="3619" y="7156"/>
                    <a:pt x="3635" y="7084"/>
                  </a:cubicBezTo>
                  <a:cubicBezTo>
                    <a:pt x="3659" y="7048"/>
                    <a:pt x="3682" y="6905"/>
                    <a:pt x="3813" y="6393"/>
                  </a:cubicBezTo>
                  <a:lnTo>
                    <a:pt x="3992" y="5762"/>
                  </a:lnTo>
                  <a:lnTo>
                    <a:pt x="4194" y="5024"/>
                  </a:lnTo>
                  <a:cubicBezTo>
                    <a:pt x="4254" y="4821"/>
                    <a:pt x="4444" y="4655"/>
                    <a:pt x="4682" y="4655"/>
                  </a:cubicBezTo>
                  <a:close/>
                  <a:moveTo>
                    <a:pt x="5337" y="5774"/>
                  </a:moveTo>
                  <a:cubicBezTo>
                    <a:pt x="5614" y="6801"/>
                    <a:pt x="5643" y="6918"/>
                    <a:pt x="5642" y="6918"/>
                  </a:cubicBezTo>
                  <a:cubicBezTo>
                    <a:pt x="5641" y="6918"/>
                    <a:pt x="5638" y="6908"/>
                    <a:pt x="5638" y="6908"/>
                  </a:cubicBezTo>
                  <a:lnTo>
                    <a:pt x="5638" y="6908"/>
                  </a:lnTo>
                  <a:cubicBezTo>
                    <a:pt x="5638" y="6908"/>
                    <a:pt x="5647" y="6939"/>
                    <a:pt x="5694" y="7107"/>
                  </a:cubicBezTo>
                  <a:cubicBezTo>
                    <a:pt x="5706" y="7155"/>
                    <a:pt x="5730" y="7203"/>
                    <a:pt x="5778" y="7215"/>
                  </a:cubicBezTo>
                  <a:cubicBezTo>
                    <a:pt x="5800" y="7223"/>
                    <a:pt x="5820" y="7227"/>
                    <a:pt x="5839" y="7227"/>
                  </a:cubicBezTo>
                  <a:cubicBezTo>
                    <a:pt x="5948" y="7227"/>
                    <a:pt x="6017" y="7094"/>
                    <a:pt x="6373" y="7012"/>
                  </a:cubicBezTo>
                  <a:cubicBezTo>
                    <a:pt x="6538" y="6965"/>
                    <a:pt x="6699" y="6943"/>
                    <a:pt x="6855" y="6943"/>
                  </a:cubicBezTo>
                  <a:cubicBezTo>
                    <a:pt x="8084" y="6943"/>
                    <a:pt x="8957" y="8303"/>
                    <a:pt x="8302" y="9465"/>
                  </a:cubicBezTo>
                  <a:cubicBezTo>
                    <a:pt x="7970" y="10039"/>
                    <a:pt x="7408" y="10308"/>
                    <a:pt x="6849" y="10308"/>
                  </a:cubicBezTo>
                  <a:cubicBezTo>
                    <a:pt x="6144" y="10308"/>
                    <a:pt x="5444" y="9880"/>
                    <a:pt x="5218" y="9096"/>
                  </a:cubicBezTo>
                  <a:cubicBezTo>
                    <a:pt x="5183" y="9001"/>
                    <a:pt x="4921" y="8000"/>
                    <a:pt x="4825" y="7667"/>
                  </a:cubicBezTo>
                  <a:cubicBezTo>
                    <a:pt x="4849" y="7619"/>
                    <a:pt x="4885" y="7453"/>
                    <a:pt x="5040" y="6869"/>
                  </a:cubicBezTo>
                  <a:cubicBezTo>
                    <a:pt x="5218" y="6191"/>
                    <a:pt x="5159" y="6453"/>
                    <a:pt x="5337" y="5774"/>
                  </a:cubicBezTo>
                  <a:close/>
                  <a:moveTo>
                    <a:pt x="3839" y="0"/>
                  </a:moveTo>
                  <a:cubicBezTo>
                    <a:pt x="3778" y="0"/>
                    <a:pt x="3716" y="15"/>
                    <a:pt x="3659" y="47"/>
                  </a:cubicBezTo>
                  <a:cubicBezTo>
                    <a:pt x="3063" y="357"/>
                    <a:pt x="2742" y="1035"/>
                    <a:pt x="2920" y="1714"/>
                  </a:cubicBezTo>
                  <a:lnTo>
                    <a:pt x="3849" y="5143"/>
                  </a:lnTo>
                  <a:cubicBezTo>
                    <a:pt x="3670" y="5833"/>
                    <a:pt x="3718" y="5655"/>
                    <a:pt x="3397" y="6810"/>
                  </a:cubicBezTo>
                  <a:cubicBezTo>
                    <a:pt x="3278" y="6750"/>
                    <a:pt x="3158" y="6715"/>
                    <a:pt x="3039" y="6679"/>
                  </a:cubicBezTo>
                  <a:cubicBezTo>
                    <a:pt x="2859" y="6630"/>
                    <a:pt x="2682" y="6607"/>
                    <a:pt x="2510" y="6607"/>
                  </a:cubicBezTo>
                  <a:cubicBezTo>
                    <a:pt x="1060" y="6607"/>
                    <a:pt x="0" y="8245"/>
                    <a:pt x="777" y="9608"/>
                  </a:cubicBezTo>
                  <a:cubicBezTo>
                    <a:pt x="1168" y="10290"/>
                    <a:pt x="1839" y="10613"/>
                    <a:pt x="2507" y="10613"/>
                  </a:cubicBezTo>
                  <a:cubicBezTo>
                    <a:pt x="3342" y="10613"/>
                    <a:pt x="4173" y="10107"/>
                    <a:pt x="4444" y="9167"/>
                  </a:cubicBezTo>
                  <a:lnTo>
                    <a:pt x="4682" y="8262"/>
                  </a:lnTo>
                  <a:cubicBezTo>
                    <a:pt x="4932" y="9215"/>
                    <a:pt x="4921" y="9167"/>
                    <a:pt x="4932" y="9179"/>
                  </a:cubicBezTo>
                  <a:cubicBezTo>
                    <a:pt x="5087" y="9691"/>
                    <a:pt x="5409" y="10084"/>
                    <a:pt x="5873" y="10358"/>
                  </a:cubicBezTo>
                  <a:cubicBezTo>
                    <a:pt x="6181" y="10531"/>
                    <a:pt x="6516" y="10613"/>
                    <a:pt x="6848" y="10613"/>
                  </a:cubicBezTo>
                  <a:cubicBezTo>
                    <a:pt x="7542" y="10613"/>
                    <a:pt x="8221" y="10252"/>
                    <a:pt x="8600" y="9608"/>
                  </a:cubicBezTo>
                  <a:cubicBezTo>
                    <a:pt x="9365" y="8226"/>
                    <a:pt x="8308" y="6606"/>
                    <a:pt x="6852" y="6606"/>
                  </a:cubicBezTo>
                  <a:cubicBezTo>
                    <a:pt x="6677" y="6606"/>
                    <a:pt x="6497" y="6629"/>
                    <a:pt x="6314" y="6679"/>
                  </a:cubicBezTo>
                  <a:cubicBezTo>
                    <a:pt x="6195" y="6715"/>
                    <a:pt x="6064" y="6750"/>
                    <a:pt x="5956" y="6810"/>
                  </a:cubicBezTo>
                  <a:cubicBezTo>
                    <a:pt x="5587" y="5405"/>
                    <a:pt x="5516" y="5179"/>
                    <a:pt x="5516" y="5143"/>
                  </a:cubicBezTo>
                  <a:lnTo>
                    <a:pt x="5778" y="4167"/>
                  </a:lnTo>
                  <a:cubicBezTo>
                    <a:pt x="5814" y="4071"/>
                    <a:pt x="5754" y="4000"/>
                    <a:pt x="5671" y="3976"/>
                  </a:cubicBezTo>
                  <a:cubicBezTo>
                    <a:pt x="5653" y="3969"/>
                    <a:pt x="5637" y="3965"/>
                    <a:pt x="5621" y="3965"/>
                  </a:cubicBezTo>
                  <a:cubicBezTo>
                    <a:pt x="5559" y="3965"/>
                    <a:pt x="5509" y="4015"/>
                    <a:pt x="5480" y="4071"/>
                  </a:cubicBezTo>
                  <a:cubicBezTo>
                    <a:pt x="5468" y="4107"/>
                    <a:pt x="5444" y="4226"/>
                    <a:pt x="5337" y="4655"/>
                  </a:cubicBezTo>
                  <a:cubicBezTo>
                    <a:pt x="5179" y="4455"/>
                    <a:pt x="4939" y="4336"/>
                    <a:pt x="4695" y="4336"/>
                  </a:cubicBezTo>
                  <a:cubicBezTo>
                    <a:pt x="4590" y="4336"/>
                    <a:pt x="4485" y="4358"/>
                    <a:pt x="4385" y="4405"/>
                  </a:cubicBezTo>
                  <a:cubicBezTo>
                    <a:pt x="4444" y="4167"/>
                    <a:pt x="4980" y="2190"/>
                    <a:pt x="5087" y="1797"/>
                  </a:cubicBezTo>
                  <a:cubicBezTo>
                    <a:pt x="5111" y="1702"/>
                    <a:pt x="5052" y="1631"/>
                    <a:pt x="4980" y="1607"/>
                  </a:cubicBezTo>
                  <a:cubicBezTo>
                    <a:pt x="4961" y="1600"/>
                    <a:pt x="4942" y="1596"/>
                    <a:pt x="4925" y="1596"/>
                  </a:cubicBezTo>
                  <a:cubicBezTo>
                    <a:pt x="4858" y="1596"/>
                    <a:pt x="4809" y="1647"/>
                    <a:pt x="4790" y="1714"/>
                  </a:cubicBezTo>
                  <a:lnTo>
                    <a:pt x="4694" y="2023"/>
                  </a:lnTo>
                  <a:cubicBezTo>
                    <a:pt x="4218" y="249"/>
                    <a:pt x="4266" y="416"/>
                    <a:pt x="4218" y="285"/>
                  </a:cubicBezTo>
                  <a:cubicBezTo>
                    <a:pt x="4166" y="111"/>
                    <a:pt x="4005" y="0"/>
                    <a:pt x="3839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28"/>
            <p:cNvSpPr/>
            <p:nvPr/>
          </p:nvSpPr>
          <p:spPr>
            <a:xfrm>
              <a:off x="3277873" y="3491382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28"/>
            <p:cNvSpPr/>
            <p:nvPr/>
          </p:nvSpPr>
          <p:spPr>
            <a:xfrm>
              <a:off x="3278986" y="3524681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28"/>
            <p:cNvSpPr/>
            <p:nvPr/>
          </p:nvSpPr>
          <p:spPr>
            <a:xfrm>
              <a:off x="3219543" y="3586415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28"/>
            <p:cNvSpPr/>
            <p:nvPr/>
          </p:nvSpPr>
          <p:spPr>
            <a:xfrm>
              <a:off x="3219543" y="3586415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28"/>
            <p:cNvSpPr/>
            <p:nvPr/>
          </p:nvSpPr>
          <p:spPr>
            <a:xfrm>
              <a:off x="3219543" y="3586415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28"/>
            <p:cNvSpPr/>
            <p:nvPr/>
          </p:nvSpPr>
          <p:spPr>
            <a:xfrm>
              <a:off x="3247181" y="3444787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28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28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28"/>
            <p:cNvSpPr/>
            <p:nvPr/>
          </p:nvSpPr>
          <p:spPr>
            <a:xfrm>
              <a:off x="3247181" y="3444787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28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28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28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28"/>
            <p:cNvSpPr/>
            <p:nvPr/>
          </p:nvSpPr>
          <p:spPr>
            <a:xfrm>
              <a:off x="3269922" y="339860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28"/>
            <p:cNvSpPr/>
            <p:nvPr/>
          </p:nvSpPr>
          <p:spPr>
            <a:xfrm>
              <a:off x="3259299" y="3361140"/>
              <a:ext cx="51174" cy="118060"/>
            </a:xfrm>
            <a:custGeom>
              <a:rect b="b" l="l" r="r" t="t"/>
              <a:pathLst>
                <a:path extrusionOk="0" h="3712" w="1609">
                  <a:moveTo>
                    <a:pt x="637" y="0"/>
                  </a:moveTo>
                  <a:cubicBezTo>
                    <a:pt x="469" y="0"/>
                    <a:pt x="315" y="111"/>
                    <a:pt x="263" y="285"/>
                  </a:cubicBezTo>
                  <a:cubicBezTo>
                    <a:pt x="215" y="428"/>
                    <a:pt x="263" y="285"/>
                    <a:pt x="37" y="1119"/>
                  </a:cubicBezTo>
                  <a:cubicBezTo>
                    <a:pt x="1" y="1202"/>
                    <a:pt x="60" y="1273"/>
                    <a:pt x="144" y="1309"/>
                  </a:cubicBezTo>
                  <a:cubicBezTo>
                    <a:pt x="156" y="1313"/>
                    <a:pt x="169" y="1314"/>
                    <a:pt x="181" y="1314"/>
                  </a:cubicBezTo>
                  <a:cubicBezTo>
                    <a:pt x="248" y="1314"/>
                    <a:pt x="304" y="1262"/>
                    <a:pt x="334" y="1202"/>
                  </a:cubicBezTo>
                  <a:cubicBezTo>
                    <a:pt x="346" y="1154"/>
                    <a:pt x="394" y="976"/>
                    <a:pt x="560" y="404"/>
                  </a:cubicBezTo>
                  <a:cubicBezTo>
                    <a:pt x="569" y="370"/>
                    <a:pt x="602" y="342"/>
                    <a:pt x="637" y="342"/>
                  </a:cubicBezTo>
                  <a:cubicBezTo>
                    <a:pt x="652" y="342"/>
                    <a:pt x="666" y="346"/>
                    <a:pt x="680" y="357"/>
                  </a:cubicBezTo>
                  <a:cubicBezTo>
                    <a:pt x="1156" y="607"/>
                    <a:pt x="1394" y="1142"/>
                    <a:pt x="1251" y="1666"/>
                  </a:cubicBezTo>
                  <a:lnTo>
                    <a:pt x="763" y="3512"/>
                  </a:lnTo>
                  <a:cubicBezTo>
                    <a:pt x="739" y="3595"/>
                    <a:pt x="799" y="3678"/>
                    <a:pt x="870" y="3702"/>
                  </a:cubicBezTo>
                  <a:cubicBezTo>
                    <a:pt x="885" y="3709"/>
                    <a:pt x="901" y="3712"/>
                    <a:pt x="916" y="3712"/>
                  </a:cubicBezTo>
                  <a:cubicBezTo>
                    <a:pt x="982" y="3712"/>
                    <a:pt x="1041" y="3653"/>
                    <a:pt x="1061" y="3595"/>
                  </a:cubicBezTo>
                  <a:cubicBezTo>
                    <a:pt x="1537" y="1750"/>
                    <a:pt x="1608" y="1702"/>
                    <a:pt x="1608" y="1381"/>
                  </a:cubicBezTo>
                  <a:cubicBezTo>
                    <a:pt x="1596" y="785"/>
                    <a:pt x="1299" y="297"/>
                    <a:pt x="822" y="47"/>
                  </a:cubicBezTo>
                  <a:cubicBezTo>
                    <a:pt x="762" y="15"/>
                    <a:pt x="699" y="0"/>
                    <a:pt x="637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28"/>
            <p:cNvSpPr/>
            <p:nvPr/>
          </p:nvSpPr>
          <p:spPr>
            <a:xfrm>
              <a:off x="3269922" y="339860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28"/>
            <p:cNvSpPr/>
            <p:nvPr/>
          </p:nvSpPr>
          <p:spPr>
            <a:xfrm>
              <a:off x="3269922" y="339860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16" name="Google Shape;2516;p128"/>
          <p:cNvCxnSpPr/>
          <p:nvPr/>
        </p:nvCxnSpPr>
        <p:spPr>
          <a:xfrm flipH="1" rot="10800000">
            <a:off x="4567050" y="1054600"/>
            <a:ext cx="9900" cy="4069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7" name="Google Shape;2517;p128"/>
          <p:cNvSpPr txBox="1"/>
          <p:nvPr/>
        </p:nvSpPr>
        <p:spPr>
          <a:xfrm>
            <a:off x="5212450" y="2150425"/>
            <a:ext cx="36135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After recognizing that simply averaging data from each year would not bring desired results, we realized that our only option was to take individual years for each of our models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18" name="Google Shape;2518;p128"/>
          <p:cNvSpPr txBox="1"/>
          <p:nvPr/>
        </p:nvSpPr>
        <p:spPr>
          <a:xfrm>
            <a:off x="361163" y="1054588"/>
            <a:ext cx="2648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Problem:</a:t>
            </a:r>
            <a:endParaRPr b="1" sz="2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519" name="Google Shape;2519;p128"/>
          <p:cNvSpPr txBox="1"/>
          <p:nvPr/>
        </p:nvSpPr>
        <p:spPr>
          <a:xfrm>
            <a:off x="5085563" y="1054588"/>
            <a:ext cx="2648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Solution:</a:t>
            </a:r>
            <a:endParaRPr b="1" sz="2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129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sz="3000"/>
          </a:p>
        </p:txBody>
      </p:sp>
      <p:sp>
        <p:nvSpPr>
          <p:cNvPr id="2525" name="Google Shape;2525;p129"/>
          <p:cNvSpPr txBox="1"/>
          <p:nvPr>
            <p:ph type="ctrTitle"/>
          </p:nvPr>
        </p:nvSpPr>
        <p:spPr>
          <a:xfrm>
            <a:off x="1627250" y="938000"/>
            <a:ext cx="20157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</a:t>
            </a:r>
            <a:r>
              <a:rPr lang="en"/>
              <a:t>Classification</a:t>
            </a:r>
            <a:r>
              <a:rPr lang="en"/>
              <a:t> </a:t>
            </a:r>
            <a:endParaRPr/>
          </a:p>
        </p:txBody>
      </p:sp>
      <p:sp>
        <p:nvSpPr>
          <p:cNvPr id="2526" name="Google Shape;2526;p129"/>
          <p:cNvSpPr txBox="1"/>
          <p:nvPr>
            <p:ph idx="1" type="subTitle"/>
          </p:nvPr>
        </p:nvSpPr>
        <p:spPr>
          <a:xfrm>
            <a:off x="1404500" y="3288450"/>
            <a:ext cx="2461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an accuracy of 80%, the KNN classification model was fairly accurate in predicting the happiness score for each region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7" name="Google Shape;2527;p129"/>
          <p:cNvGrpSpPr/>
          <p:nvPr/>
        </p:nvGrpSpPr>
        <p:grpSpPr>
          <a:xfrm>
            <a:off x="1759410" y="2046491"/>
            <a:ext cx="1751365" cy="909411"/>
            <a:chOff x="4811600" y="2231525"/>
            <a:chExt cx="890600" cy="462475"/>
          </a:xfrm>
        </p:grpSpPr>
        <p:sp>
          <p:nvSpPr>
            <p:cNvPr id="2528" name="Google Shape;2528;p129"/>
            <p:cNvSpPr/>
            <p:nvPr/>
          </p:nvSpPr>
          <p:spPr>
            <a:xfrm>
              <a:off x="5604200" y="2591000"/>
              <a:ext cx="90750" cy="31025"/>
            </a:xfrm>
            <a:custGeom>
              <a:rect b="b" l="l" r="r" t="t"/>
              <a:pathLst>
                <a:path extrusionOk="0" h="1241" w="363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29"/>
            <p:cNvSpPr/>
            <p:nvPr/>
          </p:nvSpPr>
          <p:spPr>
            <a:xfrm>
              <a:off x="4820100" y="2573450"/>
              <a:ext cx="90450" cy="34100"/>
            </a:xfrm>
            <a:custGeom>
              <a:rect b="b" l="l" r="r" t="t"/>
              <a:pathLst>
                <a:path extrusionOk="0" h="1364" w="3618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29"/>
            <p:cNvSpPr/>
            <p:nvPr/>
          </p:nvSpPr>
          <p:spPr>
            <a:xfrm>
              <a:off x="5584675" y="2508700"/>
              <a:ext cx="87900" cy="45000"/>
            </a:xfrm>
            <a:custGeom>
              <a:rect b="b" l="l" r="r" t="t"/>
              <a:pathLst>
                <a:path extrusionOk="0" h="1800" w="3516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29"/>
            <p:cNvSpPr/>
            <p:nvPr/>
          </p:nvSpPr>
          <p:spPr>
            <a:xfrm>
              <a:off x="4845925" y="2492075"/>
              <a:ext cx="86975" cy="47975"/>
            </a:xfrm>
            <a:custGeom>
              <a:rect b="b" l="l" r="r" t="t"/>
              <a:pathLst>
                <a:path extrusionOk="0" h="1919" w="3479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29"/>
            <p:cNvSpPr/>
            <p:nvPr/>
          </p:nvSpPr>
          <p:spPr>
            <a:xfrm>
              <a:off x="5552225" y="2432700"/>
              <a:ext cx="81925" cy="57850"/>
            </a:xfrm>
            <a:custGeom>
              <a:rect b="b" l="l" r="r" t="t"/>
              <a:pathLst>
                <a:path extrusionOk="0" h="2314" w="3277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29"/>
            <p:cNvSpPr/>
            <p:nvPr/>
          </p:nvSpPr>
          <p:spPr>
            <a:xfrm>
              <a:off x="4887825" y="2417825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29"/>
            <p:cNvSpPr/>
            <p:nvPr/>
          </p:nvSpPr>
          <p:spPr>
            <a:xfrm>
              <a:off x="5508425" y="2365875"/>
              <a:ext cx="72800" cy="68850"/>
            </a:xfrm>
            <a:custGeom>
              <a:rect b="b" l="l" r="r" t="t"/>
              <a:pathLst>
                <a:path extrusionOk="0" h="2754" w="2912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29"/>
            <p:cNvSpPr/>
            <p:nvPr/>
          </p:nvSpPr>
          <p:spPr>
            <a:xfrm>
              <a:off x="4943275" y="2353000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29"/>
            <p:cNvSpPr/>
            <p:nvPr/>
          </p:nvSpPr>
          <p:spPr>
            <a:xfrm>
              <a:off x="5454250" y="2310450"/>
              <a:ext cx="62400" cy="77925"/>
            </a:xfrm>
            <a:custGeom>
              <a:rect b="b" l="l" r="r" t="t"/>
              <a:pathLst>
                <a:path extrusionOk="0" h="3117" w="2496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29"/>
            <p:cNvSpPr/>
            <p:nvPr/>
          </p:nvSpPr>
          <p:spPr>
            <a:xfrm>
              <a:off x="5010075" y="2300475"/>
              <a:ext cx="60175" cy="79300"/>
            </a:xfrm>
            <a:custGeom>
              <a:rect b="b" l="l" r="r" t="t"/>
              <a:pathLst>
                <a:path extrusionOk="0" h="3172" w="2407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29"/>
            <p:cNvSpPr/>
            <p:nvPr/>
          </p:nvSpPr>
          <p:spPr>
            <a:xfrm>
              <a:off x="5392175" y="2268775"/>
              <a:ext cx="49800" cy="84550"/>
            </a:xfrm>
            <a:custGeom>
              <a:rect b="b" l="l" r="r" t="t"/>
              <a:pathLst>
                <a:path extrusionOk="0" h="3382" w="1992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29"/>
            <p:cNvSpPr/>
            <p:nvPr/>
          </p:nvSpPr>
          <p:spPr>
            <a:xfrm>
              <a:off x="5085975" y="2261900"/>
              <a:ext cx="47275" cy="85675"/>
            </a:xfrm>
            <a:custGeom>
              <a:rect b="b" l="l" r="r" t="t"/>
              <a:pathLst>
                <a:path extrusionOk="0" h="3427" w="1891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29"/>
            <p:cNvSpPr/>
            <p:nvPr/>
          </p:nvSpPr>
          <p:spPr>
            <a:xfrm>
              <a:off x="5324775" y="2242575"/>
              <a:ext cx="35625" cy="88725"/>
            </a:xfrm>
            <a:custGeom>
              <a:rect b="b" l="l" r="r" t="t"/>
              <a:pathLst>
                <a:path extrusionOk="0" h="3549" w="1425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29"/>
            <p:cNvSpPr/>
            <p:nvPr/>
          </p:nvSpPr>
          <p:spPr>
            <a:xfrm>
              <a:off x="5168825" y="2239225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29"/>
            <p:cNvSpPr/>
            <p:nvPr/>
          </p:nvSpPr>
          <p:spPr>
            <a:xfrm>
              <a:off x="5252000" y="2231525"/>
              <a:ext cx="19875" cy="90125"/>
            </a:xfrm>
            <a:custGeom>
              <a:rect b="b" l="l" r="r" t="t"/>
              <a:pathLst>
                <a:path extrusionOk="0" h="3605" w="795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29"/>
            <p:cNvSpPr/>
            <p:nvPr/>
          </p:nvSpPr>
          <p:spPr>
            <a:xfrm rot="6213996">
              <a:off x="5213726" y="2593997"/>
              <a:ext cx="95785" cy="73576"/>
            </a:xfrm>
            <a:custGeom>
              <a:rect b="b" l="l" r="r" t="t"/>
              <a:pathLst>
                <a:path extrusionOk="0" h="2943" w="3831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29"/>
            <p:cNvSpPr/>
            <p:nvPr/>
          </p:nvSpPr>
          <p:spPr>
            <a:xfrm rot="6213996">
              <a:off x="5290585" y="2481171"/>
              <a:ext cx="158192" cy="217852"/>
            </a:xfrm>
            <a:custGeom>
              <a:rect b="b" l="l" r="r" t="t"/>
              <a:pathLst>
                <a:path extrusionOk="0" h="8714" w="6327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29"/>
            <p:cNvSpPr/>
            <p:nvPr/>
          </p:nvSpPr>
          <p:spPr>
            <a:xfrm>
              <a:off x="5612075" y="2674425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29"/>
            <p:cNvSpPr/>
            <p:nvPr/>
          </p:nvSpPr>
          <p:spPr>
            <a:xfrm>
              <a:off x="4811600" y="2666250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7" name="Google Shape;2547;p129"/>
          <p:cNvSpPr txBox="1"/>
          <p:nvPr>
            <p:ph type="ctrTitle"/>
          </p:nvPr>
        </p:nvSpPr>
        <p:spPr>
          <a:xfrm>
            <a:off x="1694442" y="1459127"/>
            <a:ext cx="1881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80%</a:t>
            </a:r>
            <a:endParaRPr b="1" sz="16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548" name="Google Shape;2548;p129"/>
          <p:cNvSpPr txBox="1"/>
          <p:nvPr>
            <p:ph type="ctrTitle"/>
          </p:nvPr>
        </p:nvSpPr>
        <p:spPr>
          <a:xfrm>
            <a:off x="5501075" y="938000"/>
            <a:ext cx="20157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549" name="Google Shape;2549;p129"/>
          <p:cNvSpPr txBox="1"/>
          <p:nvPr>
            <p:ph idx="1" type="subTitle"/>
          </p:nvPr>
        </p:nvSpPr>
        <p:spPr>
          <a:xfrm>
            <a:off x="5278325" y="3288450"/>
            <a:ext cx="2461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scoring method within the sklearn library, the linear regression model had a score of about 64% </a:t>
            </a:r>
            <a:endParaRPr/>
          </a:p>
        </p:txBody>
      </p:sp>
      <p:grpSp>
        <p:nvGrpSpPr>
          <p:cNvPr id="2550" name="Google Shape;2550;p129"/>
          <p:cNvGrpSpPr/>
          <p:nvPr/>
        </p:nvGrpSpPr>
        <p:grpSpPr>
          <a:xfrm>
            <a:off x="5633235" y="2046491"/>
            <a:ext cx="1751365" cy="937897"/>
            <a:chOff x="4811600" y="2231525"/>
            <a:chExt cx="890600" cy="476961"/>
          </a:xfrm>
        </p:grpSpPr>
        <p:sp>
          <p:nvSpPr>
            <p:cNvPr id="2551" name="Google Shape;2551;p129"/>
            <p:cNvSpPr/>
            <p:nvPr/>
          </p:nvSpPr>
          <p:spPr>
            <a:xfrm>
              <a:off x="5604200" y="2591000"/>
              <a:ext cx="90750" cy="31025"/>
            </a:xfrm>
            <a:custGeom>
              <a:rect b="b" l="l" r="r" t="t"/>
              <a:pathLst>
                <a:path extrusionOk="0" h="1241" w="363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29"/>
            <p:cNvSpPr/>
            <p:nvPr/>
          </p:nvSpPr>
          <p:spPr>
            <a:xfrm>
              <a:off x="4820100" y="2573450"/>
              <a:ext cx="90450" cy="34100"/>
            </a:xfrm>
            <a:custGeom>
              <a:rect b="b" l="l" r="r" t="t"/>
              <a:pathLst>
                <a:path extrusionOk="0" h="1364" w="3618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29"/>
            <p:cNvSpPr/>
            <p:nvPr/>
          </p:nvSpPr>
          <p:spPr>
            <a:xfrm>
              <a:off x="5584675" y="2508700"/>
              <a:ext cx="87900" cy="45000"/>
            </a:xfrm>
            <a:custGeom>
              <a:rect b="b" l="l" r="r" t="t"/>
              <a:pathLst>
                <a:path extrusionOk="0" h="1800" w="3516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29"/>
            <p:cNvSpPr/>
            <p:nvPr/>
          </p:nvSpPr>
          <p:spPr>
            <a:xfrm>
              <a:off x="4845925" y="2492075"/>
              <a:ext cx="86975" cy="47975"/>
            </a:xfrm>
            <a:custGeom>
              <a:rect b="b" l="l" r="r" t="t"/>
              <a:pathLst>
                <a:path extrusionOk="0" h="1919" w="3479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29"/>
            <p:cNvSpPr/>
            <p:nvPr/>
          </p:nvSpPr>
          <p:spPr>
            <a:xfrm>
              <a:off x="5552225" y="2432700"/>
              <a:ext cx="81925" cy="57850"/>
            </a:xfrm>
            <a:custGeom>
              <a:rect b="b" l="l" r="r" t="t"/>
              <a:pathLst>
                <a:path extrusionOk="0" h="2314" w="3277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29"/>
            <p:cNvSpPr/>
            <p:nvPr/>
          </p:nvSpPr>
          <p:spPr>
            <a:xfrm>
              <a:off x="4887825" y="2417825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29"/>
            <p:cNvSpPr/>
            <p:nvPr/>
          </p:nvSpPr>
          <p:spPr>
            <a:xfrm>
              <a:off x="5508425" y="2365875"/>
              <a:ext cx="72800" cy="68850"/>
            </a:xfrm>
            <a:custGeom>
              <a:rect b="b" l="l" r="r" t="t"/>
              <a:pathLst>
                <a:path extrusionOk="0" h="2754" w="2912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29"/>
            <p:cNvSpPr/>
            <p:nvPr/>
          </p:nvSpPr>
          <p:spPr>
            <a:xfrm>
              <a:off x="4943275" y="2353000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29"/>
            <p:cNvSpPr/>
            <p:nvPr/>
          </p:nvSpPr>
          <p:spPr>
            <a:xfrm>
              <a:off x="5454250" y="2310450"/>
              <a:ext cx="62400" cy="77925"/>
            </a:xfrm>
            <a:custGeom>
              <a:rect b="b" l="l" r="r" t="t"/>
              <a:pathLst>
                <a:path extrusionOk="0" h="3117" w="2496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29"/>
            <p:cNvSpPr/>
            <p:nvPr/>
          </p:nvSpPr>
          <p:spPr>
            <a:xfrm>
              <a:off x="5010075" y="2300475"/>
              <a:ext cx="60175" cy="79300"/>
            </a:xfrm>
            <a:custGeom>
              <a:rect b="b" l="l" r="r" t="t"/>
              <a:pathLst>
                <a:path extrusionOk="0" h="3172" w="2407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29"/>
            <p:cNvSpPr/>
            <p:nvPr/>
          </p:nvSpPr>
          <p:spPr>
            <a:xfrm>
              <a:off x="5392175" y="2268775"/>
              <a:ext cx="49800" cy="84550"/>
            </a:xfrm>
            <a:custGeom>
              <a:rect b="b" l="l" r="r" t="t"/>
              <a:pathLst>
                <a:path extrusionOk="0" h="3382" w="1992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29"/>
            <p:cNvSpPr/>
            <p:nvPr/>
          </p:nvSpPr>
          <p:spPr>
            <a:xfrm>
              <a:off x="5085975" y="2261900"/>
              <a:ext cx="47275" cy="85675"/>
            </a:xfrm>
            <a:custGeom>
              <a:rect b="b" l="l" r="r" t="t"/>
              <a:pathLst>
                <a:path extrusionOk="0" h="3427" w="1891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29"/>
            <p:cNvSpPr/>
            <p:nvPr/>
          </p:nvSpPr>
          <p:spPr>
            <a:xfrm>
              <a:off x="5324775" y="2242575"/>
              <a:ext cx="35625" cy="88725"/>
            </a:xfrm>
            <a:custGeom>
              <a:rect b="b" l="l" r="r" t="t"/>
              <a:pathLst>
                <a:path extrusionOk="0" h="3549" w="1425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29"/>
            <p:cNvSpPr/>
            <p:nvPr/>
          </p:nvSpPr>
          <p:spPr>
            <a:xfrm>
              <a:off x="5168825" y="2239225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29"/>
            <p:cNvSpPr/>
            <p:nvPr/>
          </p:nvSpPr>
          <p:spPr>
            <a:xfrm>
              <a:off x="5252000" y="2231525"/>
              <a:ext cx="19875" cy="90125"/>
            </a:xfrm>
            <a:custGeom>
              <a:rect b="b" l="l" r="r" t="t"/>
              <a:pathLst>
                <a:path extrusionOk="0" h="3605" w="795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29"/>
            <p:cNvSpPr/>
            <p:nvPr/>
          </p:nvSpPr>
          <p:spPr>
            <a:xfrm rot="2976412">
              <a:off x="5207478" y="2611380"/>
              <a:ext cx="95786" cy="73578"/>
            </a:xfrm>
            <a:custGeom>
              <a:rect b="b" l="l" r="r" t="t"/>
              <a:pathLst>
                <a:path extrusionOk="0" h="2943" w="3831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29"/>
            <p:cNvSpPr/>
            <p:nvPr/>
          </p:nvSpPr>
          <p:spPr>
            <a:xfrm rot="2976412">
              <a:off x="5206947" y="2427916"/>
              <a:ext cx="158192" cy="217857"/>
            </a:xfrm>
            <a:custGeom>
              <a:rect b="b" l="l" r="r" t="t"/>
              <a:pathLst>
                <a:path extrusionOk="0" h="8714" w="6327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29"/>
            <p:cNvSpPr/>
            <p:nvPr/>
          </p:nvSpPr>
          <p:spPr>
            <a:xfrm>
              <a:off x="5612075" y="2674425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29"/>
            <p:cNvSpPr/>
            <p:nvPr/>
          </p:nvSpPr>
          <p:spPr>
            <a:xfrm>
              <a:off x="4811600" y="2666250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0" name="Google Shape;2570;p129"/>
          <p:cNvSpPr txBox="1"/>
          <p:nvPr>
            <p:ph type="ctrTitle"/>
          </p:nvPr>
        </p:nvSpPr>
        <p:spPr>
          <a:xfrm>
            <a:off x="5568267" y="1459127"/>
            <a:ext cx="1881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64</a:t>
            </a:r>
            <a:r>
              <a:rPr b="1" lang="en" sz="16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%</a:t>
            </a:r>
            <a:endParaRPr b="1" sz="16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130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sz="3000"/>
          </a:p>
        </p:txBody>
      </p:sp>
      <p:sp>
        <p:nvSpPr>
          <p:cNvPr id="2576" name="Google Shape;2576;p130"/>
          <p:cNvSpPr txBox="1"/>
          <p:nvPr>
            <p:ph idx="4294967295" type="ctrTitle"/>
          </p:nvPr>
        </p:nvSpPr>
        <p:spPr>
          <a:xfrm>
            <a:off x="1724900" y="938000"/>
            <a:ext cx="2615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 </a:t>
            </a:r>
            <a:endParaRPr/>
          </a:p>
        </p:txBody>
      </p:sp>
      <p:sp>
        <p:nvSpPr>
          <p:cNvPr id="2577" name="Google Shape;2577;p130"/>
          <p:cNvSpPr txBox="1"/>
          <p:nvPr>
            <p:ph idx="4294967295" type="ctrTitle"/>
          </p:nvPr>
        </p:nvSpPr>
        <p:spPr>
          <a:xfrm>
            <a:off x="5501075" y="938000"/>
            <a:ext cx="2015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578" name="Google Shape;2578;p130"/>
          <p:cNvPicPr preferRelativeResize="0"/>
          <p:nvPr/>
        </p:nvPicPr>
        <p:blipFill rotWithShape="1">
          <a:blip r:embed="rId3">
            <a:alphaModFix/>
          </a:blip>
          <a:srcRect b="24311" l="0" r="0" t="0"/>
          <a:stretch/>
        </p:blipFill>
        <p:spPr>
          <a:xfrm>
            <a:off x="901600" y="2213625"/>
            <a:ext cx="3670401" cy="209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975" y="2067427"/>
            <a:ext cx="2055797" cy="27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131"/>
          <p:cNvSpPr txBox="1"/>
          <p:nvPr>
            <p:ph idx="4294967295" type="ctrTitle"/>
          </p:nvPr>
        </p:nvSpPr>
        <p:spPr>
          <a:xfrm>
            <a:off x="165750" y="1018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3000"/>
          </a:p>
        </p:txBody>
      </p:sp>
      <p:sp>
        <p:nvSpPr>
          <p:cNvPr id="2585" name="Google Shape;2585;p131"/>
          <p:cNvSpPr txBox="1"/>
          <p:nvPr>
            <p:ph idx="4294967295" type="subTitle"/>
          </p:nvPr>
        </p:nvSpPr>
        <p:spPr>
          <a:xfrm>
            <a:off x="1333550" y="1143300"/>
            <a:ext cx="6284100" cy="19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 to predict happiness with only 4 parameters, more parameters would allow for higher </a:t>
            </a:r>
            <a:r>
              <a:rPr lang="en"/>
              <a:t>accuracy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Although correlation did exists between the parameters and happiness score, from our results it is clear that there is no direct relationship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year to year, happiness scores do not generally change significantly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