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9F13-AE1E-443B-89CD-874249A679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1414-E222-445A-B49D-967989E12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1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9F13-AE1E-443B-89CD-874249A679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1414-E222-445A-B49D-967989E12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8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9F13-AE1E-443B-89CD-874249A679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1414-E222-445A-B49D-967989E12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0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9F13-AE1E-443B-89CD-874249A679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1414-E222-445A-B49D-967989E12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2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9F13-AE1E-443B-89CD-874249A679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1414-E222-445A-B49D-967989E12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2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9F13-AE1E-443B-89CD-874249A679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1414-E222-445A-B49D-967989E12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5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9F13-AE1E-443B-89CD-874249A679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1414-E222-445A-B49D-967989E12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0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9F13-AE1E-443B-89CD-874249A679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1414-E222-445A-B49D-967989E12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0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9F13-AE1E-443B-89CD-874249A679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1414-E222-445A-B49D-967989E12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0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9F13-AE1E-443B-89CD-874249A679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1414-E222-445A-B49D-967989E12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2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9F13-AE1E-443B-89CD-874249A679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1414-E222-445A-B49D-967989E12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0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9F13-AE1E-443B-89CD-874249A679D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11414-E222-445A-B49D-967989E12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2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64502" y="2895599"/>
            <a:ext cx="786384" cy="786384"/>
          </a:xfrm>
          <a:prstGeom prst="ellipse">
            <a:avLst/>
          </a:prstGeom>
          <a:noFill/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q1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92187" y="2895599"/>
            <a:ext cx="786384" cy="786384"/>
          </a:xfrm>
          <a:prstGeom prst="ellipse">
            <a:avLst/>
          </a:prstGeom>
          <a:noFill/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q0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6"/>
          <p:cNvCxnSpPr>
            <a:stCxn id="5" idx="6"/>
            <a:endCxn id="4" idx="2"/>
          </p:cNvCxnSpPr>
          <p:nvPr/>
        </p:nvCxnSpPr>
        <p:spPr>
          <a:xfrm>
            <a:off x="2678571" y="3288791"/>
            <a:ext cx="1585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636817" y="2895599"/>
            <a:ext cx="786384" cy="786384"/>
          </a:xfrm>
          <a:prstGeom prst="ellipse">
            <a:avLst/>
          </a:prstGeom>
          <a:noFill/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q2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8" idx="2"/>
          </p:cNvCxnSpPr>
          <p:nvPr/>
        </p:nvCxnSpPr>
        <p:spPr>
          <a:xfrm>
            <a:off x="5050886" y="3288791"/>
            <a:ext cx="1585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009132" y="2895599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q3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/>
          <p:cNvCxnSpPr>
            <a:stCxn id="8" idx="6"/>
            <a:endCxn id="11" idx="2"/>
          </p:cNvCxnSpPr>
          <p:nvPr/>
        </p:nvCxnSpPr>
        <p:spPr>
          <a:xfrm>
            <a:off x="7423201" y="3288791"/>
            <a:ext cx="1585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0"/>
            <a:endCxn id="5" idx="7"/>
          </p:cNvCxnSpPr>
          <p:nvPr/>
        </p:nvCxnSpPr>
        <p:spPr>
          <a:xfrm rot="16200000" flipH="1" flipV="1">
            <a:off x="3552969" y="1906037"/>
            <a:ext cx="115163" cy="2094286"/>
          </a:xfrm>
          <a:prstGeom prst="curvedConnector3">
            <a:avLst>
              <a:gd name="adj1" fmla="val -1985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7"/>
            <a:endCxn id="5" idx="1"/>
          </p:cNvCxnSpPr>
          <p:nvPr/>
        </p:nvCxnSpPr>
        <p:spPr>
          <a:xfrm rot="16200000" flipV="1">
            <a:off x="2285379" y="2732733"/>
            <a:ext cx="12700" cy="556058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8" idx="4"/>
            <a:endCxn id="5" idx="5"/>
          </p:cNvCxnSpPr>
          <p:nvPr/>
        </p:nvCxnSpPr>
        <p:spPr>
          <a:xfrm rot="5400000" flipH="1">
            <a:off x="4739127" y="1391102"/>
            <a:ext cx="115163" cy="4466601"/>
          </a:xfrm>
          <a:prstGeom prst="curvedConnector3">
            <a:avLst>
              <a:gd name="adj1" fmla="val -1985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91337" y="2960117"/>
            <a:ext cx="34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63291" y="2960117"/>
            <a:ext cx="34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35606" y="3004411"/>
            <a:ext cx="34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20950" y="3844851"/>
            <a:ext cx="32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91337" y="2306695"/>
            <a:ext cx="32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20411" y="2345890"/>
            <a:ext cx="32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5" name="Curved Connector 34"/>
          <p:cNvCxnSpPr>
            <a:stCxn id="11" idx="7"/>
            <a:endCxn id="11" idx="1"/>
          </p:cNvCxnSpPr>
          <p:nvPr/>
        </p:nvCxnSpPr>
        <p:spPr>
          <a:xfrm rot="16200000" flipV="1">
            <a:off x="9402324" y="2732733"/>
            <a:ext cx="12700" cy="556058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30645" y="2287195"/>
            <a:ext cx="10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or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4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63989" y="1833573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3329100" y="1833573"/>
            <a:ext cx="786384" cy="786384"/>
          </a:xfrm>
          <a:prstGeom prst="ellipse">
            <a:avLst/>
          </a:prstGeom>
          <a:noFill/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859322" y="1845503"/>
            <a:ext cx="786384" cy="786384"/>
          </a:xfrm>
          <a:prstGeom prst="ellipse">
            <a:avLst/>
          </a:prstGeom>
          <a:noFill/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94211" y="1845503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115484" y="4207112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624433" y="1845503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36323" y="4207112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G</a:t>
            </a:r>
          </a:p>
        </p:txBody>
      </p: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>
            <a:off x="2350373" y="2226765"/>
            <a:ext cx="978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7"/>
            <a:endCxn id="5" idx="1"/>
          </p:cNvCxnSpPr>
          <p:nvPr/>
        </p:nvCxnSpPr>
        <p:spPr>
          <a:xfrm rot="16200000" flipV="1">
            <a:off x="1957181" y="1670707"/>
            <a:ext cx="12700" cy="556058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64815" y="11942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49658" y="18455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1" name="Straight Arrow Connector 20"/>
          <p:cNvCxnSpPr>
            <a:stCxn id="6" idx="6"/>
            <a:endCxn id="8" idx="2"/>
          </p:cNvCxnSpPr>
          <p:nvPr/>
        </p:nvCxnSpPr>
        <p:spPr>
          <a:xfrm>
            <a:off x="4115484" y="2226765"/>
            <a:ext cx="978727" cy="1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6" idx="7"/>
            <a:endCxn id="6" idx="1"/>
          </p:cNvCxnSpPr>
          <p:nvPr/>
        </p:nvCxnSpPr>
        <p:spPr>
          <a:xfrm rot="16200000" flipV="1">
            <a:off x="3722292" y="1670707"/>
            <a:ext cx="12700" cy="556058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77799" y="1243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62055" y="1869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7" name="Straight Arrow Connector 26"/>
          <p:cNvCxnSpPr>
            <a:stCxn id="8" idx="6"/>
            <a:endCxn id="7" idx="2"/>
          </p:cNvCxnSpPr>
          <p:nvPr/>
        </p:nvCxnSpPr>
        <p:spPr>
          <a:xfrm>
            <a:off x="5880595" y="2238695"/>
            <a:ext cx="978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8" idx="7"/>
            <a:endCxn id="8" idx="1"/>
          </p:cNvCxnSpPr>
          <p:nvPr/>
        </p:nvCxnSpPr>
        <p:spPr>
          <a:xfrm rot="16200000" flipV="1">
            <a:off x="5487403" y="1682637"/>
            <a:ext cx="12700" cy="556058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36560" y="1229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64183" y="3696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3" name="Straight Arrow Connector 32"/>
          <p:cNvCxnSpPr>
            <a:stCxn id="7" idx="6"/>
            <a:endCxn id="10" idx="2"/>
          </p:cNvCxnSpPr>
          <p:nvPr/>
        </p:nvCxnSpPr>
        <p:spPr>
          <a:xfrm>
            <a:off x="7645706" y="2238695"/>
            <a:ext cx="978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84226" y="1938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19446" y="1243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8" name="Curved Connector 37"/>
          <p:cNvCxnSpPr>
            <a:stCxn id="7" idx="7"/>
            <a:endCxn id="7" idx="1"/>
          </p:cNvCxnSpPr>
          <p:nvPr/>
        </p:nvCxnSpPr>
        <p:spPr>
          <a:xfrm rot="16200000" flipV="1">
            <a:off x="7252514" y="1682637"/>
            <a:ext cx="12700" cy="556058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0" idx="7"/>
            <a:endCxn id="10" idx="1"/>
          </p:cNvCxnSpPr>
          <p:nvPr/>
        </p:nvCxnSpPr>
        <p:spPr>
          <a:xfrm rot="16200000" flipV="1">
            <a:off x="9017625" y="1682637"/>
            <a:ext cx="12700" cy="556058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8207" y="1243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43" name="Curved Connector 42"/>
          <p:cNvCxnSpPr>
            <a:stCxn id="10" idx="3"/>
            <a:endCxn id="7" idx="5"/>
          </p:cNvCxnSpPr>
          <p:nvPr/>
        </p:nvCxnSpPr>
        <p:spPr>
          <a:xfrm rot="5400000">
            <a:off x="8135070" y="1912198"/>
            <a:ext cx="12700" cy="1209053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990577" y="2828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6" name="Curved Connector 45"/>
          <p:cNvCxnSpPr>
            <a:stCxn id="9" idx="7"/>
            <a:endCxn id="9" idx="1"/>
          </p:cNvCxnSpPr>
          <p:nvPr/>
        </p:nvCxnSpPr>
        <p:spPr>
          <a:xfrm rot="16200000" flipV="1">
            <a:off x="4508676" y="4044246"/>
            <a:ext cx="12700" cy="556058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56480" y="1869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0" name="Straight Arrow Connector 49"/>
          <p:cNvCxnSpPr>
            <a:stCxn id="9" idx="6"/>
            <a:endCxn id="11" idx="2"/>
          </p:cNvCxnSpPr>
          <p:nvPr/>
        </p:nvCxnSpPr>
        <p:spPr>
          <a:xfrm>
            <a:off x="4901868" y="4600304"/>
            <a:ext cx="63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1" idx="3"/>
            <a:endCxn id="9" idx="5"/>
          </p:cNvCxnSpPr>
          <p:nvPr/>
        </p:nvCxnSpPr>
        <p:spPr>
          <a:xfrm rot="5400000">
            <a:off x="5219096" y="4445943"/>
            <a:ext cx="12700" cy="864781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14038" y="518637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or 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068252" y="4238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1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62669" y="1845503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859322" y="1845503"/>
            <a:ext cx="786384" cy="786384"/>
          </a:xfrm>
          <a:prstGeom prst="ellipse">
            <a:avLst/>
          </a:prstGeom>
          <a:noFill/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>
          <a:xfrm>
            <a:off x="5849053" y="2238695"/>
            <a:ext cx="1010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4" idx="7"/>
            <a:endCxn id="4" idx="1"/>
          </p:cNvCxnSpPr>
          <p:nvPr/>
        </p:nvCxnSpPr>
        <p:spPr>
          <a:xfrm rot="16200000" flipV="1">
            <a:off x="5455861" y="1682637"/>
            <a:ext cx="12700" cy="556058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63495" y="1206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48338" y="1857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19446" y="1243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3" name="Curved Connector 22"/>
          <p:cNvCxnSpPr>
            <a:stCxn id="6" idx="7"/>
            <a:endCxn id="6" idx="1"/>
          </p:cNvCxnSpPr>
          <p:nvPr/>
        </p:nvCxnSpPr>
        <p:spPr>
          <a:xfrm rot="16200000" flipV="1">
            <a:off x="7252514" y="1682637"/>
            <a:ext cx="12700" cy="556058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4"/>
            <a:endCxn id="4" idx="4"/>
          </p:cNvCxnSpPr>
          <p:nvPr/>
        </p:nvCxnSpPr>
        <p:spPr>
          <a:xfrm rot="5400000">
            <a:off x="6354188" y="1733561"/>
            <a:ext cx="12700" cy="179665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09695" y="2834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055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63989" y="1833573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9476348" y="1858880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1442" y="1833573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38895" y="1833573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9" name="Curved Connector 8"/>
          <p:cNvCxnSpPr>
            <a:stCxn id="4" idx="7"/>
            <a:endCxn id="4" idx="1"/>
          </p:cNvCxnSpPr>
          <p:nvPr/>
        </p:nvCxnSpPr>
        <p:spPr>
          <a:xfrm rot="16200000" flipV="1">
            <a:off x="1957181" y="1670707"/>
            <a:ext cx="12700" cy="556058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6" idx="2"/>
          </p:cNvCxnSpPr>
          <p:nvPr/>
        </p:nvCxnSpPr>
        <p:spPr>
          <a:xfrm>
            <a:off x="2350373" y="2226765"/>
            <a:ext cx="1851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64815" y="11942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25064" y="18335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6" name="Curved Connector 15"/>
          <p:cNvCxnSpPr>
            <a:stCxn id="6" idx="3"/>
            <a:endCxn id="4" idx="5"/>
          </p:cNvCxnSpPr>
          <p:nvPr/>
        </p:nvCxnSpPr>
        <p:spPr>
          <a:xfrm rot="5400000">
            <a:off x="3275908" y="1464097"/>
            <a:ext cx="12700" cy="2081395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31415" y="2891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9" name="Straight Arrow Connector 18"/>
          <p:cNvCxnSpPr>
            <a:stCxn id="6" idx="6"/>
            <a:endCxn id="7" idx="2"/>
          </p:cNvCxnSpPr>
          <p:nvPr/>
        </p:nvCxnSpPr>
        <p:spPr>
          <a:xfrm>
            <a:off x="4987826" y="2226765"/>
            <a:ext cx="1851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56351" y="1858880"/>
            <a:ext cx="296160" cy="3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7" idx="6"/>
            <a:endCxn id="5" idx="2"/>
          </p:cNvCxnSpPr>
          <p:nvPr/>
        </p:nvCxnSpPr>
        <p:spPr>
          <a:xfrm>
            <a:off x="7625279" y="2226765"/>
            <a:ext cx="1851069" cy="2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4"/>
            <a:endCxn id="4" idx="4"/>
          </p:cNvCxnSpPr>
          <p:nvPr/>
        </p:nvCxnSpPr>
        <p:spPr>
          <a:xfrm rot="5400000">
            <a:off x="4594634" y="-17496"/>
            <a:ext cx="12700" cy="5274906"/>
          </a:xfrm>
          <a:prstGeom prst="curvedConnector3">
            <a:avLst>
              <a:gd name="adj1" fmla="val 5693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94634" y="34220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02733" y="1884187"/>
            <a:ext cx="296160" cy="3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0" name="Curved Connector 29"/>
          <p:cNvCxnSpPr>
            <a:stCxn id="5" idx="3"/>
            <a:endCxn id="7" idx="5"/>
          </p:cNvCxnSpPr>
          <p:nvPr/>
        </p:nvCxnSpPr>
        <p:spPr>
          <a:xfrm rot="5400000" flipH="1">
            <a:off x="8538160" y="1476751"/>
            <a:ext cx="25307" cy="2081395"/>
          </a:xfrm>
          <a:prstGeom prst="curvedConnector3">
            <a:avLst>
              <a:gd name="adj1" fmla="val -13583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5" idx="0"/>
            <a:endCxn id="4" idx="7"/>
          </p:cNvCxnSpPr>
          <p:nvPr/>
        </p:nvCxnSpPr>
        <p:spPr>
          <a:xfrm rot="16200000" flipH="1" flipV="1">
            <a:off x="6007447" y="-1913357"/>
            <a:ext cx="89856" cy="7634330"/>
          </a:xfrm>
          <a:prstGeom prst="curvedConnector3">
            <a:avLst>
              <a:gd name="adj1" fmla="val -282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402733" y="2905241"/>
            <a:ext cx="296160" cy="3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29385" y="1253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33869" y="5113176"/>
            <a:ext cx="1557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red</a:t>
            </a:r>
          </a:p>
          <a:p>
            <a:r>
              <a:rPr lang="en-US" dirty="0" smtClean="0"/>
              <a:t>B:blue</a:t>
            </a:r>
          </a:p>
          <a:p>
            <a:r>
              <a:rPr lang="en-US" dirty="0" smtClean="0"/>
              <a:t>C:red and blue</a:t>
            </a:r>
          </a:p>
          <a:p>
            <a:r>
              <a:rPr lang="en-US" dirty="0" smtClean="0"/>
              <a:t>D:blue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3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61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Timothee GUERIN</dc:creator>
  <cp:lastModifiedBy>Timothee GUERIN</cp:lastModifiedBy>
  <cp:revision>9</cp:revision>
  <dcterms:created xsi:type="dcterms:W3CDTF">2013-10-16T19:55:16Z</dcterms:created>
  <dcterms:modified xsi:type="dcterms:W3CDTF">2013-10-17T02:22:27Z</dcterms:modified>
</cp:coreProperties>
</file>