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80E8-B8F4-4648-BA7F-1C6CCDD50754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F4B7-6534-4A20-BA94-C79C9591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6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80E8-B8F4-4648-BA7F-1C6CCDD50754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F4B7-6534-4A20-BA94-C79C9591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9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80E8-B8F4-4648-BA7F-1C6CCDD50754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F4B7-6534-4A20-BA94-C79C9591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0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80E8-B8F4-4648-BA7F-1C6CCDD50754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F4B7-6534-4A20-BA94-C79C9591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9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80E8-B8F4-4648-BA7F-1C6CCDD50754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F4B7-6534-4A20-BA94-C79C9591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5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80E8-B8F4-4648-BA7F-1C6CCDD50754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F4B7-6534-4A20-BA94-C79C9591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1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80E8-B8F4-4648-BA7F-1C6CCDD50754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F4B7-6534-4A20-BA94-C79C9591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3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80E8-B8F4-4648-BA7F-1C6CCDD50754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F4B7-6534-4A20-BA94-C79C9591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8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80E8-B8F4-4648-BA7F-1C6CCDD50754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F4B7-6534-4A20-BA94-C79C9591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6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80E8-B8F4-4648-BA7F-1C6CCDD50754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F4B7-6534-4A20-BA94-C79C9591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8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80E8-B8F4-4648-BA7F-1C6CCDD50754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F4B7-6534-4A20-BA94-C79C9591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80E8-B8F4-4648-BA7F-1C6CCDD50754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1F4B7-6534-4A20-BA94-C79C9591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2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673921" y="892105"/>
            <a:ext cx="786384" cy="786384"/>
          </a:xfrm>
          <a:prstGeom prst="ellipse">
            <a:avLst/>
          </a:prstGeom>
          <a:noFill/>
          <a:ln w="60325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15" idx="6"/>
            <a:endCxn id="5" idx="2"/>
          </p:cNvCxnSpPr>
          <p:nvPr/>
        </p:nvCxnSpPr>
        <p:spPr>
          <a:xfrm>
            <a:off x="4186807" y="1285297"/>
            <a:ext cx="2487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20425" y="915965"/>
                <a:ext cx="419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425" y="915965"/>
                <a:ext cx="419878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6305218" y="4123098"/>
            <a:ext cx="786384" cy="7863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urved Connector 12"/>
          <p:cNvCxnSpPr>
            <a:stCxn id="5" idx="7"/>
            <a:endCxn id="5" idx="1"/>
          </p:cNvCxnSpPr>
          <p:nvPr/>
        </p:nvCxnSpPr>
        <p:spPr>
          <a:xfrm rot="16200000" flipV="1">
            <a:off x="7067113" y="729239"/>
            <a:ext cx="12700" cy="556058"/>
          </a:xfrm>
          <a:prstGeom prst="curvedConnector3">
            <a:avLst>
              <a:gd name="adj1" fmla="val 2706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857174" y="336046"/>
                <a:ext cx="419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174" y="336046"/>
                <a:ext cx="419878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8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3400423" y="892105"/>
            <a:ext cx="786384" cy="786384"/>
          </a:xfrm>
          <a:prstGeom prst="ellipse">
            <a:avLst/>
          </a:prstGeom>
          <a:noFill/>
          <a:ln w="60325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763181" y="4123098"/>
            <a:ext cx="786384" cy="786384"/>
          </a:xfrm>
          <a:prstGeom prst="ellipse">
            <a:avLst/>
          </a:prstGeom>
          <a:noFill/>
          <a:ln w="60325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5" idx="4"/>
            <a:endCxn id="22" idx="0"/>
          </p:cNvCxnSpPr>
          <p:nvPr/>
        </p:nvCxnSpPr>
        <p:spPr>
          <a:xfrm>
            <a:off x="3793615" y="1678489"/>
            <a:ext cx="671221" cy="2444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418033" y="4443515"/>
                <a:ext cx="419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033" y="4443515"/>
                <a:ext cx="41987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4071644" y="4123098"/>
            <a:ext cx="786384" cy="7863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6"/>
            <a:endCxn id="8" idx="2"/>
          </p:cNvCxnSpPr>
          <p:nvPr/>
        </p:nvCxnSpPr>
        <p:spPr>
          <a:xfrm>
            <a:off x="4858028" y="4516290"/>
            <a:ext cx="1447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010622" y="2531461"/>
                <a:ext cx="419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622" y="2531461"/>
                <a:ext cx="41987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urved Connector 24"/>
          <p:cNvCxnSpPr>
            <a:stCxn id="17" idx="7"/>
            <a:endCxn id="17" idx="1"/>
          </p:cNvCxnSpPr>
          <p:nvPr/>
        </p:nvCxnSpPr>
        <p:spPr>
          <a:xfrm rot="16200000" flipV="1">
            <a:off x="9156373" y="3960232"/>
            <a:ext cx="12700" cy="556058"/>
          </a:xfrm>
          <a:prstGeom prst="curvedConnector3">
            <a:avLst>
              <a:gd name="adj1" fmla="val 2706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742845" y="3498459"/>
                <a:ext cx="419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845" y="3498459"/>
                <a:ext cx="419878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8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urved Connector 45"/>
          <p:cNvCxnSpPr>
            <a:stCxn id="22" idx="6"/>
            <a:endCxn id="22" idx="0"/>
          </p:cNvCxnSpPr>
          <p:nvPr/>
        </p:nvCxnSpPr>
        <p:spPr>
          <a:xfrm flipH="1" flipV="1">
            <a:off x="4464836" y="4123098"/>
            <a:ext cx="393192" cy="393192"/>
          </a:xfrm>
          <a:prstGeom prst="curvedConnector4">
            <a:avLst>
              <a:gd name="adj1" fmla="val -58140"/>
              <a:gd name="adj2" fmla="val 158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800547" y="3545240"/>
                <a:ext cx="419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547" y="3545240"/>
                <a:ext cx="419878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8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906381" y="4557216"/>
                <a:ext cx="419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381" y="4557216"/>
                <a:ext cx="419878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>
            <a:stCxn id="8" idx="6"/>
            <a:endCxn id="17" idx="2"/>
          </p:cNvCxnSpPr>
          <p:nvPr/>
        </p:nvCxnSpPr>
        <p:spPr>
          <a:xfrm>
            <a:off x="7091602" y="4516290"/>
            <a:ext cx="1671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3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839806" y="4133828"/>
            <a:ext cx="786384" cy="7863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64427" y="1462897"/>
            <a:ext cx="786384" cy="786384"/>
          </a:xfrm>
          <a:prstGeom prst="ellipse">
            <a:avLst/>
          </a:prstGeom>
          <a:noFill/>
          <a:ln w="60325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7"/>
            <a:endCxn id="17" idx="1"/>
          </p:cNvCxnSpPr>
          <p:nvPr/>
        </p:nvCxnSpPr>
        <p:spPr>
          <a:xfrm flipV="1">
            <a:off x="1335648" y="976342"/>
            <a:ext cx="5863403" cy="601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12543" y="1985460"/>
                <a:ext cx="419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543" y="1985460"/>
                <a:ext cx="419878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3777741" y="2354792"/>
            <a:ext cx="786384" cy="7863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6" idx="5"/>
            <a:endCxn id="13" idx="2"/>
          </p:cNvCxnSpPr>
          <p:nvPr/>
        </p:nvCxnSpPr>
        <p:spPr>
          <a:xfrm>
            <a:off x="1335648" y="2134118"/>
            <a:ext cx="2442093" cy="61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71698" y="3554629"/>
                <a:ext cx="419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698" y="3554629"/>
                <a:ext cx="41987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7083888" y="861179"/>
            <a:ext cx="786384" cy="7863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3" idx="6"/>
            <a:endCxn id="17" idx="2"/>
          </p:cNvCxnSpPr>
          <p:nvPr/>
        </p:nvCxnSpPr>
        <p:spPr>
          <a:xfrm flipV="1">
            <a:off x="4564125" y="1254371"/>
            <a:ext cx="2519763" cy="149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960898" y="1962432"/>
                <a:ext cx="419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898" y="1962432"/>
                <a:ext cx="41987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urved Connector 24"/>
          <p:cNvCxnSpPr>
            <a:stCxn id="17" idx="7"/>
            <a:endCxn id="17" idx="1"/>
          </p:cNvCxnSpPr>
          <p:nvPr/>
        </p:nvCxnSpPr>
        <p:spPr>
          <a:xfrm rot="16200000" flipV="1">
            <a:off x="7477080" y="698313"/>
            <a:ext cx="12700" cy="556058"/>
          </a:xfrm>
          <a:prstGeom prst="curvedConnector3">
            <a:avLst>
              <a:gd name="adj1" fmla="val 2706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5"/>
            <a:endCxn id="5" idx="1"/>
          </p:cNvCxnSpPr>
          <p:nvPr/>
        </p:nvCxnSpPr>
        <p:spPr>
          <a:xfrm>
            <a:off x="4448962" y="3026013"/>
            <a:ext cx="1506007" cy="122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273491" y="247780"/>
                <a:ext cx="419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491" y="247780"/>
                <a:ext cx="41987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986425" y="955769"/>
                <a:ext cx="419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425" y="955769"/>
                <a:ext cx="41987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17" idx="6"/>
            <a:endCxn id="40" idx="2"/>
          </p:cNvCxnSpPr>
          <p:nvPr/>
        </p:nvCxnSpPr>
        <p:spPr>
          <a:xfrm>
            <a:off x="7870272" y="1254371"/>
            <a:ext cx="2203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0074271" y="861179"/>
            <a:ext cx="786384" cy="786384"/>
          </a:xfrm>
          <a:prstGeom prst="ellipse">
            <a:avLst/>
          </a:prstGeom>
          <a:noFill/>
          <a:ln w="60325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q4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762332" y="861179"/>
                <a:ext cx="419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2332" y="861179"/>
                <a:ext cx="41987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>
            <a:stCxn id="40" idx="3"/>
            <a:endCxn id="5" idx="7"/>
          </p:cNvCxnSpPr>
          <p:nvPr/>
        </p:nvCxnSpPr>
        <p:spPr>
          <a:xfrm flipH="1">
            <a:off x="6511027" y="1532400"/>
            <a:ext cx="3678407" cy="271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639946" y="2656681"/>
                <a:ext cx="419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946" y="2656681"/>
                <a:ext cx="419878" cy="369332"/>
              </a:xfrm>
              <a:prstGeom prst="rect">
                <a:avLst/>
              </a:prstGeom>
              <a:blipFill rotWithShape="0">
                <a:blip r:embed="rId8"/>
                <a:stretch>
                  <a:fillRect r="-8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/>
          <p:cNvSpPr/>
          <p:nvPr/>
        </p:nvSpPr>
        <p:spPr>
          <a:xfrm>
            <a:off x="3057128" y="4525679"/>
            <a:ext cx="786384" cy="786384"/>
          </a:xfrm>
          <a:prstGeom prst="ellipse">
            <a:avLst/>
          </a:prstGeom>
          <a:noFill/>
          <a:ln w="60325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13" idx="4"/>
            <a:endCxn id="21" idx="0"/>
          </p:cNvCxnSpPr>
          <p:nvPr/>
        </p:nvCxnSpPr>
        <p:spPr>
          <a:xfrm flipH="1">
            <a:off x="3450320" y="3141176"/>
            <a:ext cx="720613" cy="138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265572" y="3739295"/>
                <a:ext cx="419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572" y="3739295"/>
                <a:ext cx="419878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urved Connector 13"/>
          <p:cNvCxnSpPr>
            <a:stCxn id="21" idx="2"/>
            <a:endCxn id="6" idx="4"/>
          </p:cNvCxnSpPr>
          <p:nvPr/>
        </p:nvCxnSpPr>
        <p:spPr>
          <a:xfrm rot="10800000">
            <a:off x="1057620" y="2249281"/>
            <a:ext cx="1999509" cy="26695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633573" y="4597"/>
                <a:ext cx="419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573" y="4597"/>
                <a:ext cx="419878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urved Connector 40"/>
          <p:cNvCxnSpPr>
            <a:stCxn id="40" idx="0"/>
            <a:endCxn id="6" idx="0"/>
          </p:cNvCxnSpPr>
          <p:nvPr/>
        </p:nvCxnSpPr>
        <p:spPr>
          <a:xfrm rot="16200000" flipH="1" flipV="1">
            <a:off x="5461682" y="-3542884"/>
            <a:ext cx="601718" cy="9409844"/>
          </a:xfrm>
          <a:prstGeom prst="curvedConnector3">
            <a:avLst>
              <a:gd name="adj1" fmla="val -1076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527100" y="3604565"/>
                <a:ext cx="419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100" y="3604565"/>
                <a:ext cx="419878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87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32059" y="2789991"/>
            <a:ext cx="786384" cy="7863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80151" y="4101999"/>
            <a:ext cx="786384" cy="7863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52838" y="2789991"/>
            <a:ext cx="786384" cy="7863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52838" y="1477983"/>
            <a:ext cx="786384" cy="7863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43406" y="3831572"/>
            <a:ext cx="786384" cy="7863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043406" y="4888383"/>
            <a:ext cx="786384" cy="7863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043406" y="2793661"/>
            <a:ext cx="786384" cy="7863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36598" y="479526"/>
            <a:ext cx="786384" cy="7863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154398" y="1358271"/>
            <a:ext cx="786384" cy="7863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4" idx="5"/>
            <a:endCxn id="5" idx="2"/>
          </p:cNvCxnSpPr>
          <p:nvPr/>
        </p:nvCxnSpPr>
        <p:spPr>
          <a:xfrm>
            <a:off x="1303280" y="3461212"/>
            <a:ext cx="1476871" cy="103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6"/>
            <a:endCxn id="6" idx="2"/>
          </p:cNvCxnSpPr>
          <p:nvPr/>
        </p:nvCxnSpPr>
        <p:spPr>
          <a:xfrm>
            <a:off x="1418443" y="3183183"/>
            <a:ext cx="1334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7"/>
            <a:endCxn id="7" idx="2"/>
          </p:cNvCxnSpPr>
          <p:nvPr/>
        </p:nvCxnSpPr>
        <p:spPr>
          <a:xfrm flipV="1">
            <a:off x="1303280" y="1871175"/>
            <a:ext cx="1449558" cy="103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916865" y="1933801"/>
                <a:ext cx="419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865" y="1933801"/>
                <a:ext cx="419878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047083" y="3978201"/>
                <a:ext cx="419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083" y="3978201"/>
                <a:ext cx="41987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914560" y="3646906"/>
                <a:ext cx="419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560" y="3646906"/>
                <a:ext cx="41987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5" idx="5"/>
            <a:endCxn id="9" idx="2"/>
          </p:cNvCxnSpPr>
          <p:nvPr/>
        </p:nvCxnSpPr>
        <p:spPr>
          <a:xfrm>
            <a:off x="3451372" y="4773220"/>
            <a:ext cx="1592034" cy="50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6"/>
            <a:endCxn id="8" idx="2"/>
          </p:cNvCxnSpPr>
          <p:nvPr/>
        </p:nvCxnSpPr>
        <p:spPr>
          <a:xfrm flipV="1">
            <a:off x="3566535" y="4224764"/>
            <a:ext cx="1476871" cy="270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914560" y="2813850"/>
                <a:ext cx="419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560" y="2813850"/>
                <a:ext cx="41987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027817" y="4658065"/>
                <a:ext cx="419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817" y="4658065"/>
                <a:ext cx="41987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6"/>
            <a:endCxn id="10" idx="2"/>
          </p:cNvCxnSpPr>
          <p:nvPr/>
        </p:nvCxnSpPr>
        <p:spPr>
          <a:xfrm>
            <a:off x="3539222" y="3183183"/>
            <a:ext cx="1504184" cy="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047083" y="2837441"/>
                <a:ext cx="419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083" y="2837441"/>
                <a:ext cx="41987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7" idx="7"/>
            <a:endCxn id="11" idx="2"/>
          </p:cNvCxnSpPr>
          <p:nvPr/>
        </p:nvCxnSpPr>
        <p:spPr>
          <a:xfrm flipV="1">
            <a:off x="3424059" y="872718"/>
            <a:ext cx="2012539" cy="72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6"/>
            <a:endCxn id="12" idx="2"/>
          </p:cNvCxnSpPr>
          <p:nvPr/>
        </p:nvCxnSpPr>
        <p:spPr>
          <a:xfrm flipV="1">
            <a:off x="3539222" y="1751463"/>
            <a:ext cx="2615176" cy="11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195806" y="1976125"/>
            <a:ext cx="786384" cy="7863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7" idx="5"/>
            <a:endCxn id="43" idx="2"/>
          </p:cNvCxnSpPr>
          <p:nvPr/>
        </p:nvCxnSpPr>
        <p:spPr>
          <a:xfrm>
            <a:off x="3424059" y="2149204"/>
            <a:ext cx="1771747" cy="220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081375" y="1008444"/>
                <a:ext cx="419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375" y="1008444"/>
                <a:ext cx="419878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023793" y="2187649"/>
                <a:ext cx="419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793" y="2187649"/>
                <a:ext cx="419878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621126" y="1543694"/>
                <a:ext cx="419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26" y="1543694"/>
                <a:ext cx="419878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69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32059" y="2789991"/>
            <a:ext cx="786384" cy="7863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97568" y="3646906"/>
            <a:ext cx="786384" cy="7863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30555" y="2212132"/>
            <a:ext cx="786384" cy="7863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435621" y="2865234"/>
            <a:ext cx="786384" cy="7863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4" idx="5"/>
            <a:endCxn id="5" idx="2"/>
          </p:cNvCxnSpPr>
          <p:nvPr/>
        </p:nvCxnSpPr>
        <p:spPr>
          <a:xfrm>
            <a:off x="1303280" y="3461212"/>
            <a:ext cx="1494288" cy="57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6" idx="2"/>
          </p:cNvCxnSpPr>
          <p:nvPr/>
        </p:nvCxnSpPr>
        <p:spPr>
          <a:xfrm flipV="1">
            <a:off x="1418443" y="2605324"/>
            <a:ext cx="1412112" cy="57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914560" y="3646906"/>
                <a:ext cx="419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560" y="3646906"/>
                <a:ext cx="41987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5" idx="6"/>
            <a:endCxn id="9" idx="2"/>
          </p:cNvCxnSpPr>
          <p:nvPr/>
        </p:nvCxnSpPr>
        <p:spPr>
          <a:xfrm flipV="1">
            <a:off x="3583952" y="3258426"/>
            <a:ext cx="1851669" cy="78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914560" y="2813850"/>
                <a:ext cx="419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560" y="2813850"/>
                <a:ext cx="41987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969531" y="4016238"/>
                <a:ext cx="670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531" y="4016238"/>
                <a:ext cx="670878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6" idx="6"/>
            <a:endCxn id="9" idx="1"/>
          </p:cNvCxnSpPr>
          <p:nvPr/>
        </p:nvCxnSpPr>
        <p:spPr>
          <a:xfrm>
            <a:off x="3616939" y="2605324"/>
            <a:ext cx="1933845" cy="375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4430470" y="2820829"/>
                <a:ext cx="419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470" y="2820829"/>
                <a:ext cx="41987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860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65</Words>
  <Application>Microsoft Office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Timothee GUERIN</dc:creator>
  <cp:lastModifiedBy>Timothee GUERIN</cp:lastModifiedBy>
  <cp:revision>13</cp:revision>
  <dcterms:created xsi:type="dcterms:W3CDTF">2013-09-29T20:36:47Z</dcterms:created>
  <dcterms:modified xsi:type="dcterms:W3CDTF">2013-10-03T02:03:48Z</dcterms:modified>
</cp:coreProperties>
</file>