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B1DE-9083-4CE2-8210-78AB0EE356B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208E-F077-41D8-87D7-ABC76FED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860451" y="929237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" y="929237"/>
                <a:ext cx="784927" cy="78638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>
            <a:stCxn id="4" idx="7"/>
            <a:endCxn id="4" idx="1"/>
          </p:cNvCxnSpPr>
          <p:nvPr/>
        </p:nvCxnSpPr>
        <p:spPr>
          <a:xfrm rot="16200000" flipV="1">
            <a:off x="1252915" y="766886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881" y="433509"/>
            <a:ext cx="2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0472" y="929237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72" y="929237"/>
                <a:ext cx="784927" cy="78638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6"/>
            <a:endCxn id="9" idx="2"/>
          </p:cNvCxnSpPr>
          <p:nvPr/>
        </p:nvCxnSpPr>
        <p:spPr>
          <a:xfrm>
            <a:off x="1645378" y="1322429"/>
            <a:ext cx="565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6"/>
            <a:endCxn id="42" idx="2"/>
          </p:cNvCxnSpPr>
          <p:nvPr/>
        </p:nvCxnSpPr>
        <p:spPr>
          <a:xfrm>
            <a:off x="2995399" y="1322429"/>
            <a:ext cx="67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8175" y="982925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8196" y="1035467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2200909" y="4060103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09" y="4060103"/>
                <a:ext cx="784927" cy="78638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761635" y="3448980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635" y="3448980"/>
                <a:ext cx="784927" cy="78638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0" idx="6"/>
            <a:endCxn id="23" idx="2"/>
          </p:cNvCxnSpPr>
          <p:nvPr/>
        </p:nvCxnSpPr>
        <p:spPr>
          <a:xfrm flipV="1">
            <a:off x="2985836" y="3842172"/>
            <a:ext cx="775799" cy="61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3" idx="2"/>
          </p:cNvCxnSpPr>
          <p:nvPr/>
        </p:nvCxnSpPr>
        <p:spPr>
          <a:xfrm flipV="1">
            <a:off x="4562040" y="3842171"/>
            <a:ext cx="517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54924" y="3832209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09359" y="3555210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3761635" y="4810523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635" y="4810523"/>
                <a:ext cx="784927" cy="78638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31" idx="6"/>
            <a:endCxn id="46" idx="2"/>
          </p:cNvCxnSpPr>
          <p:nvPr/>
        </p:nvCxnSpPr>
        <p:spPr>
          <a:xfrm flipV="1">
            <a:off x="4546562" y="5200259"/>
            <a:ext cx="533036" cy="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29672" y="4720331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6481" y="5231751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cxnSp>
        <p:nvCxnSpPr>
          <p:cNvPr id="38" name="Straight Arrow Connector 37"/>
          <p:cNvCxnSpPr>
            <a:stCxn id="20" idx="6"/>
            <a:endCxn id="31" idx="2"/>
          </p:cNvCxnSpPr>
          <p:nvPr/>
        </p:nvCxnSpPr>
        <p:spPr>
          <a:xfrm>
            <a:off x="2985836" y="4453295"/>
            <a:ext cx="775799" cy="75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3673055" y="929237"/>
                <a:ext cx="784927" cy="786384"/>
              </a:xfrm>
              <a:prstGeom prst="ellipse">
                <a:avLst/>
              </a:prstGeom>
              <a:noFill/>
              <a:ln w="47625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055" y="929237"/>
                <a:ext cx="784927" cy="78638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47625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5079599" y="3448979"/>
                <a:ext cx="784927" cy="786384"/>
              </a:xfrm>
              <a:prstGeom prst="ellipse">
                <a:avLst/>
              </a:prstGeom>
              <a:noFill/>
              <a:ln w="47625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9" y="3448979"/>
                <a:ext cx="784927" cy="78638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47625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079598" y="4807067"/>
                <a:ext cx="784927" cy="786384"/>
              </a:xfrm>
              <a:prstGeom prst="ellipse">
                <a:avLst/>
              </a:prstGeom>
              <a:noFill/>
              <a:ln w="47625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8" y="4807067"/>
                <a:ext cx="784927" cy="78638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47625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/>
          <p:cNvCxnSpPr>
            <a:stCxn id="9" idx="0"/>
          </p:cNvCxnSpPr>
          <p:nvPr/>
        </p:nvCxnSpPr>
        <p:spPr>
          <a:xfrm rot="16200000" flipH="1" flipV="1">
            <a:off x="2023568" y="551047"/>
            <a:ext cx="201178" cy="957558"/>
          </a:xfrm>
          <a:prstGeom prst="curvedConnector4">
            <a:avLst>
              <a:gd name="adj1" fmla="val -113631"/>
              <a:gd name="adj2" fmla="val 70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16924" y="449562"/>
            <a:ext cx="2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1" name="Curved Connector 60"/>
          <p:cNvCxnSpPr>
            <a:stCxn id="42" idx="4"/>
            <a:endCxn id="4" idx="5"/>
          </p:cNvCxnSpPr>
          <p:nvPr/>
        </p:nvCxnSpPr>
        <p:spPr>
          <a:xfrm rot="5400000" flipH="1">
            <a:off x="2740392" y="390495"/>
            <a:ext cx="115163" cy="2535091"/>
          </a:xfrm>
          <a:prstGeom prst="curvedConnector3">
            <a:avLst>
              <a:gd name="adj1" fmla="val -198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06522" y="1982149"/>
            <a:ext cx="28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68" name="Curved Connector 67"/>
          <p:cNvCxnSpPr>
            <a:stCxn id="42" idx="7"/>
            <a:endCxn id="42" idx="1"/>
          </p:cNvCxnSpPr>
          <p:nvPr/>
        </p:nvCxnSpPr>
        <p:spPr>
          <a:xfrm rot="16200000" flipV="1">
            <a:off x="4065519" y="766886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43348" y="449562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70" name="Curved Connector 69"/>
          <p:cNvCxnSpPr>
            <a:stCxn id="43" idx="7"/>
            <a:endCxn id="43" idx="1"/>
          </p:cNvCxnSpPr>
          <p:nvPr/>
        </p:nvCxnSpPr>
        <p:spPr>
          <a:xfrm rot="16200000" flipV="1">
            <a:off x="5472063" y="3286628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37896" y="2940626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75" name="Curved Connector 74"/>
          <p:cNvCxnSpPr>
            <a:stCxn id="23" idx="3"/>
            <a:endCxn id="31" idx="0"/>
          </p:cNvCxnSpPr>
          <p:nvPr/>
        </p:nvCxnSpPr>
        <p:spPr>
          <a:xfrm rot="16200000" flipH="1">
            <a:off x="3670181" y="4326605"/>
            <a:ext cx="690322" cy="2775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13788" y="4095145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78" name="Curved Connector 77"/>
          <p:cNvCxnSpPr>
            <a:stCxn id="43" idx="4"/>
            <a:endCxn id="31" idx="7"/>
          </p:cNvCxnSpPr>
          <p:nvPr/>
        </p:nvCxnSpPr>
        <p:spPr>
          <a:xfrm rot="5400000">
            <a:off x="4606677" y="4060299"/>
            <a:ext cx="690323" cy="1040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05768" y="4219004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81" name="Curved Connector 80"/>
          <p:cNvCxnSpPr>
            <a:stCxn id="31" idx="1"/>
            <a:endCxn id="23" idx="4"/>
          </p:cNvCxnSpPr>
          <p:nvPr/>
        </p:nvCxnSpPr>
        <p:spPr>
          <a:xfrm rot="5400000" flipH="1" flipV="1">
            <a:off x="3670181" y="4441768"/>
            <a:ext cx="690322" cy="2775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684463" y="4650406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90" name="Curved Connector 89"/>
          <p:cNvCxnSpPr>
            <a:stCxn id="46" idx="0"/>
            <a:endCxn id="23" idx="5"/>
          </p:cNvCxnSpPr>
          <p:nvPr/>
        </p:nvCxnSpPr>
        <p:spPr>
          <a:xfrm rot="16200000" flipV="1">
            <a:off x="4608404" y="3943409"/>
            <a:ext cx="686866" cy="10404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96179" y="4533524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98" name="Curved Connector 97"/>
          <p:cNvCxnSpPr>
            <a:stCxn id="46" idx="5"/>
            <a:endCxn id="46" idx="3"/>
          </p:cNvCxnSpPr>
          <p:nvPr/>
        </p:nvCxnSpPr>
        <p:spPr>
          <a:xfrm rot="5400000">
            <a:off x="5472062" y="5200775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349357" y="5863621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8021328" y="1949281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328" y="1949281"/>
                <a:ext cx="784927" cy="78638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9371349" y="1949281"/>
                <a:ext cx="784927" cy="78638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49" y="1949281"/>
                <a:ext cx="784927" cy="786384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/>
              <p:cNvSpPr/>
              <p:nvPr/>
            </p:nvSpPr>
            <p:spPr>
              <a:xfrm>
                <a:off x="10721370" y="1949280"/>
                <a:ext cx="784927" cy="786384"/>
              </a:xfrm>
              <a:prstGeom prst="ellipse">
                <a:avLst/>
              </a:prstGeom>
              <a:noFill/>
              <a:ln w="47625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370" y="1949280"/>
                <a:ext cx="784927" cy="786384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47625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/>
          <p:cNvCxnSpPr>
            <a:stCxn id="100" idx="6"/>
            <a:endCxn id="101" idx="2"/>
          </p:cNvCxnSpPr>
          <p:nvPr/>
        </p:nvCxnSpPr>
        <p:spPr>
          <a:xfrm>
            <a:off x="8806255" y="2342473"/>
            <a:ext cx="565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1" idx="6"/>
            <a:endCxn id="102" idx="2"/>
          </p:cNvCxnSpPr>
          <p:nvPr/>
        </p:nvCxnSpPr>
        <p:spPr>
          <a:xfrm flipV="1">
            <a:off x="10156276" y="2342472"/>
            <a:ext cx="565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69052" y="2002969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9073" y="2055511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154450" y="2020180"/>
            <a:ext cx="30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</a:t>
            </a:r>
            <a:endParaRPr lang="en-US" sz="1200" dirty="0"/>
          </a:p>
        </p:txBody>
      </p:sp>
      <p:cxnSp>
        <p:nvCxnSpPr>
          <p:cNvPr id="108" name="Curved Connector 107"/>
          <p:cNvCxnSpPr>
            <a:stCxn id="102" idx="4"/>
            <a:endCxn id="100" idx="4"/>
          </p:cNvCxnSpPr>
          <p:nvPr/>
        </p:nvCxnSpPr>
        <p:spPr>
          <a:xfrm rot="5400000">
            <a:off x="9763813" y="1385643"/>
            <a:ext cx="1" cy="270004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102" idx="0"/>
            <a:endCxn id="101" idx="0"/>
          </p:cNvCxnSpPr>
          <p:nvPr/>
        </p:nvCxnSpPr>
        <p:spPr>
          <a:xfrm rot="16200000" flipH="1" flipV="1">
            <a:off x="10438823" y="1274269"/>
            <a:ext cx="1" cy="135002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/>
              <p:cNvSpPr/>
              <p:nvPr/>
            </p:nvSpPr>
            <p:spPr>
              <a:xfrm>
                <a:off x="10720357" y="3077559"/>
                <a:ext cx="784927" cy="786384"/>
              </a:xfrm>
              <a:prstGeom prst="ellipse">
                <a:avLst/>
              </a:prstGeom>
              <a:noFill/>
              <a:ln w="47625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Oval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357" y="3077559"/>
                <a:ext cx="784927" cy="786384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47625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stCxn id="101" idx="5"/>
            <a:endCxn id="110" idx="1"/>
          </p:cNvCxnSpPr>
          <p:nvPr/>
        </p:nvCxnSpPr>
        <p:spPr>
          <a:xfrm>
            <a:off x="10041326" y="2620502"/>
            <a:ext cx="793981" cy="57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319073" y="1488490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569587" y="2915723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076934" y="2503959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15" name="Curved Connector 114"/>
          <p:cNvCxnSpPr>
            <a:stCxn id="110" idx="5"/>
            <a:endCxn id="110" idx="3"/>
          </p:cNvCxnSpPr>
          <p:nvPr/>
        </p:nvCxnSpPr>
        <p:spPr>
          <a:xfrm rot="5400000">
            <a:off x="11112821" y="3471267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993070" y="4080504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17" name="Curved Connector 116"/>
          <p:cNvCxnSpPr>
            <a:stCxn id="110" idx="0"/>
            <a:endCxn id="102" idx="4"/>
          </p:cNvCxnSpPr>
          <p:nvPr/>
        </p:nvCxnSpPr>
        <p:spPr>
          <a:xfrm rot="5400000" flipH="1" flipV="1">
            <a:off x="10942380" y="2906106"/>
            <a:ext cx="341895" cy="10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096640" y="2777223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119" name="Curved Connector 118"/>
          <p:cNvCxnSpPr>
            <a:stCxn id="100" idx="1"/>
            <a:endCxn id="100" idx="7"/>
          </p:cNvCxnSpPr>
          <p:nvPr/>
        </p:nvCxnSpPr>
        <p:spPr>
          <a:xfrm rot="5400000" flipH="1" flipV="1">
            <a:off x="8413791" y="1786931"/>
            <a:ext cx="12700" cy="555027"/>
          </a:xfrm>
          <a:prstGeom prst="curvedConnector3">
            <a:avLst>
              <a:gd name="adj1" fmla="val 2706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300391" y="1482801"/>
            <a:ext cx="23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3" name="Straight Arrow Connector 2"/>
          <p:cNvCxnSpPr>
            <a:endCxn id="4" idx="2"/>
          </p:cNvCxnSpPr>
          <p:nvPr/>
        </p:nvCxnSpPr>
        <p:spPr>
          <a:xfrm>
            <a:off x="550258" y="1322429"/>
            <a:ext cx="31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20" idx="2"/>
          </p:cNvCxnSpPr>
          <p:nvPr/>
        </p:nvCxnSpPr>
        <p:spPr>
          <a:xfrm>
            <a:off x="1901628" y="4453295"/>
            <a:ext cx="2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00" idx="2"/>
          </p:cNvCxnSpPr>
          <p:nvPr/>
        </p:nvCxnSpPr>
        <p:spPr>
          <a:xfrm>
            <a:off x="7776446" y="2342472"/>
            <a:ext cx="244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9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GUERIN</dc:creator>
  <cp:lastModifiedBy>Timothee GUERIN</cp:lastModifiedBy>
  <cp:revision>13</cp:revision>
  <dcterms:created xsi:type="dcterms:W3CDTF">2013-09-14T18:52:19Z</dcterms:created>
  <dcterms:modified xsi:type="dcterms:W3CDTF">2013-09-17T18:05:42Z</dcterms:modified>
</cp:coreProperties>
</file>