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9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6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4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1521303" y="270274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979933" y="270274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38563" y="270274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897193" y="270274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209248" y="785736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209248" y="4821505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31" idx="7"/>
            <a:endCxn id="47" idx="2"/>
          </p:cNvCxnSpPr>
          <p:nvPr/>
        </p:nvCxnSpPr>
        <p:spPr>
          <a:xfrm flipV="1">
            <a:off x="1989597" y="1060056"/>
            <a:ext cx="3219651" cy="172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6"/>
            <a:endCxn id="44" idx="2"/>
          </p:cNvCxnSpPr>
          <p:nvPr/>
        </p:nvCxnSpPr>
        <p:spPr>
          <a:xfrm>
            <a:off x="2069943" y="2977060"/>
            <a:ext cx="190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5"/>
            <a:endCxn id="48" idx="2"/>
          </p:cNvCxnSpPr>
          <p:nvPr/>
        </p:nvCxnSpPr>
        <p:spPr>
          <a:xfrm>
            <a:off x="1989597" y="3171034"/>
            <a:ext cx="3219651" cy="192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4" idx="4"/>
          </p:cNvCxnSpPr>
          <p:nvPr/>
        </p:nvCxnSpPr>
        <p:spPr>
          <a:xfrm flipH="1" flipV="1">
            <a:off x="4254253" y="3251380"/>
            <a:ext cx="1034238" cy="164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4" idx="0"/>
          </p:cNvCxnSpPr>
          <p:nvPr/>
        </p:nvCxnSpPr>
        <p:spPr>
          <a:xfrm flipH="1">
            <a:off x="4254253" y="1254030"/>
            <a:ext cx="1035341" cy="144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6"/>
            <a:endCxn id="45" idx="2"/>
          </p:cNvCxnSpPr>
          <p:nvPr/>
        </p:nvCxnSpPr>
        <p:spPr>
          <a:xfrm>
            <a:off x="4528573" y="2977060"/>
            <a:ext cx="190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6"/>
            <a:endCxn id="46" idx="2"/>
          </p:cNvCxnSpPr>
          <p:nvPr/>
        </p:nvCxnSpPr>
        <p:spPr>
          <a:xfrm>
            <a:off x="6987203" y="2977060"/>
            <a:ext cx="190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6"/>
            <a:endCxn id="46" idx="1"/>
          </p:cNvCxnSpPr>
          <p:nvPr/>
        </p:nvCxnSpPr>
        <p:spPr>
          <a:xfrm>
            <a:off x="5757888" y="1060056"/>
            <a:ext cx="3219651" cy="172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6"/>
            <a:endCxn id="46" idx="3"/>
          </p:cNvCxnSpPr>
          <p:nvPr/>
        </p:nvCxnSpPr>
        <p:spPr>
          <a:xfrm flipV="1">
            <a:off x="5757888" y="3171034"/>
            <a:ext cx="3219651" cy="192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7"/>
            <a:endCxn id="45" idx="4"/>
          </p:cNvCxnSpPr>
          <p:nvPr/>
        </p:nvCxnSpPr>
        <p:spPr>
          <a:xfrm flipV="1">
            <a:off x="5677542" y="3251380"/>
            <a:ext cx="1035341" cy="165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5"/>
            <a:endCxn id="45" idx="0"/>
          </p:cNvCxnSpPr>
          <p:nvPr/>
        </p:nvCxnSpPr>
        <p:spPr>
          <a:xfrm>
            <a:off x="5677542" y="1254030"/>
            <a:ext cx="1035341" cy="144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2550" y="4031985"/>
            <a:ext cx="8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10[1]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845294" y="2634853"/>
            <a:ext cx="64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3[2]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983882" y="4004077"/>
            <a:ext cx="8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1[1]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01615" y="2597256"/>
            <a:ext cx="76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6[3]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771923" y="3892269"/>
            <a:ext cx="59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3[1]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921482" y="3898590"/>
            <a:ext cx="43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857745" y="1858914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2[2]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849286" y="1857916"/>
            <a:ext cx="63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1[1]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962116" y="1662789"/>
            <a:ext cx="69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10[8]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552550" y="1736905"/>
            <a:ext cx="8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5[5]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40150" y="2634853"/>
            <a:ext cx="60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7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1303" y="270274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79933" y="270274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38563" y="270274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97193" y="270274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09248" y="785736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09248" y="4821505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7"/>
            <a:endCxn id="8" idx="2"/>
          </p:cNvCxnSpPr>
          <p:nvPr/>
        </p:nvCxnSpPr>
        <p:spPr>
          <a:xfrm flipV="1">
            <a:off x="1989597" y="1060056"/>
            <a:ext cx="3219651" cy="172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>
            <a:off x="2069943" y="2977060"/>
            <a:ext cx="190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9" idx="2"/>
          </p:cNvCxnSpPr>
          <p:nvPr/>
        </p:nvCxnSpPr>
        <p:spPr>
          <a:xfrm>
            <a:off x="1989597" y="3171034"/>
            <a:ext cx="3219651" cy="192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4"/>
          </p:cNvCxnSpPr>
          <p:nvPr/>
        </p:nvCxnSpPr>
        <p:spPr>
          <a:xfrm flipH="1" flipV="1">
            <a:off x="4254253" y="3251380"/>
            <a:ext cx="1034238" cy="164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5" idx="0"/>
          </p:cNvCxnSpPr>
          <p:nvPr/>
        </p:nvCxnSpPr>
        <p:spPr>
          <a:xfrm flipH="1">
            <a:off x="4254253" y="1254030"/>
            <a:ext cx="1035341" cy="144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>
            <a:off x="4528573" y="2977060"/>
            <a:ext cx="190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7" idx="2"/>
          </p:cNvCxnSpPr>
          <p:nvPr/>
        </p:nvCxnSpPr>
        <p:spPr>
          <a:xfrm>
            <a:off x="6987203" y="2977060"/>
            <a:ext cx="190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7" idx="1"/>
          </p:cNvCxnSpPr>
          <p:nvPr/>
        </p:nvCxnSpPr>
        <p:spPr>
          <a:xfrm>
            <a:off x="5757888" y="1060056"/>
            <a:ext cx="3219651" cy="172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7" idx="3"/>
          </p:cNvCxnSpPr>
          <p:nvPr/>
        </p:nvCxnSpPr>
        <p:spPr>
          <a:xfrm flipV="1">
            <a:off x="5757888" y="3171034"/>
            <a:ext cx="3219651" cy="192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7"/>
            <a:endCxn id="6" idx="4"/>
          </p:cNvCxnSpPr>
          <p:nvPr/>
        </p:nvCxnSpPr>
        <p:spPr>
          <a:xfrm flipV="1">
            <a:off x="5677542" y="3251380"/>
            <a:ext cx="1035341" cy="165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6" idx="0"/>
          </p:cNvCxnSpPr>
          <p:nvPr/>
        </p:nvCxnSpPr>
        <p:spPr>
          <a:xfrm>
            <a:off x="5677542" y="1254030"/>
            <a:ext cx="1035341" cy="144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2550" y="4031985"/>
            <a:ext cx="8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45294" y="2634853"/>
            <a:ext cx="64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3[3]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83882" y="4004077"/>
            <a:ext cx="8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1[1]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01615" y="2597256"/>
            <a:ext cx="76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71923" y="3892269"/>
            <a:ext cx="59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3[1]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21482" y="3898590"/>
            <a:ext cx="43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57745" y="1858914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49286" y="1857916"/>
            <a:ext cx="63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1[1]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62116" y="1662789"/>
            <a:ext cx="69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10[6]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52550" y="1736905"/>
            <a:ext cx="8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5[5]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740150" y="2634853"/>
            <a:ext cx="60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5[5]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987203" y="1032932"/>
            <a:ext cx="193974" cy="43372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13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/>
          <p:cNvSpPr/>
          <p:nvPr/>
        </p:nvSpPr>
        <p:spPr>
          <a:xfrm>
            <a:off x="3477553" y="1237137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x2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477553" y="137024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x1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7508395" y="1234304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508395" y="137024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492974" y="685664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116" idx="6"/>
            <a:endCxn id="119" idx="1"/>
          </p:cNvCxnSpPr>
          <p:nvPr/>
        </p:nvCxnSpPr>
        <p:spPr>
          <a:xfrm>
            <a:off x="4026193" y="411344"/>
            <a:ext cx="1547127" cy="35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5" idx="6"/>
            <a:endCxn id="119" idx="3"/>
          </p:cNvCxnSpPr>
          <p:nvPr/>
        </p:nvCxnSpPr>
        <p:spPr>
          <a:xfrm flipV="1">
            <a:off x="4026193" y="1153958"/>
            <a:ext cx="1547127" cy="35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9" idx="5"/>
            <a:endCxn id="117" idx="2"/>
          </p:cNvCxnSpPr>
          <p:nvPr/>
        </p:nvCxnSpPr>
        <p:spPr>
          <a:xfrm>
            <a:off x="5961268" y="1153958"/>
            <a:ext cx="1547127" cy="35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9" idx="7"/>
            <a:endCxn id="118" idx="2"/>
          </p:cNvCxnSpPr>
          <p:nvPr/>
        </p:nvCxnSpPr>
        <p:spPr>
          <a:xfrm flipV="1">
            <a:off x="5961268" y="411344"/>
            <a:ext cx="1547127" cy="35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9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553672" y="2686556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12302" y="2686556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38931" y="2686556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929562" y="2686556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12302" y="176661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012302" y="3651827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062139" y="2026589"/>
            <a:ext cx="1990336" cy="7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6"/>
            <a:endCxn id="14" idx="2"/>
          </p:cNvCxnSpPr>
          <p:nvPr/>
        </p:nvCxnSpPr>
        <p:spPr>
          <a:xfrm>
            <a:off x="2102312" y="2960876"/>
            <a:ext cx="190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8" idx="2"/>
          </p:cNvCxnSpPr>
          <p:nvPr/>
        </p:nvCxnSpPr>
        <p:spPr>
          <a:xfrm>
            <a:off x="2021966" y="3154850"/>
            <a:ext cx="1990336" cy="77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6"/>
            <a:endCxn id="15" idx="2"/>
          </p:cNvCxnSpPr>
          <p:nvPr/>
        </p:nvCxnSpPr>
        <p:spPr>
          <a:xfrm>
            <a:off x="4560942" y="2960876"/>
            <a:ext cx="97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538931" y="176661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5538931" y="3651827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17" idx="6"/>
            <a:endCxn id="52" idx="2"/>
          </p:cNvCxnSpPr>
          <p:nvPr/>
        </p:nvCxnSpPr>
        <p:spPr>
          <a:xfrm>
            <a:off x="4560942" y="2040930"/>
            <a:ext cx="97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6"/>
            <a:endCxn id="15" idx="2"/>
          </p:cNvCxnSpPr>
          <p:nvPr/>
        </p:nvCxnSpPr>
        <p:spPr>
          <a:xfrm>
            <a:off x="4560942" y="2040930"/>
            <a:ext cx="977989" cy="91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6"/>
            <a:endCxn id="53" idx="2"/>
          </p:cNvCxnSpPr>
          <p:nvPr/>
        </p:nvCxnSpPr>
        <p:spPr>
          <a:xfrm>
            <a:off x="4560942" y="2040930"/>
            <a:ext cx="977989" cy="188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6"/>
            <a:endCxn id="52" idx="2"/>
          </p:cNvCxnSpPr>
          <p:nvPr/>
        </p:nvCxnSpPr>
        <p:spPr>
          <a:xfrm flipV="1">
            <a:off x="4560942" y="2040930"/>
            <a:ext cx="977989" cy="91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53" idx="2"/>
          </p:cNvCxnSpPr>
          <p:nvPr/>
        </p:nvCxnSpPr>
        <p:spPr>
          <a:xfrm>
            <a:off x="4560942" y="2960876"/>
            <a:ext cx="977989" cy="96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8" idx="6"/>
            <a:endCxn id="52" idx="2"/>
          </p:cNvCxnSpPr>
          <p:nvPr/>
        </p:nvCxnSpPr>
        <p:spPr>
          <a:xfrm flipV="1">
            <a:off x="4560942" y="2040930"/>
            <a:ext cx="977989" cy="188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6"/>
            <a:endCxn id="15" idx="2"/>
          </p:cNvCxnSpPr>
          <p:nvPr/>
        </p:nvCxnSpPr>
        <p:spPr>
          <a:xfrm flipV="1">
            <a:off x="4560942" y="2960876"/>
            <a:ext cx="977989" cy="96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8" idx="6"/>
          </p:cNvCxnSpPr>
          <p:nvPr/>
        </p:nvCxnSpPr>
        <p:spPr>
          <a:xfrm>
            <a:off x="4560942" y="3926147"/>
            <a:ext cx="97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03" idx="6"/>
            <a:endCxn id="16" idx="1"/>
          </p:cNvCxnSpPr>
          <p:nvPr/>
        </p:nvCxnSpPr>
        <p:spPr>
          <a:xfrm>
            <a:off x="7388095" y="2409636"/>
            <a:ext cx="1621813" cy="35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2" idx="6"/>
            <a:endCxn id="16" idx="3"/>
          </p:cNvCxnSpPr>
          <p:nvPr/>
        </p:nvCxnSpPr>
        <p:spPr>
          <a:xfrm flipV="1">
            <a:off x="7402933" y="3154850"/>
            <a:ext cx="1606975" cy="35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775689" y="2096139"/>
            <a:ext cx="55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[a]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775689" y="2613013"/>
            <a:ext cx="55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b[a</a:t>
            </a:r>
            <a:r>
              <a:rPr lang="en-US" sz="1400" dirty="0"/>
              <a:t>]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791184" y="3170789"/>
            <a:ext cx="534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b[a</a:t>
            </a:r>
            <a:r>
              <a:rPr lang="en-US" sz="1400" dirty="0"/>
              <a:t>]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6357036" y="3488252"/>
            <a:ext cx="5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11147740" y="2676689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16" idx="6"/>
            <a:endCxn id="84" idx="2"/>
          </p:cNvCxnSpPr>
          <p:nvPr/>
        </p:nvCxnSpPr>
        <p:spPr>
          <a:xfrm flipV="1">
            <a:off x="9478202" y="2951009"/>
            <a:ext cx="1669538" cy="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123389" y="2648701"/>
            <a:ext cx="55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6854293" y="3233578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6839455" y="2135316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52" idx="6"/>
            <a:endCxn id="103" idx="2"/>
          </p:cNvCxnSpPr>
          <p:nvPr/>
        </p:nvCxnSpPr>
        <p:spPr>
          <a:xfrm>
            <a:off x="6087571" y="2040930"/>
            <a:ext cx="751884" cy="36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6"/>
            <a:endCxn id="103" idx="2"/>
          </p:cNvCxnSpPr>
          <p:nvPr/>
        </p:nvCxnSpPr>
        <p:spPr>
          <a:xfrm flipV="1">
            <a:off x="6087571" y="2409636"/>
            <a:ext cx="751884" cy="55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53" idx="6"/>
            <a:endCxn id="102" idx="3"/>
          </p:cNvCxnSpPr>
          <p:nvPr/>
        </p:nvCxnSpPr>
        <p:spPr>
          <a:xfrm flipV="1">
            <a:off x="6087571" y="3701872"/>
            <a:ext cx="847068" cy="22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985372" y="2242516"/>
            <a:ext cx="44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7955147" y="2999796"/>
            <a:ext cx="44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340127" y="1867704"/>
            <a:ext cx="5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401576" y="2662692"/>
            <a:ext cx="5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4939447" y="1796034"/>
            <a:ext cx="5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7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3672" y="2686556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76521" y="1139629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65534" y="2686556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65534" y="4233483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09169" y="1139629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22193" y="113616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6"/>
            <a:endCxn id="11" idx="2"/>
          </p:cNvCxnSpPr>
          <p:nvPr/>
        </p:nvCxnSpPr>
        <p:spPr>
          <a:xfrm flipV="1">
            <a:off x="5457809" y="1410480"/>
            <a:ext cx="964384" cy="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8" idx="0"/>
          </p:cNvCxnSpPr>
          <p:nvPr/>
        </p:nvCxnSpPr>
        <p:spPr>
          <a:xfrm>
            <a:off x="5183489" y="1688269"/>
            <a:ext cx="0" cy="25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09169" y="4256949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7"/>
            <a:endCxn id="5" idx="3"/>
          </p:cNvCxnSpPr>
          <p:nvPr/>
        </p:nvCxnSpPr>
        <p:spPr>
          <a:xfrm flipV="1">
            <a:off x="2021966" y="1607923"/>
            <a:ext cx="1034901" cy="115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6" idx="2"/>
          </p:cNvCxnSpPr>
          <p:nvPr/>
        </p:nvCxnSpPr>
        <p:spPr>
          <a:xfrm>
            <a:off x="2102312" y="2960876"/>
            <a:ext cx="963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7" idx="2"/>
          </p:cNvCxnSpPr>
          <p:nvPr/>
        </p:nvCxnSpPr>
        <p:spPr>
          <a:xfrm>
            <a:off x="2021966" y="3154850"/>
            <a:ext cx="1043568" cy="13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080521" y="113616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1" idx="6"/>
            <a:endCxn id="25" idx="2"/>
          </p:cNvCxnSpPr>
          <p:nvPr/>
        </p:nvCxnSpPr>
        <p:spPr>
          <a:xfrm>
            <a:off x="6970833" y="1410480"/>
            <a:ext cx="1109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68665" y="2023009"/>
            <a:ext cx="25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10888" y="2622761"/>
            <a:ext cx="5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39416" y="3539527"/>
            <a:ext cx="5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17423" y="1403235"/>
            <a:ext cx="5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40778" y="1423257"/>
            <a:ext cx="5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69115" y="2827327"/>
            <a:ext cx="5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547836" y="1607923"/>
            <a:ext cx="1455687" cy="115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59958" y="1923078"/>
            <a:ext cx="5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8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84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Timothee GUERIN</dc:creator>
  <cp:lastModifiedBy>Timothee GUERIN</cp:lastModifiedBy>
  <cp:revision>15</cp:revision>
  <dcterms:created xsi:type="dcterms:W3CDTF">2013-09-19T13:17:11Z</dcterms:created>
  <dcterms:modified xsi:type="dcterms:W3CDTF">2013-09-23T19:33:33Z</dcterms:modified>
</cp:coreProperties>
</file>