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8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9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37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8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0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9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0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4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3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826D-E2E7-406D-9F1D-93AB804E6659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449F-8241-4667-BBD2-B4D5C763E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800" y="228600"/>
            <a:ext cx="7391400" cy="5486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43000" y="4688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048000" y="4688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16118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GB" dirty="0" smtClean="0"/>
          </a:p>
        </p:txBody>
      </p:sp>
      <p:cxnSp>
        <p:nvCxnSpPr>
          <p:cNvPr id="9" name="Straight Arrow Connector 8"/>
          <p:cNvCxnSpPr>
            <a:stCxn id="4" idx="5"/>
            <a:endCxn id="6" idx="2"/>
          </p:cNvCxnSpPr>
          <p:nvPr/>
        </p:nvCxnSpPr>
        <p:spPr>
          <a:xfrm>
            <a:off x="1598285" y="924153"/>
            <a:ext cx="2135515" cy="95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3503285" y="924153"/>
            <a:ext cx="308630" cy="765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5" idx="2"/>
          </p:cNvCxnSpPr>
          <p:nvPr/>
        </p:nvCxnSpPr>
        <p:spPr>
          <a:xfrm>
            <a:off x="1676400" y="735568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09800" y="3662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1002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27375" y="14272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1011767" y="37983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916767" y="37983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3602567" y="49413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GB" dirty="0" smtClean="0"/>
          </a:p>
        </p:txBody>
      </p:sp>
      <p:cxnSp>
        <p:nvCxnSpPr>
          <p:cNvPr id="26" name="Straight Arrow Connector 25"/>
          <p:cNvCxnSpPr>
            <a:stCxn id="23" idx="5"/>
            <a:endCxn id="25" idx="2"/>
          </p:cNvCxnSpPr>
          <p:nvPr/>
        </p:nvCxnSpPr>
        <p:spPr>
          <a:xfrm>
            <a:off x="1467052" y="4253617"/>
            <a:ext cx="2135515" cy="95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5"/>
            <a:endCxn id="25" idx="1"/>
          </p:cNvCxnSpPr>
          <p:nvPr/>
        </p:nvCxnSpPr>
        <p:spPr>
          <a:xfrm>
            <a:off x="3372052" y="4253617"/>
            <a:ext cx="308630" cy="765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6"/>
            <a:endCxn id="24" idx="2"/>
          </p:cNvCxnSpPr>
          <p:nvPr/>
        </p:nvCxnSpPr>
        <p:spPr>
          <a:xfrm>
            <a:off x="1545167" y="40650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35667" y="3695700"/>
            <a:ext cx="99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 + 5 = 6 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640667" y="4331732"/>
            <a:ext cx="99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dirty="0" smtClean="0"/>
              <a:t> + 5 = 7 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735667" y="4834781"/>
            <a:ext cx="99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  <a:r>
              <a:rPr lang="en-GB" dirty="0" smtClean="0"/>
              <a:t> + 5 = 9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75275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→ B → C = 3 (Faster)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562600" y="1123689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 → C = 4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436149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→ B → C = 13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5715000" y="4732425"/>
            <a:ext cx="190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 → C = 9  (Faster)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365452" y="5199880"/>
            <a:ext cx="1717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→ C is faster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382385" y="177593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→ B → C is faster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948670" y="3200400"/>
            <a:ext cx="258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With c = 5</a:t>
            </a:r>
          </a:p>
        </p:txBody>
      </p:sp>
    </p:spTree>
    <p:extLst>
      <p:ext uri="{BB962C8B-B14F-4D97-AF65-F5344CB8AC3E}">
        <p14:creationId xmlns:p14="http://schemas.microsoft.com/office/powerpoint/2010/main" val="29532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2</cp:revision>
  <dcterms:created xsi:type="dcterms:W3CDTF">2013-01-25T21:42:21Z</dcterms:created>
  <dcterms:modified xsi:type="dcterms:W3CDTF">2013-01-28T00:22:32Z</dcterms:modified>
</cp:coreProperties>
</file>