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8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0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7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5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FBFB-A810-4F11-AF37-FC39F929532D}" type="datetimeFigureOut">
              <a:rPr lang="en-GB" smtClean="0"/>
              <a:t>12/02/2013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3C31-07C8-472C-91A3-EE9F2859C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7867" y="15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>
            <a:off x="3344333" y="39073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8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2671233" y="39073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>
            <a:off x="5985933" y="394970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10" name="Oval 9"/>
          <p:cNvSpPr/>
          <p:nvPr/>
        </p:nvSpPr>
        <p:spPr>
          <a:xfrm>
            <a:off x="4550833" y="39412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>
            <a:off x="5266266" y="394970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2" name="Oval 11"/>
          <p:cNvSpPr/>
          <p:nvPr/>
        </p:nvSpPr>
        <p:spPr>
          <a:xfrm>
            <a:off x="7391400" y="39073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>
            <a:off x="8001000" y="39073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4" name="Oval 13"/>
          <p:cNvSpPr/>
          <p:nvPr/>
        </p:nvSpPr>
        <p:spPr>
          <a:xfrm>
            <a:off x="1517649" y="39412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-5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>
            <a:off x="829733" y="39412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sp>
        <p:nvSpPr>
          <p:cNvPr id="16" name="Oval 15"/>
          <p:cNvSpPr/>
          <p:nvPr/>
        </p:nvSpPr>
        <p:spPr>
          <a:xfrm>
            <a:off x="3124200" y="19685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9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>
            <a:off x="5096933" y="20023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777567" y="19685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1547283" y="202776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7</a:t>
            </a:r>
            <a:endParaRPr lang="en-GB" sz="1200" dirty="0"/>
          </a:p>
        </p:txBody>
      </p:sp>
      <p:cxnSp>
        <p:nvCxnSpPr>
          <p:cNvPr id="27" name="Elbow Connector 26"/>
          <p:cNvCxnSpPr>
            <a:stCxn id="6" idx="4"/>
            <a:endCxn id="19" idx="0"/>
          </p:cNvCxnSpPr>
          <p:nvPr/>
        </p:nvCxnSpPr>
        <p:spPr>
          <a:xfrm flipH="1">
            <a:off x="1813983" y="685800"/>
            <a:ext cx="2550584" cy="134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4"/>
            <a:endCxn id="18" idx="0"/>
          </p:cNvCxnSpPr>
          <p:nvPr/>
        </p:nvCxnSpPr>
        <p:spPr>
          <a:xfrm>
            <a:off x="4364567" y="685800"/>
            <a:ext cx="2679700" cy="128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4"/>
            <a:endCxn id="17" idx="0"/>
          </p:cNvCxnSpPr>
          <p:nvPr/>
        </p:nvCxnSpPr>
        <p:spPr>
          <a:xfrm>
            <a:off x="4364567" y="685800"/>
            <a:ext cx="999066" cy="131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4"/>
            <a:endCxn id="16" idx="0"/>
          </p:cNvCxnSpPr>
          <p:nvPr/>
        </p:nvCxnSpPr>
        <p:spPr>
          <a:xfrm flipH="1">
            <a:off x="3390900" y="685800"/>
            <a:ext cx="973667" cy="128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8" idx="0"/>
          </p:cNvCxnSpPr>
          <p:nvPr/>
        </p:nvCxnSpPr>
        <p:spPr>
          <a:xfrm flipH="1">
            <a:off x="2937933" y="2501900"/>
            <a:ext cx="452967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4"/>
            <a:endCxn id="7" idx="0"/>
          </p:cNvCxnSpPr>
          <p:nvPr/>
        </p:nvCxnSpPr>
        <p:spPr>
          <a:xfrm>
            <a:off x="3390900" y="2501900"/>
            <a:ext cx="220133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4"/>
            <a:endCxn id="9" idx="0"/>
          </p:cNvCxnSpPr>
          <p:nvPr/>
        </p:nvCxnSpPr>
        <p:spPr>
          <a:xfrm>
            <a:off x="5363633" y="2535767"/>
            <a:ext cx="889000" cy="141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0" idx="0"/>
          </p:cNvCxnSpPr>
          <p:nvPr/>
        </p:nvCxnSpPr>
        <p:spPr>
          <a:xfrm flipH="1">
            <a:off x="4817533" y="2535767"/>
            <a:ext cx="546100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4"/>
            <a:endCxn id="17" idx="4"/>
          </p:cNvCxnSpPr>
          <p:nvPr/>
        </p:nvCxnSpPr>
        <p:spPr>
          <a:xfrm>
            <a:off x="5363633" y="25357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4"/>
            <a:endCxn id="11" idx="0"/>
          </p:cNvCxnSpPr>
          <p:nvPr/>
        </p:nvCxnSpPr>
        <p:spPr>
          <a:xfrm>
            <a:off x="5363633" y="2535767"/>
            <a:ext cx="169333" cy="141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12" idx="0"/>
          </p:cNvCxnSpPr>
          <p:nvPr/>
        </p:nvCxnSpPr>
        <p:spPr>
          <a:xfrm>
            <a:off x="7044267" y="2501900"/>
            <a:ext cx="613833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4"/>
            <a:endCxn id="13" idx="0"/>
          </p:cNvCxnSpPr>
          <p:nvPr/>
        </p:nvCxnSpPr>
        <p:spPr>
          <a:xfrm>
            <a:off x="7044267" y="2501900"/>
            <a:ext cx="1223433" cy="1405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4"/>
            <a:endCxn id="14" idx="0"/>
          </p:cNvCxnSpPr>
          <p:nvPr/>
        </p:nvCxnSpPr>
        <p:spPr>
          <a:xfrm flipH="1">
            <a:off x="1784349" y="2561167"/>
            <a:ext cx="29634" cy="138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4"/>
            <a:endCxn id="15" idx="0"/>
          </p:cNvCxnSpPr>
          <p:nvPr/>
        </p:nvCxnSpPr>
        <p:spPr>
          <a:xfrm flipH="1">
            <a:off x="1096433" y="2561167"/>
            <a:ext cx="717550" cy="138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4</cp:revision>
  <dcterms:created xsi:type="dcterms:W3CDTF">2013-02-13T03:41:38Z</dcterms:created>
  <dcterms:modified xsi:type="dcterms:W3CDTF">2013-02-13T05:35:29Z</dcterms:modified>
</cp:coreProperties>
</file>