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8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5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6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8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5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7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6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3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5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648C-FAA9-4B3F-80C3-E0E33CA90474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B5A9-67AB-4F81-93C9-741C0201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3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0246" y="326243"/>
            <a:ext cx="1569451" cy="377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Type, Producer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8045" y="326243"/>
            <a:ext cx="1569451" cy="377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 by type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1530" y="326244"/>
            <a:ext cx="1569451" cy="377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all and count distinct producer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65015" y="326243"/>
            <a:ext cx="1569451" cy="377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Selection where count all &gt;300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4641" y="704006"/>
            <a:ext cx="471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Scan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55013" y="664008"/>
            <a:ext cx="846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Sort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9601983" y="704006"/>
            <a:ext cx="471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Scan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78498" y="704470"/>
            <a:ext cx="471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Scan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 flipV="1">
            <a:off x="8410981" y="515125"/>
            <a:ext cx="554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6287496" y="515125"/>
            <a:ext cx="554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>
            <a:off x="4079697" y="515125"/>
            <a:ext cx="638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85381" y="326243"/>
            <a:ext cx="1569451" cy="377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37" idx="6"/>
            <a:endCxn id="4" idx="1"/>
          </p:cNvCxnSpPr>
          <p:nvPr/>
        </p:nvCxnSpPr>
        <p:spPr>
          <a:xfrm>
            <a:off x="1954832" y="515125"/>
            <a:ext cx="55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631612" y="3035726"/>
            <a:ext cx="1569451" cy="377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Type, Producer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39411" y="3035726"/>
            <a:ext cx="1569451" cy="377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 by type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962896" y="3035727"/>
            <a:ext cx="1569451" cy="377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086381" y="3035726"/>
            <a:ext cx="1569451" cy="377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Selection where count all &gt;300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66007" y="3413489"/>
            <a:ext cx="471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Scan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476379" y="3373491"/>
            <a:ext cx="471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Sort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0815773" y="3086107"/>
            <a:ext cx="471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Scan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599864" y="3413953"/>
            <a:ext cx="471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Scan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stCxn id="56" idx="3"/>
            <a:endCxn id="57" idx="1"/>
          </p:cNvCxnSpPr>
          <p:nvPr/>
        </p:nvCxnSpPr>
        <p:spPr>
          <a:xfrm flipV="1">
            <a:off x="8532347" y="3224608"/>
            <a:ext cx="554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3"/>
            <a:endCxn id="56" idx="1"/>
          </p:cNvCxnSpPr>
          <p:nvPr/>
        </p:nvCxnSpPr>
        <p:spPr>
          <a:xfrm>
            <a:off x="6408862" y="3224608"/>
            <a:ext cx="554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3"/>
            <a:endCxn id="55" idx="1"/>
          </p:cNvCxnSpPr>
          <p:nvPr/>
        </p:nvCxnSpPr>
        <p:spPr>
          <a:xfrm>
            <a:off x="4201063" y="3224608"/>
            <a:ext cx="638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06747" y="3035726"/>
            <a:ext cx="1569451" cy="377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stCxn id="65" idx="6"/>
            <a:endCxn id="54" idx="1"/>
          </p:cNvCxnSpPr>
          <p:nvPr/>
        </p:nvCxnSpPr>
        <p:spPr>
          <a:xfrm>
            <a:off x="2076198" y="3224608"/>
            <a:ext cx="55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086381" y="4248183"/>
            <a:ext cx="1569451" cy="377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distinct producer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0" name="Straight Arrow Connector 69"/>
          <p:cNvCxnSpPr>
            <a:stCxn id="57" idx="2"/>
            <a:endCxn id="68" idx="0"/>
          </p:cNvCxnSpPr>
          <p:nvPr/>
        </p:nvCxnSpPr>
        <p:spPr>
          <a:xfrm>
            <a:off x="9871107" y="3413489"/>
            <a:ext cx="0" cy="83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815773" y="4248183"/>
            <a:ext cx="471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875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68770" y="1576873"/>
                <a:ext cx="2459979" cy="6138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𝑟𝑒𝑠𝑠𝑐𝑜𝑛𝑡𝑎𝑖𝑛𝑠𝑀𝑜𝑛𝑡𝑟𝑒𝑎𝑙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70" y="1576873"/>
                <a:ext cx="2459979" cy="613838"/>
              </a:xfrm>
              <a:prstGeom prst="rect">
                <a:avLst/>
              </a:prstGeom>
              <a:blipFill rotWithShape="0">
                <a:blip r:embed="rId2"/>
                <a:stretch>
                  <a:fillRect l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86612" y="1577865"/>
            <a:ext cx="2058763" cy="613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68769" y="2802563"/>
                <a:ext cx="2459980" cy="6138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𝑠𝑒𝑙𝑙𝑖𝑛𝑔𝑝𝑟𝑖𝑐𝑒𝑠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𝑖𝑛𝑆𝑡𝑜𝑐𝑘</m:t>
                          </m:r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&lt;100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69" y="2802563"/>
                <a:ext cx="2459980" cy="6138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86612" y="349198"/>
            <a:ext cx="2058763" cy="613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6612" y="2802563"/>
            <a:ext cx="2058763" cy="613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StorePrices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5" idx="6"/>
            <a:endCxn id="4" idx="1"/>
          </p:cNvCxnSpPr>
          <p:nvPr/>
        </p:nvCxnSpPr>
        <p:spPr>
          <a:xfrm flipV="1">
            <a:off x="2245375" y="1883792"/>
            <a:ext cx="323395" cy="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1"/>
          </p:cNvCxnSpPr>
          <p:nvPr/>
        </p:nvCxnSpPr>
        <p:spPr>
          <a:xfrm>
            <a:off x="2245375" y="3109482"/>
            <a:ext cx="323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21" idx="1"/>
          </p:cNvCxnSpPr>
          <p:nvPr/>
        </p:nvCxnSpPr>
        <p:spPr>
          <a:xfrm>
            <a:off x="5028749" y="1883792"/>
            <a:ext cx="3233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22" idx="1"/>
          </p:cNvCxnSpPr>
          <p:nvPr/>
        </p:nvCxnSpPr>
        <p:spPr>
          <a:xfrm>
            <a:off x="2245375" y="656117"/>
            <a:ext cx="310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352143" y="1576874"/>
                <a:ext cx="2058763" cy="6138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𝑠𝑡𝑜𝑟𝑒𝐼𝑑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43" y="1576874"/>
                <a:ext cx="2058763" cy="6138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352142" y="349198"/>
                <a:ext cx="2058763" cy="6138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𝑝𝑖𝑑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𝑝𝑛𝑎𝑚𝑒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42" y="349198"/>
                <a:ext cx="2058763" cy="6138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352142" y="2802563"/>
                <a:ext cx="2058763" cy="6138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𝑝𝑖𝑑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𝑠𝑡𝑜𝑟𝑒𝐼𝑑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42" y="2802563"/>
                <a:ext cx="2058763" cy="6138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6" idx="3"/>
            <a:endCxn id="25" idx="1"/>
          </p:cNvCxnSpPr>
          <p:nvPr/>
        </p:nvCxnSpPr>
        <p:spPr>
          <a:xfrm>
            <a:off x="5028749" y="3109482"/>
            <a:ext cx="32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3"/>
            <a:endCxn id="42" idx="1"/>
          </p:cNvCxnSpPr>
          <p:nvPr/>
        </p:nvCxnSpPr>
        <p:spPr>
          <a:xfrm>
            <a:off x="7410905" y="656117"/>
            <a:ext cx="3000004" cy="70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43" idx="1"/>
          </p:cNvCxnSpPr>
          <p:nvPr/>
        </p:nvCxnSpPr>
        <p:spPr>
          <a:xfrm>
            <a:off x="7410906" y="1883793"/>
            <a:ext cx="1313437" cy="96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10410909" y="1052885"/>
                <a:ext cx="1008810" cy="6138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909" y="1052885"/>
                <a:ext cx="1008810" cy="6138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43" idx="3"/>
            <a:endCxn id="42" idx="1"/>
          </p:cNvCxnSpPr>
          <p:nvPr/>
        </p:nvCxnSpPr>
        <p:spPr>
          <a:xfrm flipV="1">
            <a:off x="9733153" y="1359804"/>
            <a:ext cx="677756" cy="148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3"/>
            <a:endCxn id="43" idx="1"/>
          </p:cNvCxnSpPr>
          <p:nvPr/>
        </p:nvCxnSpPr>
        <p:spPr>
          <a:xfrm flipV="1">
            <a:off x="7410905" y="2843895"/>
            <a:ext cx="1313438" cy="26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387364" y="351981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3398218" y="229412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848898" y="2312965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848898" y="353666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8305386" y="3196651"/>
            <a:ext cx="18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nested loop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0152110" y="1615552"/>
            <a:ext cx="18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nested loop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854215" y="93183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861606" y="2576855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Pipelined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861606" y="1296898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Pipelined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30298" y="610280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Pipelined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766209" y="1923541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Pipelined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350676" y="1745292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Pipelined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626528" y="2687211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Pipelined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990629" y="216934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100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61606" y="3431360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80 000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506440" y="103730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20 000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537412" y="21354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100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015794" y="2994130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80 000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91671" y="698265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20 000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955348" y="211123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1 000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846014" y="3427484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4 000 000</a:t>
            </a:r>
            <a:endParaRPr lang="en-US" sz="1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8724343" y="2536976"/>
                <a:ext cx="1008810" cy="6138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343" y="2536976"/>
                <a:ext cx="1008810" cy="6138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42" idx="3"/>
          </p:cNvCxnSpPr>
          <p:nvPr/>
        </p:nvCxnSpPr>
        <p:spPr>
          <a:xfrm>
            <a:off x="11419719" y="1359804"/>
            <a:ext cx="661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405095" y="1052885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80 000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96312" y="2136064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80 000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38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97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Timothee GUERIN</dc:creator>
  <cp:lastModifiedBy>Timothee GUERIN</cp:lastModifiedBy>
  <cp:revision>54</cp:revision>
  <dcterms:created xsi:type="dcterms:W3CDTF">2014-03-29T17:18:44Z</dcterms:created>
  <dcterms:modified xsi:type="dcterms:W3CDTF">2014-03-31T23:13:17Z</dcterms:modified>
</cp:coreProperties>
</file>