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4"/>
  </p:notesMasterIdLst>
  <p:sldIdLst>
    <p:sldId id="256" r:id="rId4"/>
    <p:sldId id="277" r:id="rId5"/>
    <p:sldId id="308" r:id="rId6"/>
    <p:sldId id="314" r:id="rId7"/>
    <p:sldId id="310" r:id="rId8"/>
    <p:sldId id="311" r:id="rId9"/>
    <p:sldId id="312" r:id="rId10"/>
    <p:sldId id="313" r:id="rId11"/>
    <p:sldId id="316" r:id="rId12"/>
    <p:sldId id="307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AEB8"/>
    <a:srgbClr val="FFFFFF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97" autoAdjust="0"/>
    <p:restoredTop sz="81009" autoAdjust="0"/>
  </p:normalViewPr>
  <p:slideViewPr>
    <p:cSldViewPr>
      <p:cViewPr varScale="1">
        <p:scale>
          <a:sx n="124" d="100"/>
          <a:sy n="124" d="100"/>
        </p:scale>
        <p:origin x="856" y="184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444B4-2E53-4607-B158-6EAA1F1167AE}" type="datetimeFigureOut">
              <a:rPr lang="en-CA" smtClean="0"/>
              <a:t>2019-04-05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93B7E-943B-49DC-8506-5D48E68AFC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6271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93B7E-943B-49DC-8506-5D48E68AFCA8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7039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93B7E-943B-49DC-8506-5D48E68AFCA8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1817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93B7E-943B-49DC-8506-5D48E68AFCA8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6249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93B7E-943B-49DC-8506-5D48E68AFCA8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4278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93B7E-943B-49DC-8506-5D48E68AFCA8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378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93B7E-943B-49DC-8506-5D48E68AFCA8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8653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93B7E-943B-49DC-8506-5D48E68AFCA8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2577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93B7E-943B-49DC-8506-5D48E68AFCA8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4457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93B7E-943B-49DC-8506-5D48E68AFCA8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7045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4286572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01ED127-81B3-4744-8C2A-6991397A1FD4}"/>
              </a:ext>
            </a:extLst>
          </p:cNvPr>
          <p:cNvSpPr/>
          <p:nvPr userDrawn="1"/>
        </p:nvSpPr>
        <p:spPr>
          <a:xfrm>
            <a:off x="0" y="5082688"/>
            <a:ext cx="9144000" cy="7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8.xml"/><Relationship Id="rId17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53912" y="1923678"/>
            <a:ext cx="6032336" cy="1080121"/>
          </a:xfrm>
        </p:spPr>
        <p:txBody>
          <a:bodyPr/>
          <a:lstStyle/>
          <a:p>
            <a:pPr algn="ctr"/>
            <a:r>
              <a:rPr lang="en-CA" altLang="ko-KR" sz="7000" dirty="0"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Teach-It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661924" y="3363838"/>
            <a:ext cx="5816312" cy="488816"/>
          </a:xfrm>
        </p:spPr>
        <p:txBody>
          <a:bodyPr/>
          <a:lstStyle/>
          <a:p>
            <a:pPr algn="ctr">
              <a:spcBef>
                <a:spcPts val="0"/>
              </a:spcBef>
              <a:defRPr/>
            </a:pPr>
            <a:r>
              <a:rPr lang="en-US" altLang="ko-KR" sz="3000" dirty="0"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By: Ben Douglas &amp; Sandra Sung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A44745B-5146-4921-B841-ECCC373B7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211710"/>
            <a:ext cx="9144000" cy="576063"/>
          </a:xfrm>
        </p:spPr>
        <p:txBody>
          <a:bodyPr/>
          <a:lstStyle/>
          <a:p>
            <a:r>
              <a:rPr lang="en-CA" sz="5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Thank You for Listening!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="" xmlns:a16="http://schemas.microsoft.com/office/drawing/2014/main" id="{DA1CB213-DFA9-4ACB-BE5D-15379B6E5281}"/>
              </a:ext>
            </a:extLst>
          </p:cNvPr>
          <p:cNvSpPr txBox="1">
            <a:spLocks/>
          </p:cNvSpPr>
          <p:nvPr/>
        </p:nvSpPr>
        <p:spPr>
          <a:xfrm>
            <a:off x="0" y="2931790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4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14704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699542"/>
            <a:ext cx="9144000" cy="1368153"/>
          </a:xfrm>
        </p:spPr>
        <p:txBody>
          <a:bodyPr/>
          <a:lstStyle/>
          <a:p>
            <a:r>
              <a:rPr lang="en-US" altLang="ko-KR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What is Teach-It?</a:t>
            </a:r>
            <a:endParaRPr lang="ko-KR" altLang="en-US" sz="60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B40F5B0D-54F3-429B-A12A-BCB021E3DC50}"/>
              </a:ext>
            </a:extLst>
          </p:cNvPr>
          <p:cNvSpPr txBox="1"/>
          <p:nvPr/>
        </p:nvSpPr>
        <p:spPr>
          <a:xfrm>
            <a:off x="1173351" y="1716188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3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166F8136-BF5B-4418-8D60-5C639996EEF5}"/>
              </a:ext>
            </a:extLst>
          </p:cNvPr>
          <p:cNvSpPr txBox="1"/>
          <p:nvPr/>
        </p:nvSpPr>
        <p:spPr>
          <a:xfrm rot="10800000">
            <a:off x="7164288" y="1902840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3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B227F-F254-4E01-B9A7-C8F97AC7982E}"/>
              </a:ext>
            </a:extLst>
          </p:cNvPr>
          <p:cNvSpPr txBox="1"/>
          <p:nvPr/>
        </p:nvSpPr>
        <p:spPr>
          <a:xfrm>
            <a:off x="1918750" y="2057173"/>
            <a:ext cx="5330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ko-KR" sz="30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An interactive instant chat messaging system for teachers and students.</a:t>
            </a:r>
            <a:endParaRPr lang="en-US" altLang="ko-KR" sz="30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Microsoft YaHei Light" panose="020B0502040204020203" pitchFamily="34" charset="-122"/>
              <a:cs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0458638-4388-40B5-A298-60A33711A391}"/>
              </a:ext>
            </a:extLst>
          </p:cNvPr>
          <p:cNvSpPr/>
          <p:nvPr/>
        </p:nvSpPr>
        <p:spPr>
          <a:xfrm>
            <a:off x="683568" y="3781260"/>
            <a:ext cx="75608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CA" altLang="ko-KR" sz="20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Allows teachers to create an instant chat messaging room to communicate with students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Microsoft YaHei Light" panose="020B0502040204020203" pitchFamily="34" charset="-122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534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990" y="664462"/>
            <a:ext cx="9144000" cy="1368153"/>
          </a:xfrm>
        </p:spPr>
        <p:txBody>
          <a:bodyPr/>
          <a:lstStyle/>
          <a:p>
            <a:r>
              <a:rPr lang="en-US" altLang="ko-KR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What Did We Use?</a:t>
            </a:r>
            <a:endParaRPr lang="ko-KR" altLang="en-US" sz="60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0458638-4388-40B5-A298-60A33711A391}"/>
              </a:ext>
            </a:extLst>
          </p:cNvPr>
          <p:cNvSpPr/>
          <p:nvPr/>
        </p:nvSpPr>
        <p:spPr>
          <a:xfrm>
            <a:off x="802270" y="2283718"/>
            <a:ext cx="518457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altLang="ko-KR" sz="3000" b="1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Client-Side:</a:t>
            </a:r>
          </a:p>
          <a:p>
            <a:r>
              <a:rPr lang="en-CA" altLang="ko-KR" sz="1000" b="1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CA" altLang="ko-KR" sz="30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 </a:t>
            </a:r>
            <a:r>
              <a:rPr lang="en-CA" altLang="ko-KR" sz="30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HTML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CA" altLang="ko-KR" sz="30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 CSS</a:t>
            </a:r>
            <a:endParaRPr lang="en-CA" altLang="ko-KR" sz="30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Microsoft YaHei Light" panose="020B0502040204020203" pitchFamily="34" charset="-122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CA" altLang="ko-KR" sz="30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 </a:t>
            </a:r>
            <a:r>
              <a:rPr lang="en-CA" altLang="ko-KR" sz="30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JavaScript</a:t>
            </a:r>
            <a:endParaRPr lang="en-CA" altLang="ko-KR" sz="3000" dirty="0" smtClean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Microsoft YaHei Light" panose="020B0502040204020203" pitchFamily="34" charset="-122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CA" altLang="ko-KR" sz="30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 Blade</a:t>
            </a:r>
            <a:endParaRPr lang="en-CA" altLang="ko-KR" sz="30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Microsoft YaHei Light" panose="020B0502040204020203" pitchFamily="34" charset="-122"/>
              <a:cs typeface="Calibri Light" panose="020F0302020204030204" pitchFamily="34" charset="0"/>
            </a:endParaRPr>
          </a:p>
          <a:p>
            <a:endParaRPr lang="en-CA" altLang="ko-KR" sz="30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Microsoft YaHei Light" panose="020B0502040204020203" pitchFamily="34" charset="-122"/>
              <a:cs typeface="Calibri Light" panose="020F0302020204030204" pitchFamily="34" charset="0"/>
            </a:endParaRPr>
          </a:p>
          <a:p>
            <a:r>
              <a:rPr lang="en-US" altLang="ko-KR" sz="30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3131EB0-3D77-46DD-8180-FA0F878BF71E}"/>
              </a:ext>
            </a:extLst>
          </p:cNvPr>
          <p:cNvSpPr/>
          <p:nvPr/>
        </p:nvSpPr>
        <p:spPr>
          <a:xfrm>
            <a:off x="3563888" y="2283718"/>
            <a:ext cx="518457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altLang="ko-KR" sz="3000" b="1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Server-Side: </a:t>
            </a:r>
          </a:p>
          <a:p>
            <a:endParaRPr lang="en-CA" altLang="ko-KR" sz="1000" b="1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Microsoft YaHei Light" panose="020B0502040204020203" pitchFamily="34" charset="-122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CA" altLang="ko-KR" sz="30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 PHP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30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 MySQL </a:t>
            </a:r>
            <a:endParaRPr lang="en-US" altLang="ko-KR" sz="3000" dirty="0" smtClean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Microsoft YaHei Light" panose="020B0502040204020203" pitchFamily="34" charset="-122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30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 Laravel</a:t>
            </a:r>
            <a:endParaRPr lang="en-US" altLang="ko-KR" sz="30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Microsoft YaHei Light" panose="020B0502040204020203" pitchFamily="34" charset="-122"/>
              <a:cs typeface="Calibri Light" panose="020F03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0B16A6E-D9CC-41F0-BCEB-8F9E5573C291}"/>
              </a:ext>
            </a:extLst>
          </p:cNvPr>
          <p:cNvSpPr/>
          <p:nvPr/>
        </p:nvSpPr>
        <p:spPr>
          <a:xfrm>
            <a:off x="6262302" y="2272428"/>
            <a:ext cx="245665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altLang="ko-KR" sz="3000" b="1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API:</a:t>
            </a:r>
          </a:p>
          <a:p>
            <a:endParaRPr lang="en-CA" altLang="ko-KR" sz="1000" b="1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Microsoft YaHei Light" panose="020B0502040204020203" pitchFamily="34" charset="-122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CA" altLang="ko-KR" sz="30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Pusher</a:t>
            </a:r>
            <a:endParaRPr lang="en-US" altLang="ko-KR" sz="30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Microsoft YaHei Light" panose="020B0502040204020203" pitchFamily="34" charset="-122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4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="" xmlns:a16="http://schemas.microsoft.com/office/drawing/2014/main" id="{1A2E00B5-A5F9-41B0-AB0A-19F0D70CC3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23" y="123478"/>
            <a:ext cx="9144000" cy="1368153"/>
          </a:xfrm>
        </p:spPr>
        <p:txBody>
          <a:bodyPr/>
          <a:lstStyle/>
          <a:p>
            <a:r>
              <a:rPr lang="en-US" altLang="ko-KR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Design</a:t>
            </a:r>
            <a:endParaRPr lang="ko-KR" altLang="en-US" sz="60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3C6791FF-BF34-421B-A2F7-EAD292E10457}"/>
              </a:ext>
            </a:extLst>
          </p:cNvPr>
          <p:cNvGrpSpPr/>
          <p:nvPr/>
        </p:nvGrpSpPr>
        <p:grpSpPr>
          <a:xfrm>
            <a:off x="2195736" y="1308744"/>
            <a:ext cx="4752528" cy="3711278"/>
            <a:chOff x="-3276873" y="-1388690"/>
            <a:chExt cx="7758422" cy="6214522"/>
          </a:xfrm>
        </p:grpSpPr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00A877A9-B097-42A6-BC0D-7D90BA96FD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6" t="14088" r="2039" b="12090"/>
            <a:stretch/>
          </p:blipFill>
          <p:spPr>
            <a:xfrm>
              <a:off x="-3276872" y="-1388690"/>
              <a:ext cx="7758421" cy="334837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69468318-FC2C-4AA4-B6DF-A8C0A9924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276873" y="1707654"/>
              <a:ext cx="7758421" cy="31181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3955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123" y="123478"/>
            <a:ext cx="9144000" cy="1368153"/>
          </a:xfrm>
        </p:spPr>
        <p:txBody>
          <a:bodyPr/>
          <a:lstStyle/>
          <a:p>
            <a:r>
              <a:rPr lang="en-US" altLang="ko-KR" sz="5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How does Teach-It Work?</a:t>
            </a:r>
            <a:endParaRPr lang="ko-KR" altLang="en-US" sz="50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0458638-4388-40B5-A298-60A33711A391}"/>
              </a:ext>
            </a:extLst>
          </p:cNvPr>
          <p:cNvSpPr/>
          <p:nvPr/>
        </p:nvSpPr>
        <p:spPr>
          <a:xfrm>
            <a:off x="1115616" y="1318723"/>
            <a:ext cx="72728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Register/Login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B291BAE-E0B1-44E5-9F28-DCE59232CF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60" y="2078936"/>
            <a:ext cx="3652640" cy="21190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1ECA440-5105-40EB-8AF4-0A0C788C50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828911"/>
            <a:ext cx="3748792" cy="261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6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0458638-4388-40B5-A298-60A33711A391}"/>
              </a:ext>
            </a:extLst>
          </p:cNvPr>
          <p:cNvSpPr/>
          <p:nvPr/>
        </p:nvSpPr>
        <p:spPr>
          <a:xfrm>
            <a:off x="1115616" y="1261655"/>
            <a:ext cx="7056784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100" dirty="0">
                <a:solidFill>
                  <a:schemeClr val="bg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x</a:t>
            </a:r>
          </a:p>
          <a:p>
            <a:pPr marL="514350" indent="-514350">
              <a:buFontTx/>
              <a:buAutoNum type="arabicPeriod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Create a Course (if you’re a teacher) and get a unique key to give to students to access the course chat</a:t>
            </a:r>
          </a:p>
          <a:p>
            <a:pPr marL="514350" indent="-514350">
              <a:buAutoNum type="arabicPeriod"/>
            </a:pPr>
            <a:endParaRPr lang="en-US" altLang="ko-KR" sz="30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Microsoft YaHei Light" panose="020B0502040204020203" pitchFamily="34" charset="-122"/>
              <a:cs typeface="Calibri Light" panose="020F03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BA35215-1548-4DEB-B20B-3957690748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51" y="2069065"/>
            <a:ext cx="4505081" cy="1917056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="" xmlns:a16="http://schemas.microsoft.com/office/drawing/2014/main" id="{C28256FF-4F01-47BE-BAFE-02D5E49CA3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23" y="123478"/>
            <a:ext cx="9144000" cy="1368153"/>
          </a:xfrm>
        </p:spPr>
        <p:txBody>
          <a:bodyPr/>
          <a:lstStyle/>
          <a:p>
            <a:r>
              <a:rPr lang="en-US" altLang="ko-KR" sz="5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How does Teach-It Work?</a:t>
            </a:r>
            <a:endParaRPr lang="ko-KR" altLang="en-US" sz="50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64CD7AB3-8300-487D-A086-EDD0C70C80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210547"/>
            <a:ext cx="4747531" cy="15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482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0458638-4388-40B5-A298-60A33711A391}"/>
              </a:ext>
            </a:extLst>
          </p:cNvPr>
          <p:cNvSpPr/>
          <p:nvPr/>
        </p:nvSpPr>
        <p:spPr>
          <a:xfrm>
            <a:off x="1043608" y="1267878"/>
            <a:ext cx="72728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1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Join a Chat (if you’re a student)</a:t>
            </a:r>
          </a:p>
          <a:p>
            <a:pPr marL="514350" indent="-514350">
              <a:buFontTx/>
              <a:buAutoNum type="arabicPeriod"/>
            </a:pPr>
            <a:r>
              <a:rPr lang="en-US" altLang="ko-KR" sz="1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Join a Chat (if you’re a student)</a:t>
            </a:r>
          </a:p>
          <a:p>
            <a:pPr marL="514350" indent="-514350">
              <a:buFontTx/>
              <a:buAutoNum type="arabicPeriod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Join a Chat (if you’re a student) using the unique access key given by the teacher</a:t>
            </a:r>
          </a:p>
          <a:p>
            <a:pPr marL="514350" indent="-514350">
              <a:buAutoNum type="arabicPeriod"/>
            </a:pPr>
            <a:endParaRPr lang="en-US" altLang="ko-KR" sz="30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="" xmlns:a16="http://schemas.microsoft.com/office/drawing/2014/main" id="{1D3B1254-C1E3-4541-A06E-BAAEF4F231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23" y="123478"/>
            <a:ext cx="9144000" cy="1368153"/>
          </a:xfrm>
        </p:spPr>
        <p:txBody>
          <a:bodyPr/>
          <a:lstStyle/>
          <a:p>
            <a:r>
              <a:rPr lang="en-US" altLang="ko-KR" sz="5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How does Teach-It Work?</a:t>
            </a:r>
            <a:endParaRPr lang="ko-KR" altLang="en-US" sz="50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7F0538B-A9C1-48F2-993E-7AD1FCBAF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283718"/>
            <a:ext cx="7920880" cy="227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529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0458638-4388-40B5-A298-60A33711A391}"/>
              </a:ext>
            </a:extLst>
          </p:cNvPr>
          <p:cNvSpPr/>
          <p:nvPr/>
        </p:nvSpPr>
        <p:spPr>
          <a:xfrm>
            <a:off x="1259632" y="1275606"/>
            <a:ext cx="7272808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1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Join a Chat (if you’re a student)</a:t>
            </a:r>
          </a:p>
          <a:p>
            <a:pPr marL="514350" indent="-514350">
              <a:buFontTx/>
              <a:buAutoNum type="arabicPeriod"/>
            </a:pPr>
            <a:r>
              <a:rPr lang="en-US" altLang="ko-KR" sz="1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Join a Chat (if you’re a student)</a:t>
            </a:r>
          </a:p>
          <a:p>
            <a:pPr marL="514350" indent="-514350">
              <a:buFontTx/>
              <a:buAutoNum type="arabicPeriod"/>
            </a:pPr>
            <a:r>
              <a:rPr lang="en-US" altLang="ko-KR" sz="1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Join a Chat (if you’re a student) using the unique access key given by the teacher</a:t>
            </a:r>
          </a:p>
          <a:p>
            <a:pPr marL="514350" indent="-514350">
              <a:buFontTx/>
              <a:buAutoNum type="arabicPeriod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Chat!</a:t>
            </a:r>
          </a:p>
          <a:p>
            <a:pPr marL="514350" indent="-514350">
              <a:buAutoNum type="arabicPeriod"/>
            </a:pPr>
            <a:endParaRPr lang="en-US" altLang="ko-KR" sz="30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="" xmlns:a16="http://schemas.microsoft.com/office/drawing/2014/main" id="{1A2E00B5-A5F9-41B0-AB0A-19F0D70CC3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23" y="123478"/>
            <a:ext cx="9144000" cy="1368153"/>
          </a:xfrm>
        </p:spPr>
        <p:txBody>
          <a:bodyPr/>
          <a:lstStyle/>
          <a:p>
            <a:r>
              <a:rPr lang="en-US" altLang="ko-KR" sz="5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How does Teach-It Work?</a:t>
            </a:r>
            <a:endParaRPr lang="ko-KR" altLang="en-US" sz="50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BB0FF9B-4162-4559-B055-A09ED27FE3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77" y="1775183"/>
            <a:ext cx="6876256" cy="312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2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="" xmlns:a16="http://schemas.microsoft.com/office/drawing/2014/main" id="{1A2E00B5-A5F9-41B0-AB0A-19F0D70CC3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1368153"/>
          </a:xfrm>
        </p:spPr>
        <p:txBody>
          <a:bodyPr/>
          <a:lstStyle/>
          <a:p>
            <a:r>
              <a:rPr lang="en-US" altLang="ko-KR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Challenges</a:t>
            </a:r>
            <a:endParaRPr lang="ko-KR" altLang="en-US" sz="60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B364D7E-7FA7-46BD-8C39-BE4389700264}"/>
              </a:ext>
            </a:extLst>
          </p:cNvPr>
          <p:cNvSpPr txBox="1"/>
          <p:nvPr/>
        </p:nvSpPr>
        <p:spPr>
          <a:xfrm>
            <a:off x="680445" y="1799545"/>
            <a:ext cx="7992888" cy="305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altLang="ko-KR" sz="35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Implementing live-chat functionality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altLang="ko-KR" sz="35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Figuring out how to divide up the 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altLang="ko-KR" sz="35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Time Constraints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altLang="ko-KR" sz="35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Microsoft YaHei Light" panose="020B0502040204020203" pitchFamily="34" charset="-122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97499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1804</TotalTime>
  <Words>217</Words>
  <Application>Microsoft Macintosh PowerPoint</Application>
  <PresentationFormat>On-screen Show (16:9)</PresentationFormat>
  <Paragraphs>54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 Unicode MS</vt:lpstr>
      <vt:lpstr>Calibri</vt:lpstr>
      <vt:lpstr>Calibri Light</vt:lpstr>
      <vt:lpstr>Microsoft YaHei Light</vt:lpstr>
      <vt:lpstr>Wingdings</vt:lpstr>
      <vt:lpstr>맑은 고딕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Microsoft Office User</cp:lastModifiedBy>
  <cp:revision>206</cp:revision>
  <dcterms:created xsi:type="dcterms:W3CDTF">2016-12-05T23:26:54Z</dcterms:created>
  <dcterms:modified xsi:type="dcterms:W3CDTF">2019-04-05T15:24:55Z</dcterms:modified>
</cp:coreProperties>
</file>