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8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5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6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C5C8-81B7-4734-803A-2E570891363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825E-C588-4692-AEC3-83593F728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2656"/>
            <a:ext cx="39604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Arial Rounded MT Header Size 18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Arial Sub-Header Size 16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Arial Text Size 14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0432" y="1478106"/>
            <a:ext cx="576064" cy="57606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866519" y="895365"/>
            <a:ext cx="57606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460432" y="902042"/>
            <a:ext cx="576064" cy="5760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866519" y="341678"/>
            <a:ext cx="57606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460432" y="341678"/>
            <a:ext cx="576064" cy="57606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866519" y="1471429"/>
            <a:ext cx="576064" cy="576064"/>
          </a:xfrm>
          <a:prstGeom prst="rect">
            <a:avLst/>
          </a:prstGeom>
          <a:solidFill>
            <a:srgbClr val="66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Image result for web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4182"/>
            <a:ext cx="6291064" cy="49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Image result for web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0" y="3725280"/>
            <a:ext cx="3056673" cy="296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" y="1190074"/>
            <a:ext cx="2840736" cy="2688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64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Ben, Spooner</dc:creator>
  <cp:lastModifiedBy>Ben, Spooner</cp:lastModifiedBy>
  <cp:revision>16</cp:revision>
  <dcterms:created xsi:type="dcterms:W3CDTF">2018-01-23T09:50:15Z</dcterms:created>
  <dcterms:modified xsi:type="dcterms:W3CDTF">2018-06-12T08:40:48Z</dcterms:modified>
</cp:coreProperties>
</file>