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FF15-1135-4CCD-85DC-2EDB44F03DA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48E5-0E2F-4537-BBD2-D52D0CB4A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20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FF15-1135-4CCD-85DC-2EDB44F03DA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48E5-0E2F-4537-BBD2-D52D0CB4A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17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FF15-1135-4CCD-85DC-2EDB44F03DA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48E5-0E2F-4537-BBD2-D52D0CB4A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8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FF15-1135-4CCD-85DC-2EDB44F03DA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48E5-0E2F-4537-BBD2-D52D0CB4A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2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FF15-1135-4CCD-85DC-2EDB44F03DA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48E5-0E2F-4537-BBD2-D52D0CB4A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FF15-1135-4CCD-85DC-2EDB44F03DA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48E5-0E2F-4537-BBD2-D52D0CB4A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9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FF15-1135-4CCD-85DC-2EDB44F03DA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48E5-0E2F-4537-BBD2-D52D0CB4A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95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FF15-1135-4CCD-85DC-2EDB44F03DA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48E5-0E2F-4537-BBD2-D52D0CB4A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FF15-1135-4CCD-85DC-2EDB44F03DA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48E5-0E2F-4537-BBD2-D52D0CB4A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6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FF15-1135-4CCD-85DC-2EDB44F03DA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48E5-0E2F-4537-BBD2-D52D0CB4A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61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FF15-1135-4CCD-85DC-2EDB44F03DA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48E5-0E2F-4537-BBD2-D52D0CB4A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95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FF15-1135-4CCD-85DC-2EDB44F03DA1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48E5-0E2F-4537-BBD2-D52D0CB4A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31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1840" y="188640"/>
            <a:ext cx="2088232" cy="792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 Page</a:t>
            </a:r>
            <a:endParaRPr lang="en-GB" dirty="0"/>
          </a:p>
        </p:txBody>
      </p:sp>
      <p:cxnSp>
        <p:nvCxnSpPr>
          <p:cNvPr id="22" name="Straight Connector 21"/>
          <p:cNvCxnSpPr>
            <a:stCxn id="4" idx="2"/>
          </p:cNvCxnSpPr>
          <p:nvPr/>
        </p:nvCxnSpPr>
        <p:spPr>
          <a:xfrm flipH="1">
            <a:off x="4165882" y="980728"/>
            <a:ext cx="10074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62029" y="1268760"/>
            <a:ext cx="2088232" cy="6872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the company</a:t>
            </a:r>
            <a:endParaRPr lang="en-GB" dirty="0"/>
          </a:p>
        </p:txBody>
      </p:sp>
      <p:cxnSp>
        <p:nvCxnSpPr>
          <p:cNvPr id="35" name="Straight Connector 34"/>
          <p:cNvCxnSpPr>
            <a:stCxn id="23" idx="2"/>
          </p:cNvCxnSpPr>
          <p:nvPr/>
        </p:nvCxnSpPr>
        <p:spPr>
          <a:xfrm>
            <a:off x="4206145" y="1956048"/>
            <a:ext cx="7202" cy="536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77650" y="3501008"/>
            <a:ext cx="2088232" cy="6872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 (Enquiries) 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4165882" y="3501008"/>
            <a:ext cx="2088232" cy="6872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Thank you for applying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6282309" y="2637047"/>
            <a:ext cx="2088232" cy="6872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FAQ’s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181704" y="2636912"/>
            <a:ext cx="2088232" cy="6872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2105845" y="2636912"/>
            <a:ext cx="2088232" cy="6872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0" y="2636912"/>
            <a:ext cx="2088232" cy="6872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Job Description</a:t>
            </a:r>
            <a:endParaRPr lang="en-GB" dirty="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0" y="2492896"/>
            <a:ext cx="4213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213348" y="2492896"/>
            <a:ext cx="49306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2" idx="0"/>
          </p:cNvCxnSpPr>
          <p:nvPr/>
        </p:nvCxnSpPr>
        <p:spPr>
          <a:xfrm>
            <a:off x="1044116" y="2492896"/>
            <a:ext cx="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059832" y="2492896"/>
            <a:ext cx="0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0" idx="0"/>
          </p:cNvCxnSpPr>
          <p:nvPr/>
        </p:nvCxnSpPr>
        <p:spPr>
          <a:xfrm>
            <a:off x="5225820" y="2492761"/>
            <a:ext cx="0" cy="14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9" idx="0"/>
          </p:cNvCxnSpPr>
          <p:nvPr/>
        </p:nvCxnSpPr>
        <p:spPr>
          <a:xfrm>
            <a:off x="7326425" y="2492896"/>
            <a:ext cx="0" cy="14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1" idx="2"/>
          </p:cNvCxnSpPr>
          <p:nvPr/>
        </p:nvCxnSpPr>
        <p:spPr>
          <a:xfrm>
            <a:off x="3149961" y="3324200"/>
            <a:ext cx="0" cy="176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148064" y="3324200"/>
            <a:ext cx="0" cy="176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Rickstones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Ben, Spooner</dc:creator>
  <cp:lastModifiedBy>Ben, Spooner</cp:lastModifiedBy>
  <cp:revision>6</cp:revision>
  <dcterms:created xsi:type="dcterms:W3CDTF">2018-01-30T09:14:09Z</dcterms:created>
  <dcterms:modified xsi:type="dcterms:W3CDTF">2019-02-28T13:05:00Z</dcterms:modified>
</cp:coreProperties>
</file>