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0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9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8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9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5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7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43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8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3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746C-6CFD-474D-9591-C095D1243DE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3E08-44B4-4EDB-A65D-934AE4514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8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1920" y="805063"/>
            <a:ext cx="2304256" cy="12241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FF6600"/>
                </a:solidFill>
                <a:latin typeface="Marking Pen" pitchFamily="2" charset="0"/>
              </a:rPr>
              <a:t>About Us</a:t>
            </a:r>
            <a:endParaRPr lang="en-GB" sz="3200" dirty="0">
              <a:solidFill>
                <a:srgbClr val="FF6600"/>
              </a:solidFill>
              <a:latin typeface="Marking Pen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7544" y="764704"/>
            <a:ext cx="2304256" cy="12241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  <a:latin typeface="Marking Pen" pitchFamily="2" charset="0"/>
              </a:rPr>
              <a:t>About Us</a:t>
            </a:r>
            <a:endParaRPr lang="en-GB" sz="3200" dirty="0">
              <a:solidFill>
                <a:schemeClr val="tx1"/>
              </a:solidFill>
              <a:latin typeface="Marking P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7544" y="764704"/>
            <a:ext cx="2304256" cy="12241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  <a:latin typeface="Marking Pen" pitchFamily="2" charset="0"/>
              </a:rPr>
              <a:t>Applications</a:t>
            </a:r>
            <a:endParaRPr lang="en-GB" sz="3200" dirty="0">
              <a:solidFill>
                <a:schemeClr val="tx1"/>
              </a:solidFill>
              <a:latin typeface="Marking Pen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95936" y="764704"/>
            <a:ext cx="2304256" cy="12241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FF6600"/>
                </a:solidFill>
                <a:latin typeface="Marking Pen" pitchFamily="2" charset="0"/>
              </a:rPr>
              <a:t>Applications</a:t>
            </a:r>
            <a:endParaRPr lang="en-GB" sz="3200" dirty="0">
              <a:solidFill>
                <a:srgbClr val="FF6600"/>
              </a:solidFill>
              <a:latin typeface="Marking P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1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5333" y="764704"/>
            <a:ext cx="2304256" cy="12241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  <a:latin typeface="Marking Pen" pitchFamily="2" charset="0"/>
              </a:rPr>
              <a:t>Contact Us</a:t>
            </a:r>
            <a:endParaRPr lang="en-GB" sz="3200" dirty="0">
              <a:solidFill>
                <a:schemeClr val="tx1"/>
              </a:solidFill>
              <a:latin typeface="Marking Pen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47864" y="764704"/>
            <a:ext cx="2304256" cy="12241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FF6600"/>
                </a:solidFill>
                <a:latin typeface="Marking Pen" pitchFamily="2" charset="0"/>
              </a:rPr>
              <a:t>Contact Us</a:t>
            </a:r>
            <a:endParaRPr lang="en-GB" sz="3200" dirty="0">
              <a:solidFill>
                <a:srgbClr val="FF6600"/>
              </a:solidFill>
              <a:latin typeface="Marking P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3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Banner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r="143"/>
          <a:stretch/>
        </p:blipFill>
        <p:spPr>
          <a:xfrm>
            <a:off x="528667" y="1772816"/>
            <a:ext cx="7588241" cy="1260040"/>
          </a:xfrm>
        </p:spPr>
      </p:pic>
    </p:spTree>
    <p:extLst>
      <p:ext uri="{BB962C8B-B14F-4D97-AF65-F5344CB8AC3E}">
        <p14:creationId xmlns:p14="http://schemas.microsoft.com/office/powerpoint/2010/main" val="358103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Banner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Ben, Spooner</dc:creator>
  <cp:lastModifiedBy>Ben, Spooner</cp:lastModifiedBy>
  <cp:revision>8</cp:revision>
  <dcterms:created xsi:type="dcterms:W3CDTF">2018-03-20T09:29:37Z</dcterms:created>
  <dcterms:modified xsi:type="dcterms:W3CDTF">2018-03-27T08:41:54Z</dcterms:modified>
</cp:coreProperties>
</file>