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68" y="-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5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4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2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6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0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9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3139-5524-4CF2-86E7-71DCB7BBA4D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869D-EE68-46B6-B0CB-7A1FC2DB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1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" y="87554"/>
            <a:ext cx="2379874" cy="2252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749" y="3235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Social Media’s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918" y="323528"/>
            <a:ext cx="216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Website/Company Name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6044" y="2627784"/>
            <a:ext cx="67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Profile.  Include FAQ’s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974" y="3911328"/>
            <a:ext cx="406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Existing employees. Include hyperlink to separate page to see them and details.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2342" y="6300192"/>
            <a:ext cx="65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Job application, include specifications and qualifications.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8640" y="860444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Privacy Policies etc.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342" y="4788024"/>
            <a:ext cx="6639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25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Ben, Spooner</dc:creator>
  <cp:lastModifiedBy>Ben, Spooner</cp:lastModifiedBy>
  <cp:revision>4</cp:revision>
  <dcterms:created xsi:type="dcterms:W3CDTF">2018-02-06T08:56:42Z</dcterms:created>
  <dcterms:modified xsi:type="dcterms:W3CDTF">2018-02-06T09:28:10Z</dcterms:modified>
</cp:coreProperties>
</file>