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73" d="100"/>
          <a:sy n="173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B6F2-D2DB-F349-B2BC-536C0A609CC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6DEF-ACAA-B44E-B231-24080F6B8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D8F35-6930-2D79-2E7A-9B3B81FEA454}"/>
              </a:ext>
            </a:extLst>
          </p:cNvPr>
          <p:cNvSpPr/>
          <p:nvPr/>
        </p:nvSpPr>
        <p:spPr>
          <a:xfrm>
            <a:off x="237704" y="254048"/>
            <a:ext cx="1808673" cy="598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8080D5-E328-07D2-1A94-66138DC3DAA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46377" y="553477"/>
            <a:ext cx="2019676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DFA42F-5532-12A4-1E09-76A4E894809E}"/>
              </a:ext>
            </a:extLst>
          </p:cNvPr>
          <p:cNvSpPr/>
          <p:nvPr/>
        </p:nvSpPr>
        <p:spPr>
          <a:xfrm>
            <a:off x="4066056" y="254050"/>
            <a:ext cx="3041151" cy="598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latin typeface="Helvetica" pitchFamily="2" charset="0"/>
              </a:rPr>
              <a:t>Microfilarial</a:t>
            </a:r>
            <a:r>
              <a:rPr lang="en-GB" sz="2400" dirty="0">
                <a:latin typeface="Helvetica" pitchFamily="2" charset="0"/>
              </a:rPr>
              <a:t> infection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1DF733-0761-3B71-29E0-E95F7B044C5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1142041" y="852905"/>
            <a:ext cx="4444589" cy="175441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05E85-E697-DFAD-84B6-05CC89EAE880}"/>
              </a:ext>
            </a:extLst>
          </p:cNvPr>
          <p:cNvSpPr/>
          <p:nvPr/>
        </p:nvSpPr>
        <p:spPr>
          <a:xfrm>
            <a:off x="237703" y="2607318"/>
            <a:ext cx="1808673" cy="598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 group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733346-948B-09D9-10AE-5BD1FC91D53D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1142041" y="852905"/>
            <a:ext cx="1" cy="1754412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92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Spycher, Ben (ISPM)</dc:creator>
  <cp:lastModifiedBy>Spycher, Ben (ISPM)</cp:lastModifiedBy>
  <cp:revision>1</cp:revision>
  <dcterms:created xsi:type="dcterms:W3CDTF">2023-10-13T13:25:41Z</dcterms:created>
  <dcterms:modified xsi:type="dcterms:W3CDTF">2023-10-13T13:40:31Z</dcterms:modified>
</cp:coreProperties>
</file>