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9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10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1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2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73" r:id="rId2"/>
    <p:sldMasterId id="2147483675" r:id="rId3"/>
    <p:sldMasterId id="2147483677" r:id="rId4"/>
    <p:sldMasterId id="2147483679" r:id="rId5"/>
    <p:sldMasterId id="2147483681" r:id="rId6"/>
    <p:sldMasterId id="2147483744" r:id="rId7"/>
    <p:sldMasterId id="2147483821" r:id="rId8"/>
    <p:sldMasterId id="2147483859" r:id="rId9"/>
    <p:sldMasterId id="2147483885" r:id="rId10"/>
    <p:sldMasterId id="2147483924" r:id="rId11"/>
    <p:sldMasterId id="2147483950" r:id="rId12"/>
    <p:sldMasterId id="2147483963" r:id="rId13"/>
  </p:sldMasterIdLst>
  <p:notesMasterIdLst>
    <p:notesMasterId r:id="rId14"/>
  </p:notesMasterIdLst>
  <p:handoutMasterIdLst>
    <p:handoutMasterId r:id="rId15"/>
  </p:handoutMasterIdLst>
  <p:sldSz cx="9144000" cy="6858000" type="screen4x3"/>
  <p:notesSz cx="7019925" cy="93059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34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1" userDrawn="1">
          <p15:clr>
            <a:srgbClr val="A4A3A4"/>
          </p15:clr>
        </p15:guide>
        <p15:guide id="2" pos="221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hsiek, Kimball L CIV USARMY CEPOJ (USA)" initials="OKLCUC(" lastIdx="1" clrIdx="0">
    <p:extLst>
      <p:ext uri="{19B8F6BF-5375-455C-9EA6-DF929625EA0E}">
        <p15:presenceInfo xmlns:p15="http://schemas.microsoft.com/office/powerpoint/2012/main" userId="Ohsiek, Kimball L CIV USARMY CEPOJ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C9F"/>
    <a:srgbClr val="737373"/>
    <a:srgbClr val="DE1E2E"/>
    <a:srgbClr val="FF0000"/>
    <a:srgbClr val="404040"/>
    <a:srgbClr val="FF7C80"/>
    <a:srgbClr val="0000FF"/>
    <a:srgbClr val="FF9393"/>
    <a:srgbClr val="C9C400"/>
    <a:srgbClr val="5C7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6807" autoAdjust="0"/>
  </p:normalViewPr>
  <p:slideViewPr>
    <p:cSldViewPr snapToGrid="0">
      <p:cViewPr varScale="1">
        <p:scale>
          <a:sx n="94" d="100"/>
          <a:sy n="94" d="100"/>
        </p:scale>
        <p:origin x="966" y="78"/>
      </p:cViewPr>
      <p:guideLst>
        <p:guide orient="horz" pos="834"/>
        <p:guide/>
      </p:guideLst>
    </p:cSldViewPr>
  </p:slideViewPr>
  <p:outlineViewPr>
    <p:cViewPr>
      <p:scale>
        <a:sx n="33" d="100"/>
        <a:sy n="33" d="100"/>
      </p:scale>
      <p:origin x="0" y="105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9004"/>
    </p:cViewPr>
  </p:sorterViewPr>
  <p:notesViewPr>
    <p:cSldViewPr snapToGrid="0">
      <p:cViewPr varScale="1">
        <p:scale>
          <a:sx n="94" d="100"/>
          <a:sy n="94" d="100"/>
        </p:scale>
        <p:origin x="3558" y="102"/>
      </p:cViewPr>
      <p:guideLst>
        <p:guide orient="horz" pos="2931"/>
        <p:guide pos="221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4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3" tIns="45676" rIns="91353" bIns="4567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6688" y="4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3" tIns="45676" rIns="91353" bIns="4567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4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3" tIns="45676" rIns="91353" bIns="4567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2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6688" y="8839204"/>
            <a:ext cx="30416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3" tIns="45676" rIns="91353" bIns="4567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446181-955F-4B81-BB2F-033C8C6F73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69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4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0" tIns="45690" rIns="91380" bIns="45690" rtlCol="0" anchor="ctr"/>
          <a:lstStyle/>
          <a:p>
            <a:pPr lvl="0"/>
            <a:endParaRPr lang="en-US" noProof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701679" y="4478338"/>
            <a:ext cx="5616575" cy="3663950"/>
          </a:xfrm>
          <a:prstGeom prst="rect">
            <a:avLst/>
          </a:prstGeom>
        </p:spPr>
        <p:txBody>
          <a:bodyPr vert="horz" lIns="91380" tIns="45690" rIns="91380" bIns="4569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976688" y="8839200"/>
            <a:ext cx="3041650" cy="466725"/>
          </a:xfrm>
          <a:prstGeom prst="rect">
            <a:avLst/>
          </a:prstGeom>
        </p:spPr>
        <p:txBody>
          <a:bodyPr vert="horz" lIns="91380" tIns="45690" rIns="91380" bIns="45690" rtlCol="0" anchor="b"/>
          <a:lstStyle>
            <a:lvl1pPr algn="r">
              <a:defRPr sz="1200"/>
            </a:lvl1pPr>
          </a:lstStyle>
          <a:p>
            <a:pPr>
              <a:defRPr/>
            </a:pPr>
            <a:fld id="{031E6923-67E2-4813-A96E-1C9E83A59E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96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56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7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80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889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126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391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5168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10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27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085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3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240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5866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5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490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763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0593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50070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1213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599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422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60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61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7337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1921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6699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872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535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5739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167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60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79804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3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78543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840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4723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974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43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5356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5950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545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152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809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89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7912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80439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1172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2642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93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621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1791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46224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2774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3658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965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4232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372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6276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3566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665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0741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3558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68522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0143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4558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0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01461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085276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352146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92082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60412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0519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27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9955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98788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F96F-F0C3-4E04-88B9-4B18DC7A6D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3367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11BCE-F11E-4E75-920D-1BB99B62ED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25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52321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3B873-19CA-4367-8E39-B086BD31D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542274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EDABA-1909-4DC5-8AC8-0A68FB8604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784649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46713-095F-415E-8707-113534E14B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467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931D2-12BE-407C-9E64-2B9458A1F0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683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7DEC0-F439-4BDC-8354-8812671334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1168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DE4AF-A86B-4CDE-9021-15C1E72A6A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4960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75012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C708-CB28-46BD-81EC-5D38BB5255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74375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3FC4AE-38D0-4367-BD72-AC4D286A8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5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F1DB1-E30C-49B1-801A-EF47E0D317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24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8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0" y="-3175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3" descr="ppt_camo_bkgrnd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AE16E80-2F74-4DFA-88A2-F5C7367F2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" name="Picture 8" descr="USAC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>
                <a:solidFill>
                  <a:srgbClr val="000000"/>
                </a:solidFill>
              </a:rPr>
              <a:t>BUILDING STRONG</a:t>
            </a:r>
            <a:r>
              <a:rPr lang="en-US" altLang="en-US" sz="1400" b="1" baseline="-25000">
                <a:solidFill>
                  <a:srgbClr val="000000"/>
                </a:solidFill>
              </a:rPr>
              <a:t>®</a:t>
            </a:r>
          </a:p>
        </p:txBody>
      </p:sp>
      <p:sp>
        <p:nvSpPr>
          <p:cNvPr id="3080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ppt_camo_bkgrnd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8E11799-AFBA-489C-A062-626C9AE553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4102" name="Picture 8" descr="USAC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>
                <a:solidFill>
                  <a:srgbClr val="000000"/>
                </a:solidFill>
              </a:rPr>
              <a:t>BUILDING STRONG</a:t>
            </a:r>
            <a:r>
              <a:rPr lang="en-US" altLang="en-US" sz="1400" b="1" baseline="-25000">
                <a:solidFill>
                  <a:srgbClr val="000000"/>
                </a:solidFill>
              </a:rPr>
              <a:t>®</a:t>
            </a:r>
          </a:p>
        </p:txBody>
      </p:sp>
      <p:sp>
        <p:nvSpPr>
          <p:cNvPr id="4104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ppt_camo_bkgrnd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2F24527-F46D-47EF-B008-0F64E7C95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5126" name="Picture 8" descr="USAC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>
                <a:solidFill>
                  <a:srgbClr val="000000"/>
                </a:solidFill>
              </a:rPr>
              <a:t>BUILDING STRONG</a:t>
            </a:r>
            <a:r>
              <a:rPr lang="en-US" altLang="en-US" sz="1400" b="1" baseline="-25000">
                <a:solidFill>
                  <a:srgbClr val="000000"/>
                </a:solidFill>
              </a:rPr>
              <a:t>®</a:t>
            </a:r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3" descr="ppt_camo_bkgrnd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71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12ADDA9F-5A8F-4B01-8329-730701BE36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150" name="Picture 8" descr="USAC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>
                <a:solidFill>
                  <a:srgbClr val="000000"/>
                </a:solidFill>
              </a:rPr>
              <a:t>BUILDING STRONG</a:t>
            </a:r>
            <a:r>
              <a:rPr lang="en-US" altLang="en-US" sz="1400" b="1" baseline="-25000">
                <a:solidFill>
                  <a:srgbClr val="000000"/>
                </a:solidFill>
              </a:rPr>
              <a:t>®</a:t>
            </a:r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3" descr="ppt_camo_bkgrnd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B5AFBAC-5C44-406A-90D9-5BD6DCAF3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174" name="Picture 8" descr="USACE_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>
                <a:solidFill>
                  <a:srgbClr val="000000"/>
                </a:solidFill>
              </a:rPr>
              <a:t>BUILDING STRONG</a:t>
            </a:r>
            <a:r>
              <a:rPr lang="en-US" altLang="en-US" sz="1400" b="1" baseline="-25000">
                <a:solidFill>
                  <a:srgbClr val="000000"/>
                </a:solidFill>
              </a:rPr>
              <a:t>®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 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3" descr="ppt_camo_bkgrnd-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 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fld id="{81E2E42B-481D-4267-B492-B25F6B5BAD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054" name="Picture 8" descr="USACE_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75" y="5638800"/>
            <a:ext cx="75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ext Box 9"/>
          <p:cNvSpPr txBox="1">
            <a:spLocks noChangeArrowheads="1"/>
          </p:cNvSpPr>
          <p:nvPr/>
        </p:nvSpPr>
        <p:spPr bwMode="auto">
          <a:xfrm>
            <a:off x="6223000" y="6340475"/>
            <a:ext cx="26066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400" b="1"/>
              <a:t>BUILDING STRONG</a:t>
            </a:r>
            <a:r>
              <a:rPr lang="en-US" altLang="en-US" sz="1400" b="1" baseline="-25000"/>
              <a:t>®</a:t>
            </a:r>
          </a:p>
        </p:txBody>
      </p:sp>
      <p:sp>
        <p:nvSpPr>
          <p:cNvPr id="2056" name="Line 10"/>
          <p:cNvSpPr>
            <a:spLocks noChangeShapeType="1"/>
          </p:cNvSpPr>
          <p:nvPr/>
        </p:nvSpPr>
        <p:spPr bwMode="auto">
          <a:xfrm flipH="1">
            <a:off x="457200" y="6248400"/>
            <a:ext cx="822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1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 3" panose="05040102010807070707" pitchFamily="18" charset="2"/>
        <a:buChar char="w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50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50000"/>
        <a:buFont typeface="Wingdings" pitchFamily="2" charset="2"/>
        <a:buChar char="¡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9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0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26841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0</vt:i4>
      </vt:variant>
    </vt:vector>
  </HeadingPairs>
  <TitlesOfParts>
    <vt:vector size="16" baseType="lpstr">
      <vt:lpstr>Arial</vt:lpstr>
      <vt:lpstr>Wingdings</vt:lpstr>
      <vt:lpstr>Wingdings 3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9_Custom Design</vt:lpstr>
      <vt:lpstr>10_Custom Design</vt:lpstr>
      <vt:lpstr>11_Custom Design</vt:lpstr>
      <vt:lpstr>13_Custom Design</vt:lpstr>
      <vt:lpstr>15_Custom Design</vt:lpstr>
      <vt:lpstr>7_Custom Design</vt:lpstr>
      <vt:lpstr>14_Custom Design</vt:lpstr>
    </vt:vector>
  </TitlesOfParts>
  <Manager>CEPOJ-EC-CS</Manager>
  <Company>US Army Corps of Engineers, Japan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Tapering the Apron</dc:title>
  <dc:subject>NA634 Juliet Basin Elevation Difference Problem</dc:subject>
  <dc:creator>David Franzen 252-3251</dc:creator>
  <cp:lastModifiedBy>Ben Fisher</cp:lastModifiedBy>
  <cp:revision>2306</cp:revision>
  <cp:lastPrinted>2020-11-04T00:59:46Z</cp:lastPrinted>
  <dcterms:created xsi:type="dcterms:W3CDTF">2009-05-21T17:19:18Z</dcterms:created>
  <dcterms:modified xsi:type="dcterms:W3CDTF">2025-03-10T04:14:53Z</dcterms:modified>
</cp:coreProperties>
</file>