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1E1A-7BD1-4461-A2BD-B480C42B36E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1087-6B2D-461B-AAD9-D3C90E1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da.gov/wps/portal/usda/usdahome?contentidonly=true&amp;contentid=2013/06/0112.x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09791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Food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Tanya Kamesh, Joe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Cannarozzo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Ben Sterling, Sara Huang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2013 30-40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US food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supply: 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2008 $390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U.S.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consumer: 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</a:p>
          <a:p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“the single largest type of waste entering our landfills”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Bob Perciasepe, EPA Acting Administrator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1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Interview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How much food do you waste (percentage wise)?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-”Umm percentage wise id probably say like 15% 20% or so.”</a:t>
            </a:r>
          </a:p>
          <a:p>
            <a:pPr marL="0" indent="0">
              <a:buNone/>
            </a:pPr>
            <a:r>
              <a:rPr lang="en-US" dirty="0" smtClean="0"/>
              <a:t>-”Umm maybe about a quarter I’d say. I don’t live here I live in California so I’ve got </a:t>
            </a:r>
            <a:r>
              <a:rPr lang="en-US" dirty="0" err="1" smtClean="0"/>
              <a:t>famliy</a:t>
            </a:r>
            <a:r>
              <a:rPr lang="en-US" dirty="0" smtClean="0"/>
              <a:t>, so yeah.”</a:t>
            </a:r>
          </a:p>
          <a:p>
            <a:pPr marL="0" indent="0">
              <a:buNone/>
            </a:pPr>
            <a:r>
              <a:rPr lang="en-US" dirty="0" smtClean="0"/>
              <a:t>-”Percentage wise probably 5%”</a:t>
            </a:r>
          </a:p>
          <a:p>
            <a:pPr marL="0" indent="0">
              <a:buNone/>
            </a:pPr>
            <a:r>
              <a:rPr lang="en-US" dirty="0" smtClean="0"/>
              <a:t>-”Umm maybe like 10-15%”</a:t>
            </a:r>
          </a:p>
          <a:p>
            <a:pPr marL="0" indent="0">
              <a:buNone/>
            </a:pPr>
            <a:r>
              <a:rPr lang="en-US" dirty="0" smtClean="0"/>
              <a:t>-”Say maybe 5-10%; I eat a lot”</a:t>
            </a:r>
          </a:p>
        </p:txBody>
      </p:sp>
    </p:spTree>
    <p:extLst>
      <p:ext uri="{BB962C8B-B14F-4D97-AF65-F5344CB8AC3E}">
        <p14:creationId xmlns:p14="http://schemas.microsoft.com/office/powerpoint/2010/main" val="303902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Interview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2. Who are you providing for?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-”Umm just myself. I don’t know a mix of healthy and taste, I don’t really know”</a:t>
            </a:r>
          </a:p>
          <a:p>
            <a:pPr marL="0" indent="0">
              <a:buNone/>
            </a:pPr>
            <a:r>
              <a:rPr lang="en-US" dirty="0" smtClean="0"/>
              <a:t>-”There are five in our family. I look for fresh organic, low fat, low sugar especially low sugar, and just as healthy as I can make it.”</a:t>
            </a:r>
          </a:p>
          <a:p>
            <a:pPr marL="0" indent="0">
              <a:buNone/>
            </a:pPr>
            <a:r>
              <a:rPr lang="en-US" dirty="0" smtClean="0"/>
              <a:t>-”Its just us two.”</a:t>
            </a:r>
          </a:p>
          <a:p>
            <a:pPr marL="0" indent="0">
              <a:buNone/>
            </a:pPr>
            <a:r>
              <a:rPr lang="en-US" dirty="0" smtClean="0"/>
              <a:t>-“just myself”</a:t>
            </a:r>
          </a:p>
          <a:p>
            <a:pPr marL="0" indent="0">
              <a:buNone/>
            </a:pPr>
            <a:r>
              <a:rPr lang="en-US" dirty="0" smtClean="0"/>
              <a:t>-“Just myself, not my dorm.”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Interview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3. Is it harder to buy higher quality food because it goes bad faster?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-”I would say sometimes especially like with the organic stuff, it can just go bad too quickly so if I’m paying a higher price for it, it doesn’t even make sense unless I can buy an individual apple or something.”</a:t>
            </a:r>
          </a:p>
          <a:p>
            <a:pPr marL="0" indent="0">
              <a:buNone/>
            </a:pPr>
            <a:r>
              <a:rPr lang="en-US" dirty="0" smtClean="0"/>
              <a:t>-”Yes, I think so; It is a problem.”</a:t>
            </a:r>
          </a:p>
          <a:p>
            <a:pPr marL="0" indent="0">
              <a:buNone/>
            </a:pPr>
            <a:r>
              <a:rPr lang="en-US" dirty="0" smtClean="0"/>
              <a:t>-”No I think just because its more expensive. If you get something at the farmers market for example produce, that stays good longer than supermarket food.”</a:t>
            </a:r>
          </a:p>
          <a:p>
            <a:pPr marL="0" indent="0">
              <a:buNone/>
            </a:pPr>
            <a:r>
              <a:rPr lang="en-US" dirty="0" smtClean="0"/>
              <a:t>-”Yeah definitely”</a:t>
            </a:r>
          </a:p>
          <a:p>
            <a:pPr marL="0" indent="0">
              <a:buNone/>
            </a:pPr>
            <a:r>
              <a:rPr lang="en-US" dirty="0" smtClean="0"/>
              <a:t>-”Nope; I’m pretty content.”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dindia.net/health-images/junk-foo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7" y="381000"/>
            <a:ext cx="7239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3"/>
              </a:rPr>
              <a:t>http://www.usda.gov/wps/portal/usda/usdahome?contentidonly=true&amp;contentid=2013/06/0112.xml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Food</vt:lpstr>
      <vt:lpstr>Facts and Figures</vt:lpstr>
      <vt:lpstr>Sample Interview Answers</vt:lpstr>
      <vt:lpstr>Sample Interview Answers</vt:lpstr>
      <vt:lpstr>Sample Interview Answers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Food</dc:title>
  <dc:creator>Windows User</dc:creator>
  <cp:lastModifiedBy>Windows User</cp:lastModifiedBy>
  <cp:revision>11</cp:revision>
  <dcterms:created xsi:type="dcterms:W3CDTF">2015-10-07T21:32:15Z</dcterms:created>
  <dcterms:modified xsi:type="dcterms:W3CDTF">2015-10-07T22:48:24Z</dcterms:modified>
</cp:coreProperties>
</file>