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9C08-0135-B74A-8F5D-5454A40F0DE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E0D7-B4C4-994D-83F9-ED2CD544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5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9C08-0135-B74A-8F5D-5454A40F0DE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E0D7-B4C4-994D-83F9-ED2CD544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3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9C08-0135-B74A-8F5D-5454A40F0DE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E0D7-B4C4-994D-83F9-ED2CD544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7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9C08-0135-B74A-8F5D-5454A40F0DE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E0D7-B4C4-994D-83F9-ED2CD544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9C08-0135-B74A-8F5D-5454A40F0DE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E0D7-B4C4-994D-83F9-ED2CD544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9C08-0135-B74A-8F5D-5454A40F0DE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E0D7-B4C4-994D-83F9-ED2CD544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0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9C08-0135-B74A-8F5D-5454A40F0DE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E0D7-B4C4-994D-83F9-ED2CD544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9C08-0135-B74A-8F5D-5454A40F0DE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E0D7-B4C4-994D-83F9-ED2CD544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3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9C08-0135-B74A-8F5D-5454A40F0DE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E0D7-B4C4-994D-83F9-ED2CD544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0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9C08-0135-B74A-8F5D-5454A40F0DE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E0D7-B4C4-994D-83F9-ED2CD544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8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9C08-0135-B74A-8F5D-5454A40F0DE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E0D7-B4C4-994D-83F9-ED2CD544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9C08-0135-B74A-8F5D-5454A40F0DE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3E0D7-B4C4-994D-83F9-ED2CD544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7085"/>
            <a:ext cx="9241445" cy="69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5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97" y="-1"/>
            <a:ext cx="9271788" cy="693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6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97" y="0"/>
            <a:ext cx="9171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81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350"/>
            <a:ext cx="9152467" cy="6864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77556" y="6096000"/>
            <a:ext cx="3626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Easy, </a:t>
            </a:r>
            <a:r>
              <a:rPr lang="en-US" sz="2400" dirty="0" smtClean="0">
                <a:solidFill>
                  <a:schemeClr val="bg1"/>
                </a:solidFill>
              </a:rPr>
              <a:t>accessible technology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3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8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844"/>
            <a:ext cx="9144000" cy="68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9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</Words>
  <Application>Microsoft Macintosh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Cannarozzo</dc:creator>
  <cp:lastModifiedBy>Joseph Cannarozzo</cp:lastModifiedBy>
  <cp:revision>7</cp:revision>
  <dcterms:created xsi:type="dcterms:W3CDTF">2015-10-14T15:26:24Z</dcterms:created>
  <dcterms:modified xsi:type="dcterms:W3CDTF">2015-10-15T12:28:03Z</dcterms:modified>
</cp:coreProperties>
</file>