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da.gov/wps/portal/usda/usdahome?contentidonly=true&amp;contentid=2013/06/0112.x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09791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Food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 Kamesh, Joe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Cannarozzo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Ben Sterling, Sara Huang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2013 30-40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US food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supply: 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2008 $390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U.S.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consumer: 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</a:p>
          <a:p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is “the single largest type of waste entering our landfills”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Bob Perciasepe, EPA Acting Administrator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1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 smtClean="0"/>
              <a:t>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segment that we’ve targeted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lower class ($30,000-$65,000 annual salary)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two members, with 2 working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Homeowners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nclined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purchase the latest technology.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Interview Answers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How much food do you waste (percentage wise)?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-”Umm percentage wise id probably say like 15% 20% or so.”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-”Umm maybe about a quarter I’d say. I don’t live here I live in California so I’ve got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famliy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yeah.”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Umm maybe like 10-15%”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-”Say maybe 5-10%; I eat a lot”</a:t>
            </a:r>
          </a:p>
        </p:txBody>
      </p:sp>
    </p:spTree>
    <p:extLst>
      <p:ext uri="{BB962C8B-B14F-4D97-AF65-F5344CB8AC3E}">
        <p14:creationId xmlns:p14="http://schemas.microsoft.com/office/powerpoint/2010/main" val="303902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Interview Answers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harder to buy higher quality food because it goes bad faster?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-”I would say sometimes especially like with the organic stuff, it can just go bad too quickly so if I’m paying a higher price for it, it doesn’t even make sense unless I can buy an individual apple or something.”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-”Yes, I think so; It is a problem.”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Yeah definitely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Interview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 you use an item or app to aid in organizing your day?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organizer app and book for general schedule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No, he just writes things down as he goes, or he remembers it as best as 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Interview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your opinion on the quality and functions of technology today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older technology, feels the new forms of technology are too complicated to use, but understands that they help with everyday functions better then the older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likes it, wishes he could afford the newer stuff, but using it is just great, adds a lot of better things to the world today even though it is “taking over our lives”</a:t>
            </a:r>
          </a:p>
        </p:txBody>
      </p:sp>
    </p:spTree>
    <p:extLst>
      <p:ext uri="{BB962C8B-B14F-4D97-AF65-F5344CB8AC3E}">
        <p14:creationId xmlns:p14="http://schemas.microsoft.com/office/powerpoint/2010/main" val="262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dindia.net/health-images/junk-foo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7" y="381000"/>
            <a:ext cx="7239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3"/>
              </a:rPr>
              <a:t>http://www.usda.gov/wps/portal/usda/usdahome?contentidonly=true&amp;contentid=2013/06/0112.xml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Smart Food</vt:lpstr>
      <vt:lpstr>Facts and Figures</vt:lpstr>
      <vt:lpstr>Customer Segment</vt:lpstr>
      <vt:lpstr>Sample Interview Answers</vt:lpstr>
      <vt:lpstr>Sample Interview Answers</vt:lpstr>
      <vt:lpstr>Sample Interview Answers</vt:lpstr>
      <vt:lpstr>Sample Interview Answers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Food</dc:title>
  <dc:creator>Windows User</dc:creator>
  <cp:lastModifiedBy>Windows User</cp:lastModifiedBy>
  <cp:revision>17</cp:revision>
  <dcterms:created xsi:type="dcterms:W3CDTF">2015-10-07T21:32:15Z</dcterms:created>
  <dcterms:modified xsi:type="dcterms:W3CDTF">2015-10-08T03:43:17Z</dcterms:modified>
</cp:coreProperties>
</file>