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3BD0-99E2-44A2-9101-82235EC82373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0B9E-3F8E-4F58-87F0-F44BC284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8400" y="2057400"/>
            <a:ext cx="2286000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System </a:t>
            </a:r>
            <a:r>
              <a:rPr lang="en-US" sz="2800" dirty="0" err="1" smtClean="0"/>
              <a:t>Behaviour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10668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Binaries</a:t>
            </a:r>
            <a:endParaRPr lang="en-US" dirty="0"/>
          </a:p>
          <a:p>
            <a:pPr algn="ctr"/>
            <a:r>
              <a:rPr lang="en-US" dirty="0" smtClean="0"/>
              <a:t>(DLLs, JARs etc)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25908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Interpreted Source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953000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Application Configuration Files</a:t>
            </a:r>
            <a:r>
              <a:rPr lang="en-US" dirty="0"/>
              <a:t> </a:t>
            </a:r>
            <a:r>
              <a:rPr lang="en-US" dirty="0" smtClean="0"/>
              <a:t>(e.g. properties files, XML </a:t>
            </a:r>
            <a:r>
              <a:rPr lang="en-US" dirty="0" err="1" smtClean="0"/>
              <a:t>config</a:t>
            </a:r>
            <a:r>
              <a:rPr lang="en-US" dirty="0" smtClean="0"/>
              <a:t> files etc)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4724400"/>
            <a:ext cx="2362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Configuration</a:t>
            </a:r>
          </a:p>
          <a:p>
            <a:pPr algn="ctr"/>
            <a:r>
              <a:rPr lang="en-US" dirty="0" smtClean="0"/>
              <a:t>(e.g. Windows updates, Service Packs, Services, System Registry etc)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36576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Reference Data</a:t>
            </a:r>
          </a:p>
        </p:txBody>
      </p:sp>
      <p:cxnSp>
        <p:nvCxnSpPr>
          <p:cNvPr id="12" name="Straight Arrow Connector 11"/>
          <p:cNvCxnSpPr>
            <a:stCxn id="5" idx="3"/>
            <a:endCxn id="2" idx="1"/>
          </p:cNvCxnSpPr>
          <p:nvPr/>
        </p:nvCxnSpPr>
        <p:spPr>
          <a:xfrm flipV="1">
            <a:off x="3810000" y="2895600"/>
            <a:ext cx="2438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2" idx="1"/>
          </p:cNvCxnSpPr>
          <p:nvPr/>
        </p:nvCxnSpPr>
        <p:spPr>
          <a:xfrm>
            <a:off x="3810000" y="1638300"/>
            <a:ext cx="2438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2" idx="1"/>
          </p:cNvCxnSpPr>
          <p:nvPr/>
        </p:nvCxnSpPr>
        <p:spPr>
          <a:xfrm flipV="1">
            <a:off x="3810000" y="2895600"/>
            <a:ext cx="2438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" idx="1"/>
          </p:cNvCxnSpPr>
          <p:nvPr/>
        </p:nvCxnSpPr>
        <p:spPr>
          <a:xfrm flipV="1">
            <a:off x="3810000" y="2895600"/>
            <a:ext cx="2438400" cy="270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  <a:endCxn id="2" idx="1"/>
          </p:cNvCxnSpPr>
          <p:nvPr/>
        </p:nvCxnSpPr>
        <p:spPr>
          <a:xfrm flipV="1">
            <a:off x="5905500" y="2895600"/>
            <a:ext cx="3429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38600" y="1524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Plans</a:t>
            </a:r>
          </a:p>
        </p:txBody>
      </p:sp>
      <p:cxnSp>
        <p:nvCxnSpPr>
          <p:cNvPr id="32" name="Straight Arrow Connector 31"/>
          <p:cNvCxnSpPr>
            <a:stCxn id="30" idx="2"/>
            <a:endCxn id="2" idx="1"/>
          </p:cNvCxnSpPr>
          <p:nvPr/>
        </p:nvCxnSpPr>
        <p:spPr>
          <a:xfrm>
            <a:off x="4953000" y="12954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8400" y="2057400"/>
            <a:ext cx="2286000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System </a:t>
            </a:r>
            <a:r>
              <a:rPr lang="en-US" sz="2800" dirty="0" err="1" smtClean="0"/>
              <a:t>Behaviour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81200" y="19812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Interpreted </a:t>
            </a:r>
            <a:r>
              <a:rPr lang="en-US" dirty="0" err="1" smtClean="0"/>
              <a:t>Powershell</a:t>
            </a:r>
            <a:r>
              <a:rPr lang="en-US" dirty="0" smtClean="0"/>
              <a:t> source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8100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 – config.txt</a:t>
            </a:r>
          </a:p>
        </p:txBody>
      </p:sp>
      <p:cxnSp>
        <p:nvCxnSpPr>
          <p:cNvPr id="12" name="Straight Arrow Connector 11"/>
          <p:cNvCxnSpPr>
            <a:stCxn id="5" idx="3"/>
            <a:endCxn id="2" idx="1"/>
          </p:cNvCxnSpPr>
          <p:nvPr/>
        </p:nvCxnSpPr>
        <p:spPr>
          <a:xfrm>
            <a:off x="3429000" y="2362200"/>
            <a:ext cx="2819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" idx="1"/>
          </p:cNvCxnSpPr>
          <p:nvPr/>
        </p:nvCxnSpPr>
        <p:spPr>
          <a:xfrm flipV="1">
            <a:off x="4191000" y="2895600"/>
            <a:ext cx="2057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0" y="3810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Plan (automated)</a:t>
            </a:r>
          </a:p>
        </p:txBody>
      </p:sp>
      <p:cxnSp>
        <p:nvCxnSpPr>
          <p:cNvPr id="21" name="Straight Arrow Connector 20"/>
          <p:cNvCxnSpPr>
            <a:stCxn id="17" idx="3"/>
            <a:endCxn id="2" idx="1"/>
          </p:cNvCxnSpPr>
          <p:nvPr/>
        </p:nvCxnSpPr>
        <p:spPr>
          <a:xfrm>
            <a:off x="3733800" y="762000"/>
            <a:ext cx="2514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14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8956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 Workstation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5562600"/>
            <a:ext cx="800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Control Repository (</a:t>
            </a:r>
            <a:r>
              <a:rPr lang="en-US" dirty="0" err="1" smtClean="0"/>
              <a:t>Git</a:t>
            </a:r>
            <a:r>
              <a:rPr lang="en-US" dirty="0" smtClean="0"/>
              <a:t>, TFS etc)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19050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 Integration Server (</a:t>
            </a:r>
            <a:r>
              <a:rPr lang="en-US" dirty="0" err="1" smtClean="0"/>
              <a:t>TeamCity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19050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Node (Chef client)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1562100" y="3962400"/>
            <a:ext cx="3810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4" idx="2"/>
          </p:cNvCxnSpPr>
          <p:nvPr/>
        </p:nvCxnSpPr>
        <p:spPr>
          <a:xfrm flipV="1">
            <a:off x="1562100" y="1981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</p:cNvCxnSpPr>
          <p:nvPr/>
        </p:nvCxnSpPr>
        <p:spPr>
          <a:xfrm>
            <a:off x="4800600" y="55626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57600" y="29718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8" idx="2"/>
          </p:cNvCxnSpPr>
          <p:nvPr/>
        </p:nvCxnSpPr>
        <p:spPr>
          <a:xfrm rot="16200000" flipH="1">
            <a:off x="5619750" y="1428750"/>
            <a:ext cx="12700" cy="3086100"/>
          </a:xfrm>
          <a:prstGeom prst="bentConnector3">
            <a:avLst>
              <a:gd name="adj1" fmla="val 3670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1"/>
          </p:cNvCxnSpPr>
          <p:nvPr/>
        </p:nvCxnSpPr>
        <p:spPr>
          <a:xfrm>
            <a:off x="4876800" y="2438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4495800"/>
            <a:ext cx="2818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 Develop automation deployment script</a:t>
            </a:r>
          </a:p>
          <a:p>
            <a:r>
              <a:rPr lang="en-US" sz="1200" dirty="0" smtClean="0"/>
              <a:t>(Chef cookbook)</a:t>
            </a:r>
            <a:endParaRPr lang="en-US" sz="1200" dirty="0"/>
          </a:p>
        </p:txBody>
      </p:sp>
      <p:cxnSp>
        <p:nvCxnSpPr>
          <p:cNvPr id="36" name="Shape 35"/>
          <p:cNvCxnSpPr>
            <a:stCxn id="4" idx="0"/>
            <a:endCxn id="8" idx="0"/>
          </p:cNvCxnSpPr>
          <p:nvPr/>
        </p:nvCxnSpPr>
        <p:spPr>
          <a:xfrm rot="16200000" flipH="1">
            <a:off x="3867150" y="-1390650"/>
            <a:ext cx="990600" cy="5600700"/>
          </a:xfrm>
          <a:prstGeom prst="bentConnector3">
            <a:avLst>
              <a:gd name="adj1" fmla="val -230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4800" y="2209800"/>
            <a:ext cx="294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n-US" sz="1200" dirty="0" smtClean="0"/>
              <a:t>Deploy cookbook and configure</a:t>
            </a:r>
          </a:p>
          <a:p>
            <a:pPr marL="228600" indent="-228600"/>
            <a:r>
              <a:rPr lang="en-US" sz="1200" dirty="0"/>
              <a:t>r</a:t>
            </a:r>
            <a:r>
              <a:rPr lang="en-US" sz="1200" dirty="0" smtClean="0"/>
              <a:t>elevant nodes/environments to reference it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543800" y="29718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29000" y="4419600"/>
            <a:ext cx="312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3"/>
            </a:pPr>
            <a:r>
              <a:rPr lang="en-US" sz="1200" dirty="0" smtClean="0"/>
              <a:t>Build runs on CI server – latest source</a:t>
            </a:r>
          </a:p>
          <a:p>
            <a:pPr marL="228600" indent="-228600"/>
            <a:r>
              <a:rPr lang="en-US" sz="1200" dirty="0"/>
              <a:t>r</a:t>
            </a:r>
            <a:r>
              <a:rPr lang="en-US" sz="1200" dirty="0" smtClean="0"/>
              <a:t>etrieved  from </a:t>
            </a:r>
            <a:r>
              <a:rPr lang="en-US" sz="1200" dirty="0" smtClean="0"/>
              <a:t>TRUNK/branch</a:t>
            </a:r>
            <a:r>
              <a:rPr lang="en-US" sz="1200" dirty="0" smtClean="0"/>
              <a:t> </a:t>
            </a:r>
            <a:r>
              <a:rPr lang="en-US" sz="1200" dirty="0" smtClean="0"/>
              <a:t>to build binaries</a:t>
            </a:r>
            <a:endParaRPr lang="en-US" sz="12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800600" y="2209800"/>
            <a:ext cx="170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sz="1200" dirty="0"/>
              <a:t>5</a:t>
            </a:r>
            <a:r>
              <a:rPr lang="en-US" sz="1200" dirty="0" smtClean="0"/>
              <a:t>.  chef-client initiated </a:t>
            </a:r>
          </a:p>
          <a:p>
            <a:pPr marL="228600" indent="-228600"/>
            <a:r>
              <a:rPr lang="en-US" sz="1200" dirty="0" smtClean="0"/>
              <a:t>remotely on target node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9000" y="4495800"/>
            <a:ext cx="176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 smtClean="0"/>
              <a:t>7.   chef-client retrieves specified version of source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29000" y="1600200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sz="1200" dirty="0" smtClean="0"/>
              <a:t>4.  Binaries built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6800" y="3429000"/>
            <a:ext cx="176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 smtClean="0"/>
              <a:t>8.   chef-client retrieves binaries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81400" y="228600"/>
            <a:ext cx="17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6"/>
            </a:pPr>
            <a:r>
              <a:rPr lang="en-US" sz="1200" dirty="0" smtClean="0"/>
              <a:t>chef-client retrieves  specified cookbook version from chef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24800" y="17526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 smtClean="0"/>
              <a:t>9.  chef-client executes recipes specified in run list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924800" y="2819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 smtClean="0"/>
              <a:t>10.  Deployment Complete!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170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columinadev</dc:creator>
  <cp:lastModifiedBy>columinadev</cp:lastModifiedBy>
  <cp:revision>20</cp:revision>
  <dcterms:created xsi:type="dcterms:W3CDTF">2013-02-18T05:20:21Z</dcterms:created>
  <dcterms:modified xsi:type="dcterms:W3CDTF">2013-02-18T09:47:02Z</dcterms:modified>
</cp:coreProperties>
</file>