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6DA98D-B9F8-D54F-81A7-63E61C5161A4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5/28/13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Classic Game Remake (CGR)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Lukas </a:t>
            </a:r>
            <a:r>
              <a:rPr lang="de-CH" dirty="0" err="1" smtClean="0"/>
              <a:t>Seglias</a:t>
            </a:r>
            <a:r>
              <a:rPr lang="de-CH" dirty="0" smtClean="0"/>
              <a:t> &amp; Ilija Tovilo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418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 smtClean="0"/>
              <a:t>Umsetzung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13714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Kindestraum</a:t>
            </a:r>
          </a:p>
          <a:p>
            <a:pPr lvl="1"/>
            <a:r>
              <a:rPr lang="de-CH" dirty="0" smtClean="0"/>
              <a:t>Spiel entwickeln</a:t>
            </a:r>
          </a:p>
          <a:p>
            <a:r>
              <a:rPr lang="de-CH" dirty="0" smtClean="0"/>
              <a:t>Berühmtes Spiel</a:t>
            </a:r>
          </a:p>
          <a:p>
            <a:pPr lvl="1"/>
            <a:r>
              <a:rPr lang="en-US" dirty="0" smtClean="0">
                <a:sym typeface="Wingdings"/>
              </a:rPr>
              <a:t>Super Mario Bros.</a:t>
            </a:r>
          </a:p>
          <a:p>
            <a:pPr lvl="1"/>
            <a:r>
              <a:rPr lang="en-US" dirty="0" smtClean="0">
                <a:sym typeface="Wingdings"/>
              </a:rPr>
              <a:t>The legend </a:t>
            </a:r>
            <a:r>
              <a:rPr lang="en-US" dirty="0">
                <a:sym typeface="Wingdings"/>
              </a:rPr>
              <a:t>o</a:t>
            </a:r>
            <a:r>
              <a:rPr lang="en-US" dirty="0" smtClean="0">
                <a:sym typeface="Wingdings"/>
              </a:rPr>
              <a:t>f Zelda</a:t>
            </a:r>
          </a:p>
          <a:p>
            <a:pPr lvl="2"/>
            <a:r>
              <a:rPr lang="en-US" dirty="0" err="1">
                <a:sym typeface="Wingdings"/>
              </a:rPr>
              <a:t>z</a:t>
            </a:r>
            <a:r>
              <a:rPr lang="en-US" dirty="0" err="1" smtClean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komplex</a:t>
            </a:r>
            <a:endParaRPr lang="en-US" dirty="0" smtClean="0">
              <a:sym typeface="Wingdings"/>
            </a:endParaRPr>
          </a:p>
        </p:txBody>
      </p:sp>
      <p:pic>
        <p:nvPicPr>
          <p:cNvPr id="4" name="Picture 3" descr="20620_8_bit_super_mario_bros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4580">
            <a:off x="5785494" y="4242975"/>
            <a:ext cx="3429392" cy="25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59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Umsetzung auf neuer Technologie</a:t>
            </a:r>
          </a:p>
          <a:p>
            <a:pPr lvl="1"/>
            <a:r>
              <a:rPr lang="de-CH" dirty="0" err="1" smtClean="0"/>
              <a:t>iPhone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6904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54</TotalTime>
  <Words>37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Genesis</vt:lpstr>
      <vt:lpstr>Classic Game Remake (CGR)</vt:lpstr>
      <vt:lpstr>Inhalt</vt:lpstr>
      <vt:lpstr>Idee</vt:lpstr>
      <vt:lpstr>Idee</vt:lpstr>
    </vt:vector>
  </TitlesOfParts>
  <Company>GIBB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Game Remake (CGR)</dc:title>
  <dc:creator>Ilija Tovilo</dc:creator>
  <cp:lastModifiedBy>Ilija Tovilo</cp:lastModifiedBy>
  <cp:revision>3</cp:revision>
  <dcterms:created xsi:type="dcterms:W3CDTF">2013-05-28T11:27:23Z</dcterms:created>
  <dcterms:modified xsi:type="dcterms:W3CDTF">2013-05-28T12:21:50Z</dcterms:modified>
</cp:coreProperties>
</file>