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8" r:id="rId10"/>
    <p:sldId id="287" r:id="rId11"/>
    <p:sldId id="286" r:id="rId12"/>
    <p:sldId id="266" r:id="rId13"/>
    <p:sldId id="263" r:id="rId14"/>
    <p:sldId id="264" r:id="rId15"/>
    <p:sldId id="265" r:id="rId16"/>
    <p:sldId id="273" r:id="rId17"/>
    <p:sldId id="272" r:id="rId18"/>
    <p:sldId id="277" r:id="rId19"/>
    <p:sldId id="268" r:id="rId20"/>
    <p:sldId id="279" r:id="rId21"/>
    <p:sldId id="278" r:id="rId22"/>
    <p:sldId id="269" r:id="rId23"/>
    <p:sldId id="270" r:id="rId24"/>
    <p:sldId id="271" r:id="rId25"/>
    <p:sldId id="280" r:id="rId26"/>
    <p:sldId id="281" r:id="rId27"/>
    <p:sldId id="282" r:id="rId28"/>
    <p:sldId id="283" r:id="rId29"/>
    <p:sldId id="284" r:id="rId30"/>
    <p:sldId id="275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A98D-B9F8-D54F-81A7-63E61C5161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5"/>
            <p14:sldId id="288"/>
            <p14:sldId id="287"/>
            <p14:sldId id="286"/>
            <p14:sldId id="266"/>
            <p14:sldId id="263"/>
            <p14:sldId id="264"/>
            <p14:sldId id="265"/>
            <p14:sldId id="273"/>
            <p14:sldId id="272"/>
            <p14:sldId id="277"/>
            <p14:sldId id="268"/>
            <p14:sldId id="279"/>
            <p14:sldId id="278"/>
            <p14:sldId id="269"/>
            <p14:sldId id="270"/>
            <p14:sldId id="271"/>
            <p14:sldId id="280"/>
            <p14:sldId id="281"/>
            <p14:sldId id="282"/>
            <p14:sldId id="283"/>
            <p14:sldId id="284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1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516F-1FA8-7C41-BBD1-DC2FBAEBBB08}" type="datetimeFigureOut">
              <a:rPr lang="de-DE" smtClean="0"/>
              <a:t>02.06.13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36C2-DE73-2746-BFC2-272EF4250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6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5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20.png"/><Relationship Id="rId5" Type="http://schemas.microsoft.com/office/2007/relationships/hdphoto" Target="../media/hdphoto4.wdp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Item Block</a:t>
            </a:r>
          </a:p>
          <a:p>
            <a:r>
              <a:rPr lang="de-CH" dirty="0" smtClean="0"/>
              <a:t>Zerstörbare Blöcke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3" b="95813" l="4250" r="97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5849" y="2770094"/>
            <a:ext cx="2315912" cy="2315912"/>
          </a:xfrm>
          <a:prstGeom prst="rect">
            <a:avLst/>
          </a:prstGeom>
        </p:spPr>
      </p:pic>
      <p:pic>
        <p:nvPicPr>
          <p:cNvPr id="6" name="Bild 5" descr="world-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81" y="2903417"/>
            <a:ext cx="1317521" cy="1317521"/>
          </a:xfrm>
          <a:prstGeom prst="rect">
            <a:avLst/>
          </a:prstGeom>
        </p:spPr>
      </p:pic>
      <p:pic>
        <p:nvPicPr>
          <p:cNvPr id="7" name="Bild 6" descr="world-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0" y="3562177"/>
            <a:ext cx="1317521" cy="1317521"/>
          </a:xfrm>
          <a:prstGeom prst="rect">
            <a:avLst/>
          </a:prstGeom>
        </p:spPr>
      </p:pic>
      <p:pic>
        <p:nvPicPr>
          <p:cNvPr id="8" name="Bild 7" descr="world-3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81" y="4207132"/>
            <a:ext cx="1317521" cy="13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Gumba</a:t>
            </a:r>
            <a:endParaRPr lang="de-CH" dirty="0" smtClean="0"/>
          </a:p>
          <a:p>
            <a:r>
              <a:rPr lang="de-CH" dirty="0" err="1" smtClean="0"/>
              <a:t>Koopa</a:t>
            </a:r>
            <a:endParaRPr lang="de-CH" dirty="0" smtClean="0"/>
          </a:p>
          <a:p>
            <a:r>
              <a:rPr lang="de-CH" dirty="0" err="1" smtClean="0"/>
              <a:t>Lakitu</a:t>
            </a:r>
            <a:endParaRPr lang="de-CH" dirty="0" smtClean="0"/>
          </a:p>
          <a:p>
            <a:r>
              <a:rPr lang="de-CH" dirty="0" err="1" smtClean="0"/>
              <a:t>Spiny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22" l="3333" r="98750">
                        <a14:foregroundMark x1="52917" y1="19722" x2="45625" y2="19722"/>
                        <a14:foregroundMark x1="39583" y1="45000" x2="38958" y2="39444"/>
                        <a14:foregroundMark x1="46458" y1="39722" x2="61042" y2="43056"/>
                        <a14:foregroundMark x1="28750" y1="27500" x2="31458" y2="28333"/>
                        <a14:foregroundMark x1="70625" y1="27500" x2="67292" y2="30278"/>
                        <a14:foregroundMark x1="63750" y1="95278" x2="72500" y2="85833"/>
                        <a14:foregroundMark x1="72083" y1="29444" x2="72083" y2="28056"/>
                        <a14:foregroundMark x1="24792" y1="84444" x2="40000" y2="93056"/>
                      </a14:backgroundRemoval>
                    </a14:imgEffect>
                  </a14:imgLayer>
                </a14:imgProps>
              </a:ext>
            </a:extLst>
          </a:blip>
          <a:srcRect l="11616" r="11934"/>
          <a:stretch/>
        </p:blipFill>
        <p:spPr>
          <a:xfrm>
            <a:off x="6152446" y="2770094"/>
            <a:ext cx="2208780" cy="21669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2446" y="2800354"/>
            <a:ext cx="2250193" cy="323690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86" y="2800354"/>
            <a:ext cx="2215853" cy="326716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7"/>
          <a:srcRect l="8956" t="9129" r="9324" b="9558"/>
          <a:stretch/>
        </p:blipFill>
        <p:spPr>
          <a:xfrm>
            <a:off x="6152446" y="2809991"/>
            <a:ext cx="2250193" cy="21270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78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56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5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</a:p>
          <a:p>
            <a:pPr lvl="1"/>
            <a:r>
              <a:rPr lang="de-CH" dirty="0" smtClean="0"/>
              <a:t>Physik</a:t>
            </a:r>
          </a:p>
          <a:p>
            <a:pPr lvl="1"/>
            <a:r>
              <a:rPr lang="de-CH" dirty="0" smtClean="0"/>
              <a:t>Animationen</a:t>
            </a:r>
          </a:p>
          <a:p>
            <a:r>
              <a:rPr lang="de-CH" dirty="0" smtClean="0"/>
              <a:t>Aufbereitung Grafiken</a:t>
            </a:r>
          </a:p>
          <a:p>
            <a:r>
              <a:rPr lang="de-CH" dirty="0" smtClean="0"/>
              <a:t>Layer &amp; Sprites</a:t>
            </a:r>
          </a:p>
          <a:p>
            <a:r>
              <a:rPr lang="de-CH" dirty="0" err="1" smtClean="0"/>
              <a:t>Leveldesign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7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Layer &amp; Scenes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86330" y="2705923"/>
            <a:ext cx="3203276" cy="16428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UIView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435706" y="3230538"/>
            <a:ext cx="3203276" cy="1642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Scene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2059356" y="3755159"/>
            <a:ext cx="3203276" cy="16428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A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2778027" y="4272875"/>
            <a:ext cx="3203276" cy="164288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B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3481529" y="4818197"/>
            <a:ext cx="3203276" cy="16428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N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5262632" y="286120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Hintergrundbild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5981303" y="33858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Punktestand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6684805" y="3903543"/>
            <a:ext cx="17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Eingabelemente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4" grpId="0" animBg="1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Nodes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endParaRPr lang="de-CH" dirty="0" smtClean="0"/>
          </a:p>
          <a:p>
            <a:pPr lvl="1"/>
            <a:r>
              <a:rPr lang="de-CH" dirty="0" smtClean="0"/>
              <a:t>Superklasse in </a:t>
            </a:r>
            <a:r>
              <a:rPr lang="de-CH" dirty="0" smtClean="0"/>
              <a:t>Cococs2D</a:t>
            </a:r>
          </a:p>
          <a:p>
            <a:pPr lvl="1"/>
            <a:r>
              <a:rPr lang="de-CH" dirty="0" smtClean="0"/>
              <a:t>Objekt auf dem Bildschirm</a:t>
            </a:r>
            <a:endParaRPr lang="de-CH" dirty="0" smtClean="0"/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moveBy</a:t>
            </a:r>
            <a:r>
              <a:rPr lang="de-CH" dirty="0" smtClean="0"/>
              <a:t>, </a:t>
            </a:r>
            <a:r>
              <a:rPr lang="de-CH" dirty="0" err="1" smtClean="0"/>
              <a:t>moveTo</a:t>
            </a:r>
            <a:endParaRPr lang="de-CH" dirty="0" smtClean="0"/>
          </a:p>
          <a:p>
            <a:pPr lvl="1"/>
            <a:r>
              <a:rPr lang="de-CH" dirty="0" err="1" smtClean="0"/>
              <a:t>rotateBy</a:t>
            </a:r>
            <a:endParaRPr lang="de-CH" dirty="0" smtClean="0"/>
          </a:p>
          <a:p>
            <a:pPr lvl="1"/>
            <a:r>
              <a:rPr lang="de-CH" dirty="0" err="1" smtClean="0"/>
              <a:t>scale</a:t>
            </a:r>
            <a:endParaRPr lang="de-CH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444979" y="3086626"/>
            <a:ext cx="1077848" cy="1077893"/>
            <a:chOff x="5853262" y="3258152"/>
            <a:chExt cx="1077848" cy="1077893"/>
          </a:xfrm>
        </p:grpSpPr>
        <p:sp>
          <p:nvSpPr>
            <p:cNvPr id="4" name="Abgerundetes Rechteck 3"/>
            <p:cNvSpPr/>
            <p:nvPr/>
          </p:nvSpPr>
          <p:spPr>
            <a:xfrm>
              <a:off x="5853262" y="3258152"/>
              <a:ext cx="1077848" cy="10778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260516" y="3666465"/>
              <a:ext cx="262311" cy="262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106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2 L 0.10509 0.13975 " pathEditMode="relative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TiledMaps</a:t>
            </a:r>
            <a:endParaRPr lang="de-CH" dirty="0" smtClean="0"/>
          </a:p>
          <a:p>
            <a:pPr lvl="1"/>
            <a:r>
              <a:rPr lang="de-CH" dirty="0" smtClean="0"/>
              <a:t>Anordnung der Spielelemente</a:t>
            </a:r>
          </a:p>
          <a:p>
            <a:pPr lvl="1"/>
            <a:r>
              <a:rPr lang="de-CH" dirty="0" smtClean="0"/>
              <a:t>Gute Integration</a:t>
            </a:r>
          </a:p>
          <a:p>
            <a:r>
              <a:rPr lang="de-CH" dirty="0" smtClean="0"/>
              <a:t>Property Files</a:t>
            </a:r>
          </a:p>
          <a:p>
            <a:pPr lvl="1"/>
            <a:r>
              <a:rPr lang="de-CH" dirty="0" smtClean="0"/>
              <a:t>Entwicklerinformationen</a:t>
            </a:r>
          </a:p>
          <a:p>
            <a:pPr lvl="1"/>
            <a:r>
              <a:rPr lang="de-CH" dirty="0" smtClean="0"/>
              <a:t>Animationen der Spielelemente</a:t>
            </a:r>
          </a:p>
          <a:p>
            <a:pPr lvl="1"/>
            <a:r>
              <a:rPr lang="de-CH" dirty="0" smtClean="0"/>
              <a:t>Level-Metainformationen</a:t>
            </a:r>
          </a:p>
        </p:txBody>
      </p:sp>
    </p:spTree>
    <p:extLst>
      <p:ext uri="{BB962C8B-B14F-4D97-AF65-F5344CB8AC3E}">
        <p14:creationId xmlns:p14="http://schemas.microsoft.com/office/powerpoint/2010/main" val="17527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Planung/Umsetzung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6-02 um 16.26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32897" b="36989"/>
          <a:stretch/>
        </p:blipFill>
        <p:spPr>
          <a:xfrm>
            <a:off x="531756" y="1262944"/>
            <a:ext cx="8080489" cy="4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62" y="1828158"/>
            <a:ext cx="7329477" cy="32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810144" y="2246324"/>
            <a:ext cx="5080191" cy="2327388"/>
            <a:chOff x="3582613" y="3015226"/>
            <a:chExt cx="4810747" cy="2018087"/>
          </a:xfrm>
        </p:grpSpPr>
        <p:pic>
          <p:nvPicPr>
            <p:cNvPr id="4097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01"/>
            <a:stretch/>
          </p:blipFill>
          <p:spPr bwMode="auto">
            <a:xfrm>
              <a:off x="3582613" y="3015226"/>
              <a:ext cx="4810747" cy="57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75" b="66282"/>
            <a:stretch/>
          </p:blipFill>
          <p:spPr bwMode="auto">
            <a:xfrm>
              <a:off x="3582613" y="3575686"/>
              <a:ext cx="4810747" cy="145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eschweifte Klammer rechts 6"/>
          <p:cNvSpPr/>
          <p:nvPr/>
        </p:nvSpPr>
        <p:spPr>
          <a:xfrm>
            <a:off x="2980494" y="1561775"/>
            <a:ext cx="829650" cy="2135654"/>
          </a:xfrm>
          <a:prstGeom prst="rightBrace">
            <a:avLst>
              <a:gd name="adj1" fmla="val 8333"/>
              <a:gd name="adj2" fmla="val 7714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7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ung 4"/>
          <p:cNvGrpSpPr/>
          <p:nvPr/>
        </p:nvGrpSpPr>
        <p:grpSpPr>
          <a:xfrm>
            <a:off x="3672095" y="2669938"/>
            <a:ext cx="5076213" cy="2722676"/>
            <a:chOff x="1149782" y="2291753"/>
            <a:chExt cx="5076213" cy="2722676"/>
          </a:xfrm>
        </p:grpSpPr>
        <p:pic>
          <p:nvPicPr>
            <p:cNvPr id="2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26"/>
            <a:stretch/>
          </p:blipFill>
          <p:spPr bwMode="auto">
            <a:xfrm>
              <a:off x="1149782" y="2526450"/>
              <a:ext cx="5076213" cy="248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36" b="55286"/>
            <a:stretch/>
          </p:blipFill>
          <p:spPr bwMode="auto">
            <a:xfrm>
              <a:off x="1149782" y="2291753"/>
              <a:ext cx="5076213" cy="23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Geschweifte Klammer rechts 5"/>
          <p:cNvSpPr/>
          <p:nvPr/>
        </p:nvSpPr>
        <p:spPr>
          <a:xfrm>
            <a:off x="2980494" y="3686132"/>
            <a:ext cx="691601" cy="2978589"/>
          </a:xfrm>
          <a:prstGeom prst="rightBrace">
            <a:avLst>
              <a:gd name="adj1" fmla="val 8333"/>
              <a:gd name="adj2" fmla="val 2543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5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Problem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Übernahme von</a:t>
            </a:r>
          </a:p>
          <a:p>
            <a:pPr lvl="1"/>
            <a:r>
              <a:rPr lang="de-CH" dirty="0" smtClean="0"/>
              <a:t>Grafiken</a:t>
            </a:r>
          </a:p>
          <a:p>
            <a:pPr lvl="1"/>
            <a:r>
              <a:rPr lang="de-CH" dirty="0" smtClean="0"/>
              <a:t>Musik</a:t>
            </a:r>
          </a:p>
          <a:p>
            <a:r>
              <a:rPr lang="de-CH" dirty="0" smtClean="0"/>
              <a:t>Urheberrechtsverletzung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67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Sehr interessantes und lehrreiches Projekt</a:t>
            </a:r>
          </a:p>
          <a:p>
            <a:r>
              <a:rPr lang="de-CH" dirty="0" smtClean="0"/>
              <a:t>Verwirklichung eines Kindheitstraums</a:t>
            </a:r>
          </a:p>
          <a:p>
            <a:r>
              <a:rPr lang="de-CH" dirty="0" smtClean="0"/>
              <a:t>Gute Zusammenarbeit</a:t>
            </a:r>
          </a:p>
        </p:txBody>
      </p:sp>
    </p:spTree>
    <p:extLst>
      <p:ext uri="{BB962C8B-B14F-4D97-AF65-F5344CB8AC3E}">
        <p14:creationId xmlns:p14="http://schemas.microsoft.com/office/powerpoint/2010/main" val="13065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/>
              <a:t>Grosser Zeitdruck</a:t>
            </a:r>
          </a:p>
          <a:p>
            <a:r>
              <a:rPr lang="de-CH" dirty="0"/>
              <a:t>Nicht vermarkt bar aufgrund des </a:t>
            </a:r>
            <a:r>
              <a:rPr lang="de-CH" dirty="0" smtClean="0"/>
              <a:t>Copyrights</a:t>
            </a:r>
          </a:p>
          <a:p>
            <a:pPr lvl="1"/>
            <a:r>
              <a:rPr lang="de-CH" sz="2000" dirty="0" smtClean="0"/>
              <a:t>Hätte </a:t>
            </a:r>
            <a:r>
              <a:rPr lang="de-CH" sz="2000" dirty="0"/>
              <a:t>sich gut verkauft</a:t>
            </a:r>
          </a:p>
        </p:txBody>
      </p:sp>
    </p:spTree>
    <p:extLst>
      <p:ext uri="{BB962C8B-B14F-4D97-AF65-F5344CB8AC3E}">
        <p14:creationId xmlns:p14="http://schemas.microsoft.com/office/powerpoint/2010/main" val="10908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Lernen an echtem Projekt</a:t>
            </a:r>
          </a:p>
          <a:p>
            <a:r>
              <a:rPr lang="de-CH" dirty="0" smtClean="0"/>
              <a:t>Gute gegenseitige Unterstützung</a:t>
            </a:r>
          </a:p>
          <a:p>
            <a:r>
              <a:rPr lang="de-CH" dirty="0" smtClean="0"/>
              <a:t>Grundstein für Zukunft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650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 smtClean="0"/>
              <a:t>Zeitdruck durch hohe Ziele</a:t>
            </a:r>
          </a:p>
        </p:txBody>
      </p:sp>
    </p:spTree>
    <p:extLst>
      <p:ext uri="{BB962C8B-B14F-4D97-AF65-F5344CB8AC3E}">
        <p14:creationId xmlns:p14="http://schemas.microsoft.com/office/powerpoint/2010/main" val="11905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0" dirty="0" smtClean="0"/>
              <a:t>Demo</a:t>
            </a:r>
            <a:endParaRPr lang="de-CH" sz="8000" dirty="0"/>
          </a:p>
        </p:txBody>
      </p:sp>
    </p:spTree>
    <p:extLst>
      <p:ext uri="{BB962C8B-B14F-4D97-AF65-F5344CB8AC3E}">
        <p14:creationId xmlns:p14="http://schemas.microsoft.com/office/powerpoint/2010/main" val="21694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Kindestraum</a:t>
            </a:r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19900" dirty="0" smtClean="0"/>
              <a:t>?</a:t>
            </a:r>
            <a:endParaRPr lang="de-CH" sz="19900" dirty="0"/>
          </a:p>
        </p:txBody>
      </p:sp>
    </p:spTree>
    <p:extLst>
      <p:ext uri="{BB962C8B-B14F-4D97-AF65-F5344CB8AC3E}">
        <p14:creationId xmlns:p14="http://schemas.microsoft.com/office/powerpoint/2010/main" val="26822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dirty="0" smtClean="0"/>
              <a:t>Danke für die Aufmerksamkeit!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4271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9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Ist-Zustand &amp; </a:t>
            </a:r>
            <a:r>
              <a:rPr lang="de-CH" dirty="0"/>
              <a:t>Soll-</a:t>
            </a:r>
            <a:r>
              <a:rPr lang="de-CH" dirty="0" smtClean="0"/>
              <a:t>Zustand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Lösungsvarianten</a:t>
            </a:r>
          </a:p>
          <a:p>
            <a:pPr lvl="1"/>
            <a:r>
              <a:rPr lang="de-CH" dirty="0" smtClean="0"/>
              <a:t>Cocos2D</a:t>
            </a:r>
          </a:p>
          <a:p>
            <a:pPr lvl="1"/>
            <a:r>
              <a:rPr lang="de-CH" dirty="0" smtClean="0"/>
              <a:t>Cocos2D-5</a:t>
            </a:r>
          </a:p>
          <a:p>
            <a:pPr lvl="1"/>
            <a:r>
              <a:rPr lang="de-CH" dirty="0" smtClean="0"/>
              <a:t>OpenGL</a:t>
            </a:r>
          </a:p>
          <a:p>
            <a:pPr lvl="1"/>
            <a:r>
              <a:rPr lang="de-CH" dirty="0" err="1" smtClean="0"/>
              <a:t>Sparrow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258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OpenGL</a:t>
            </a:r>
            <a:endParaRPr lang="de-CH" dirty="0"/>
          </a:p>
        </p:txBody>
      </p:sp>
      <p:pic>
        <p:nvPicPr>
          <p:cNvPr id="13" name="Inhaltsplatzhalter 12" descr="cocos2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32" r="-33432"/>
          <a:stretch>
            <a:fillRect/>
          </a:stretch>
        </p:blipFill>
        <p:spPr>
          <a:xfrm>
            <a:off x="741363" y="3160713"/>
            <a:ext cx="3767137" cy="2890837"/>
          </a:xfrm>
          <a:prstGeom prst="rect">
            <a:avLst/>
          </a:prstGeom>
        </p:spPr>
      </p:pic>
      <p:pic>
        <p:nvPicPr>
          <p:cNvPr id="14" name="Inhaltsplatzhalter 13" descr="opengl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18" r="-334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</a:p>
          <a:p>
            <a:r>
              <a:rPr lang="de-CH" dirty="0" err="1" smtClean="0"/>
              <a:t>Objective</a:t>
            </a:r>
            <a:r>
              <a:rPr lang="de-CH" dirty="0" smtClean="0"/>
              <a:t> C</a:t>
            </a:r>
          </a:p>
          <a:p>
            <a:r>
              <a:rPr lang="de-CH" dirty="0" smtClean="0"/>
              <a:t>Native Applikation</a:t>
            </a:r>
          </a:p>
        </p:txBody>
      </p:sp>
    </p:spTree>
    <p:extLst>
      <p:ext uri="{BB962C8B-B14F-4D97-AF65-F5344CB8AC3E}">
        <p14:creationId xmlns:p14="http://schemas.microsoft.com/office/powerpoint/2010/main" val="28050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Gegenstände sammeln</a:t>
            </a:r>
          </a:p>
          <a:p>
            <a:r>
              <a:rPr lang="de-CH" dirty="0" smtClean="0"/>
              <a:t>Gegner bezwingen</a:t>
            </a:r>
          </a:p>
          <a:p>
            <a:r>
              <a:rPr lang="de-CH" dirty="0" smtClean="0"/>
              <a:t>Level beenden</a:t>
            </a:r>
          </a:p>
          <a:p>
            <a:r>
              <a:rPr lang="de-CH" dirty="0" smtClean="0"/>
              <a:t>Spass haben</a:t>
            </a:r>
          </a:p>
        </p:txBody>
      </p:sp>
    </p:spTree>
    <p:extLst>
      <p:ext uri="{BB962C8B-B14F-4D97-AF65-F5344CB8AC3E}">
        <p14:creationId xmlns:p14="http://schemas.microsoft.com/office/powerpoint/2010/main" val="2480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Gegenstände (Items)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Pilz</a:t>
            </a:r>
          </a:p>
          <a:p>
            <a:r>
              <a:rPr lang="de-CH" dirty="0" smtClean="0"/>
              <a:t>Feuerblume</a:t>
            </a:r>
          </a:p>
          <a:p>
            <a:r>
              <a:rPr lang="de-CH" dirty="0" smtClean="0"/>
              <a:t>Stern</a:t>
            </a:r>
          </a:p>
          <a:p>
            <a:r>
              <a:rPr lang="de-CH" dirty="0" smtClean="0"/>
              <a:t>Münze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72" y="2770094"/>
            <a:ext cx="2092972" cy="209297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/>
          <a:srcRect l="2754" t="2472" r="2359" b="3402"/>
          <a:stretch/>
        </p:blipFill>
        <p:spPr>
          <a:xfrm>
            <a:off x="5845615" y="2770095"/>
            <a:ext cx="2404239" cy="2384949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0" b="96438" l="3063" r="964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0873" y="2770096"/>
            <a:ext cx="2488263" cy="248826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874" y="2786064"/>
            <a:ext cx="2368980" cy="23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218</Words>
  <Application>Microsoft Macintosh PowerPoint</Application>
  <PresentationFormat>Bildschirmpräsentation (4:3)</PresentationFormat>
  <Paragraphs>115</Paragraphs>
  <Slides>31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Genesis</vt:lpstr>
      <vt:lpstr>Classic Game Remake (CGR)</vt:lpstr>
      <vt:lpstr>Inhalt</vt:lpstr>
      <vt:lpstr>Idee</vt:lpstr>
      <vt:lpstr>Idee</vt:lpstr>
      <vt:lpstr>Voranalyse</vt:lpstr>
      <vt:lpstr>Vergleich</vt:lpstr>
      <vt:lpstr>Entscheid</vt:lpstr>
      <vt:lpstr>Spielprinzip</vt:lpstr>
      <vt:lpstr>Gegenstände (Items)</vt:lpstr>
      <vt:lpstr>Blöcke</vt:lpstr>
      <vt:lpstr>Gegner</vt:lpstr>
      <vt:lpstr>Konzept</vt:lpstr>
      <vt:lpstr>Konzept</vt:lpstr>
      <vt:lpstr>Konzept</vt:lpstr>
      <vt:lpstr>Konzept</vt:lpstr>
      <vt:lpstr>Implementation</vt:lpstr>
      <vt:lpstr>Layer &amp; Scenes</vt:lpstr>
      <vt:lpstr>Nodes</vt:lpstr>
      <vt:lpstr>Datenmodell</vt:lpstr>
      <vt:lpstr>PowerPoint-Präsentation</vt:lpstr>
      <vt:lpstr>PowerPoint-Präsentation</vt:lpstr>
      <vt:lpstr>PowerPoint-Präsentation</vt:lpstr>
      <vt:lpstr>PowerPoint-Präsentation</vt:lpstr>
      <vt:lpstr>Das Problem</vt:lpstr>
      <vt:lpstr>Fazit - Ilija</vt:lpstr>
      <vt:lpstr>Fazit - Ilija</vt:lpstr>
      <vt:lpstr>Fazit - Lukas</vt:lpstr>
      <vt:lpstr>Fazit - Lukas</vt:lpstr>
      <vt:lpstr>PowerPoint-Präsentation</vt:lpstr>
      <vt:lpstr>Fragen?</vt:lpstr>
      <vt:lpstr>PowerPoint-Präsentation</vt:lpstr>
    </vt:vector>
  </TitlesOfParts>
  <Company>GIBB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Lukas Seglias</cp:lastModifiedBy>
  <cp:revision>97</cp:revision>
  <dcterms:created xsi:type="dcterms:W3CDTF">2013-05-28T11:27:23Z</dcterms:created>
  <dcterms:modified xsi:type="dcterms:W3CDTF">2013-06-02T16:18:58Z</dcterms:modified>
</cp:coreProperties>
</file>