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73" r:id="rId13"/>
    <p:sldId id="272" r:id="rId14"/>
    <p:sldId id="277" r:id="rId15"/>
    <p:sldId id="268" r:id="rId16"/>
    <p:sldId id="279" r:id="rId17"/>
    <p:sldId id="278" r:id="rId18"/>
    <p:sldId id="269" r:id="rId19"/>
    <p:sldId id="270" r:id="rId20"/>
    <p:sldId id="271" r:id="rId21"/>
    <p:sldId id="280" r:id="rId22"/>
    <p:sldId id="281" r:id="rId23"/>
    <p:sldId id="282" r:id="rId24"/>
    <p:sldId id="283" r:id="rId25"/>
    <p:sldId id="284" r:id="rId26"/>
    <p:sldId id="275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6DA98D-B9F8-D54F-81A7-63E61C5161A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6"/>
            <p14:sldId id="263"/>
            <p14:sldId id="264"/>
            <p14:sldId id="265"/>
            <p14:sldId id="273"/>
            <p14:sldId id="272"/>
            <p14:sldId id="277"/>
            <p14:sldId id="268"/>
            <p14:sldId id="279"/>
            <p14:sldId id="278"/>
            <p14:sldId id="269"/>
            <p14:sldId id="270"/>
            <p14:sldId id="271"/>
            <p14:sldId id="280"/>
            <p14:sldId id="281"/>
            <p14:sldId id="282"/>
            <p14:sldId id="283"/>
            <p14:sldId id="284"/>
            <p14:sldId id="275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1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F516F-1FA8-7C41-BBD1-DC2FBAEBBB08}" type="datetimeFigureOut">
              <a:rPr lang="de-DE" smtClean="0"/>
              <a:t>6/2/13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936C2-DE73-2746-BFC2-272EF425036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4662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36C2-DE73-2746-BFC2-272EF4250367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956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6/2/13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6/2/13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Classic Game Remake (CGR)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Lukas </a:t>
            </a:r>
            <a:r>
              <a:rPr lang="de-CH" dirty="0" err="1" smtClean="0"/>
              <a:t>Seglias</a:t>
            </a:r>
            <a:r>
              <a:rPr lang="de-CH" dirty="0" smtClean="0"/>
              <a:t> &amp; Ilija Tovilo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418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779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779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Grundlagen</a:t>
            </a:r>
          </a:p>
          <a:p>
            <a:pPr lvl="1"/>
            <a:r>
              <a:rPr lang="de-CH" dirty="0" smtClean="0"/>
              <a:t>Physik</a:t>
            </a:r>
          </a:p>
          <a:p>
            <a:pPr lvl="1"/>
            <a:r>
              <a:rPr lang="de-CH" dirty="0" smtClean="0"/>
              <a:t>Animationen</a:t>
            </a:r>
          </a:p>
          <a:p>
            <a:r>
              <a:rPr lang="de-CH" dirty="0" smtClean="0"/>
              <a:t>Aufbereitung Grafiken</a:t>
            </a:r>
          </a:p>
          <a:p>
            <a:r>
              <a:rPr lang="de-CH" dirty="0" smtClean="0"/>
              <a:t>Layer &amp; Sprites</a:t>
            </a:r>
          </a:p>
          <a:p>
            <a:r>
              <a:rPr lang="de-CH" dirty="0" err="1" smtClean="0"/>
              <a:t>Leveldesign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7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Layer &amp; Scenes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786330" y="2705923"/>
            <a:ext cx="3203276" cy="164288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UIView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1435706" y="3230538"/>
            <a:ext cx="3203276" cy="16428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Scene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2059356" y="3755159"/>
            <a:ext cx="3203276" cy="164288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Layer A</a:t>
            </a:r>
            <a:endParaRPr lang="de-CH" dirty="0"/>
          </a:p>
        </p:txBody>
      </p:sp>
      <p:sp>
        <p:nvSpPr>
          <p:cNvPr id="13" name="Rechteck 12"/>
          <p:cNvSpPr/>
          <p:nvPr/>
        </p:nvSpPr>
        <p:spPr>
          <a:xfrm>
            <a:off x="2778027" y="4272875"/>
            <a:ext cx="3203276" cy="164288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Layer B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3481529" y="4818197"/>
            <a:ext cx="3203276" cy="164288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Layer N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5262632" y="286120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Hintergrundbild</a:t>
            </a:r>
            <a:endParaRPr lang="de-CH" dirty="0"/>
          </a:p>
        </p:txBody>
      </p:sp>
      <p:sp>
        <p:nvSpPr>
          <p:cNvPr id="17" name="Textfeld 16"/>
          <p:cNvSpPr txBox="1"/>
          <p:nvPr/>
        </p:nvSpPr>
        <p:spPr>
          <a:xfrm>
            <a:off x="5981303" y="338582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Punktestand</a:t>
            </a:r>
            <a:endParaRPr lang="de-CH" dirty="0"/>
          </a:p>
        </p:txBody>
      </p:sp>
      <p:sp>
        <p:nvSpPr>
          <p:cNvPr id="18" name="Textfeld 17"/>
          <p:cNvSpPr txBox="1"/>
          <p:nvPr/>
        </p:nvSpPr>
        <p:spPr>
          <a:xfrm>
            <a:off x="6684805" y="3903543"/>
            <a:ext cx="175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Eingabelemente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74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 animBg="1"/>
      <p:bldP spid="13" grpId="0" animBg="1"/>
      <p:bldP spid="14" grpId="0" animBg="1"/>
      <p:bldP spid="15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Nodes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CCNode</a:t>
            </a:r>
            <a:endParaRPr lang="de-CH" dirty="0" smtClean="0"/>
          </a:p>
          <a:p>
            <a:pPr lvl="1"/>
            <a:r>
              <a:rPr lang="de-CH" dirty="0" smtClean="0"/>
              <a:t>Superklasse in Cococs2D</a:t>
            </a:r>
          </a:p>
          <a:p>
            <a:pPr lvl="1"/>
            <a:endParaRPr lang="de-CH" dirty="0"/>
          </a:p>
          <a:p>
            <a:pPr lvl="1"/>
            <a:r>
              <a:rPr lang="de-CH" dirty="0" err="1" smtClean="0"/>
              <a:t>moveBy</a:t>
            </a:r>
            <a:r>
              <a:rPr lang="de-CH" dirty="0" smtClean="0"/>
              <a:t>, </a:t>
            </a:r>
            <a:r>
              <a:rPr lang="de-CH" dirty="0" err="1" smtClean="0"/>
              <a:t>moveTo</a:t>
            </a:r>
            <a:endParaRPr lang="de-CH" dirty="0" smtClean="0"/>
          </a:p>
          <a:p>
            <a:pPr lvl="1"/>
            <a:r>
              <a:rPr lang="de-CH" dirty="0" err="1" smtClean="0"/>
              <a:t>rotateBy</a:t>
            </a:r>
            <a:endParaRPr lang="de-CH" dirty="0" smtClean="0"/>
          </a:p>
          <a:p>
            <a:pPr lvl="1"/>
            <a:r>
              <a:rPr lang="de-CH" dirty="0" err="1" smtClean="0"/>
              <a:t>scale</a:t>
            </a:r>
            <a:endParaRPr lang="de-CH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5444979" y="3086626"/>
            <a:ext cx="1077848" cy="1077893"/>
            <a:chOff x="5853262" y="3258152"/>
            <a:chExt cx="1077848" cy="1077893"/>
          </a:xfrm>
        </p:grpSpPr>
        <p:sp>
          <p:nvSpPr>
            <p:cNvPr id="4" name="Abgerundetes Rechteck 3"/>
            <p:cNvSpPr/>
            <p:nvPr/>
          </p:nvSpPr>
          <p:spPr>
            <a:xfrm>
              <a:off x="5853262" y="3258152"/>
              <a:ext cx="1077848" cy="107789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6260516" y="3666465"/>
              <a:ext cx="262311" cy="2623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351066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92 L 0.10509 0.13975 " pathEditMode="relative" ptsTypes="AA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Datenmodell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TiledMaps</a:t>
            </a:r>
            <a:endParaRPr lang="de-CH" dirty="0" smtClean="0"/>
          </a:p>
          <a:p>
            <a:pPr lvl="1"/>
            <a:r>
              <a:rPr lang="de-CH" dirty="0" smtClean="0"/>
              <a:t>Anordnung der Spielelemente</a:t>
            </a:r>
          </a:p>
          <a:p>
            <a:pPr lvl="1"/>
            <a:r>
              <a:rPr lang="de-CH" dirty="0" smtClean="0"/>
              <a:t>Gute Integration</a:t>
            </a:r>
          </a:p>
          <a:p>
            <a:r>
              <a:rPr lang="de-CH" dirty="0" smtClean="0"/>
              <a:t>Property Files</a:t>
            </a:r>
          </a:p>
          <a:p>
            <a:pPr lvl="1"/>
            <a:r>
              <a:rPr lang="de-CH" dirty="0" smtClean="0"/>
              <a:t>Entwicklerinformationen</a:t>
            </a:r>
          </a:p>
          <a:p>
            <a:pPr lvl="1"/>
            <a:r>
              <a:rPr lang="de-CH" dirty="0" smtClean="0"/>
              <a:t>Animationen der Spielelemente</a:t>
            </a:r>
          </a:p>
          <a:p>
            <a:pPr lvl="1"/>
            <a:r>
              <a:rPr lang="de-CH" dirty="0" smtClean="0"/>
              <a:t>Level-Metainformationen</a:t>
            </a:r>
          </a:p>
        </p:txBody>
      </p:sp>
    </p:spTree>
    <p:extLst>
      <p:ext uri="{BB962C8B-B14F-4D97-AF65-F5344CB8AC3E}">
        <p14:creationId xmlns:p14="http://schemas.microsoft.com/office/powerpoint/2010/main" val="175273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Bildschirmfoto 2013-06-02 um 16.26.3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0" r="32897" b="36989"/>
          <a:stretch/>
        </p:blipFill>
        <p:spPr>
          <a:xfrm>
            <a:off x="531756" y="1262944"/>
            <a:ext cx="8080489" cy="433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4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62" y="1828158"/>
            <a:ext cx="7329477" cy="320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2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3810144" y="2246324"/>
            <a:ext cx="5080191" cy="2327388"/>
            <a:chOff x="3582613" y="3015226"/>
            <a:chExt cx="4810747" cy="2018087"/>
          </a:xfrm>
        </p:grpSpPr>
        <p:pic>
          <p:nvPicPr>
            <p:cNvPr id="4097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601"/>
            <a:stretch/>
          </p:blipFill>
          <p:spPr bwMode="auto">
            <a:xfrm>
              <a:off x="3582613" y="3015226"/>
              <a:ext cx="4810747" cy="574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475" b="66282"/>
            <a:stretch/>
          </p:blipFill>
          <p:spPr bwMode="auto">
            <a:xfrm>
              <a:off x="3582613" y="3575686"/>
              <a:ext cx="4810747" cy="145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Picture 1" descr="Unbenan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3" y="1491021"/>
            <a:ext cx="2773421" cy="51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eschweifte Klammer rechts 6"/>
          <p:cNvSpPr/>
          <p:nvPr/>
        </p:nvSpPr>
        <p:spPr>
          <a:xfrm>
            <a:off x="2980494" y="1561775"/>
            <a:ext cx="829650" cy="2135654"/>
          </a:xfrm>
          <a:prstGeom prst="rightBrace">
            <a:avLst>
              <a:gd name="adj1" fmla="val 8333"/>
              <a:gd name="adj2" fmla="val 77149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573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Unbenann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3" y="1491021"/>
            <a:ext cx="2773421" cy="51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ierung 4"/>
          <p:cNvGrpSpPr/>
          <p:nvPr/>
        </p:nvGrpSpPr>
        <p:grpSpPr>
          <a:xfrm>
            <a:off x="3672095" y="2669938"/>
            <a:ext cx="5076213" cy="2722676"/>
            <a:chOff x="1149782" y="2291753"/>
            <a:chExt cx="5076213" cy="2722676"/>
          </a:xfrm>
        </p:grpSpPr>
        <p:pic>
          <p:nvPicPr>
            <p:cNvPr id="2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726"/>
            <a:stretch/>
          </p:blipFill>
          <p:spPr bwMode="auto">
            <a:xfrm>
              <a:off x="1149782" y="2526450"/>
              <a:ext cx="5076213" cy="2487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236" b="55286"/>
            <a:stretch/>
          </p:blipFill>
          <p:spPr bwMode="auto">
            <a:xfrm>
              <a:off x="1149782" y="2291753"/>
              <a:ext cx="5076213" cy="234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Geschweifte Klammer rechts 5"/>
          <p:cNvSpPr/>
          <p:nvPr/>
        </p:nvSpPr>
        <p:spPr>
          <a:xfrm>
            <a:off x="2980494" y="3686132"/>
            <a:ext cx="691601" cy="2978589"/>
          </a:xfrm>
          <a:prstGeom prst="rightBrace">
            <a:avLst>
              <a:gd name="adj1" fmla="val 8333"/>
              <a:gd name="adj2" fmla="val 25434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05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Idee</a:t>
            </a:r>
          </a:p>
          <a:p>
            <a:r>
              <a:rPr lang="de-CH" dirty="0" smtClean="0"/>
              <a:t>Planung/Umsetzung</a:t>
            </a:r>
          </a:p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37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Das Problem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Übernahme von</a:t>
            </a:r>
          </a:p>
          <a:p>
            <a:pPr lvl="1"/>
            <a:r>
              <a:rPr lang="de-CH" dirty="0" smtClean="0"/>
              <a:t>Grafiken</a:t>
            </a:r>
          </a:p>
          <a:p>
            <a:pPr lvl="1"/>
            <a:r>
              <a:rPr lang="de-CH" dirty="0" smtClean="0"/>
              <a:t>Musik</a:t>
            </a:r>
          </a:p>
          <a:p>
            <a:r>
              <a:rPr lang="de-CH" dirty="0" smtClean="0"/>
              <a:t>Urheberrechtsverletzung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674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- Ilija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4000" b="1" dirty="0" smtClean="0">
                <a:solidFill>
                  <a:srgbClr val="405B03"/>
                </a:solidFill>
              </a:rPr>
              <a:t>+</a:t>
            </a:r>
          </a:p>
          <a:p>
            <a:r>
              <a:rPr lang="de-CH" dirty="0" smtClean="0"/>
              <a:t>Sehr interessantes und lehrreiches Projekt</a:t>
            </a:r>
          </a:p>
          <a:p>
            <a:r>
              <a:rPr lang="de-CH" dirty="0" smtClean="0"/>
              <a:t>Verwirklichung eines Kindheitstraums</a:t>
            </a:r>
          </a:p>
          <a:p>
            <a:r>
              <a:rPr lang="de-CH" dirty="0" smtClean="0"/>
              <a:t>Gute Zusammenarbeit</a:t>
            </a:r>
          </a:p>
        </p:txBody>
      </p:sp>
    </p:spTree>
    <p:extLst>
      <p:ext uri="{BB962C8B-B14F-4D97-AF65-F5344CB8AC3E}">
        <p14:creationId xmlns:p14="http://schemas.microsoft.com/office/powerpoint/2010/main" val="13065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- Ilija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4300" b="1" dirty="0" smtClean="0">
                <a:solidFill>
                  <a:srgbClr val="FF0000"/>
                </a:solidFill>
              </a:rPr>
              <a:t>-</a:t>
            </a:r>
            <a:endParaRPr lang="de-CH" sz="4300" b="1" dirty="0">
              <a:solidFill>
                <a:srgbClr val="FF0000"/>
              </a:solidFill>
            </a:endParaRPr>
          </a:p>
          <a:p>
            <a:r>
              <a:rPr lang="de-CH" dirty="0"/>
              <a:t>Grosser Zeitdruck</a:t>
            </a:r>
          </a:p>
          <a:p>
            <a:r>
              <a:rPr lang="de-CH" dirty="0"/>
              <a:t>Nicht vermarkt bar aufgrund des </a:t>
            </a:r>
            <a:r>
              <a:rPr lang="de-CH" dirty="0" smtClean="0"/>
              <a:t>Copyrights</a:t>
            </a:r>
          </a:p>
          <a:p>
            <a:pPr lvl="1"/>
            <a:r>
              <a:rPr lang="de-CH" sz="2000" dirty="0" smtClean="0"/>
              <a:t>Hätte </a:t>
            </a:r>
            <a:r>
              <a:rPr lang="de-CH" sz="2000" dirty="0"/>
              <a:t>sich gut verkauft</a:t>
            </a:r>
          </a:p>
        </p:txBody>
      </p:sp>
    </p:spTree>
    <p:extLst>
      <p:ext uri="{BB962C8B-B14F-4D97-AF65-F5344CB8AC3E}">
        <p14:creationId xmlns:p14="http://schemas.microsoft.com/office/powerpoint/2010/main" val="109088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- Lukas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4000" b="1" dirty="0" smtClean="0">
                <a:solidFill>
                  <a:srgbClr val="405B03"/>
                </a:solidFill>
              </a:rPr>
              <a:t>+</a:t>
            </a:r>
          </a:p>
          <a:p>
            <a:r>
              <a:rPr lang="de-CH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6502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- Lukas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4300" b="1" dirty="0" smtClean="0">
                <a:solidFill>
                  <a:srgbClr val="FF0000"/>
                </a:solidFill>
              </a:rPr>
              <a:t>-</a:t>
            </a:r>
            <a:endParaRPr lang="de-CH" sz="4300" b="1" dirty="0">
              <a:solidFill>
                <a:srgbClr val="FF0000"/>
              </a:solidFill>
            </a:endParaRPr>
          </a:p>
          <a:p>
            <a:r>
              <a:rPr lang="de-CH" dirty="0" smtClean="0"/>
              <a:t>-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05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457200" y="226345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8000" dirty="0" smtClean="0"/>
              <a:t>Demo</a:t>
            </a:r>
            <a:endParaRPr lang="de-CH" sz="8000" dirty="0"/>
          </a:p>
        </p:txBody>
      </p:sp>
    </p:spTree>
    <p:extLst>
      <p:ext uri="{BB962C8B-B14F-4D97-AF65-F5344CB8AC3E}">
        <p14:creationId xmlns:p14="http://schemas.microsoft.com/office/powerpoint/2010/main" val="216940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19900" dirty="0" smtClean="0"/>
              <a:t>?</a:t>
            </a:r>
            <a:endParaRPr lang="de-CH" sz="19900" dirty="0"/>
          </a:p>
        </p:txBody>
      </p:sp>
    </p:spTree>
    <p:extLst>
      <p:ext uri="{BB962C8B-B14F-4D97-AF65-F5344CB8AC3E}">
        <p14:creationId xmlns:p14="http://schemas.microsoft.com/office/powerpoint/2010/main" val="26822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457200" y="226345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6000" dirty="0" smtClean="0"/>
              <a:t>Danke für die Aufmerksamkeit!</a:t>
            </a:r>
            <a:endParaRPr lang="de-CH" sz="6000" dirty="0"/>
          </a:p>
        </p:txBody>
      </p:sp>
    </p:spTree>
    <p:extLst>
      <p:ext uri="{BB962C8B-B14F-4D97-AF65-F5344CB8AC3E}">
        <p14:creationId xmlns:p14="http://schemas.microsoft.com/office/powerpoint/2010/main" val="42719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Kindestraum</a:t>
            </a:r>
          </a:p>
          <a:p>
            <a:pPr lvl="1"/>
            <a:r>
              <a:rPr lang="de-CH" dirty="0" smtClean="0"/>
              <a:t>Spiel entwickeln</a:t>
            </a:r>
          </a:p>
          <a:p>
            <a:r>
              <a:rPr lang="de-CH" dirty="0" smtClean="0"/>
              <a:t>Berühmtes Spiel</a:t>
            </a:r>
          </a:p>
          <a:p>
            <a:pPr lvl="1"/>
            <a:r>
              <a:rPr lang="en-US" dirty="0" smtClean="0">
                <a:sym typeface="Wingdings"/>
              </a:rPr>
              <a:t>Super Mario Bros.</a:t>
            </a:r>
          </a:p>
          <a:p>
            <a:pPr lvl="1"/>
            <a:r>
              <a:rPr lang="en-US" dirty="0" smtClean="0">
                <a:sym typeface="Wingdings"/>
              </a:rPr>
              <a:t>The legend </a:t>
            </a:r>
            <a:r>
              <a:rPr lang="en-US" dirty="0">
                <a:sym typeface="Wingdings"/>
              </a:rPr>
              <a:t>o</a:t>
            </a:r>
            <a:r>
              <a:rPr lang="en-US" dirty="0" smtClean="0">
                <a:sym typeface="Wingdings"/>
              </a:rPr>
              <a:t>f Zelda</a:t>
            </a:r>
          </a:p>
          <a:p>
            <a:pPr lvl="2"/>
            <a:r>
              <a:rPr lang="en-US" dirty="0" err="1">
                <a:sym typeface="Wingdings"/>
              </a:rPr>
              <a:t>z</a:t>
            </a:r>
            <a:r>
              <a:rPr lang="en-US" dirty="0" err="1" smtClean="0">
                <a:sym typeface="Wingdings"/>
              </a:rPr>
              <a:t>u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komplex</a:t>
            </a:r>
            <a:endParaRPr lang="en-US" dirty="0" smtClean="0">
              <a:sym typeface="Wingdings"/>
            </a:endParaRPr>
          </a:p>
        </p:txBody>
      </p:sp>
      <p:pic>
        <p:nvPicPr>
          <p:cNvPr id="4" name="Picture 3" descr="20620_8_bit_super_mario_bro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4580">
            <a:off x="5785494" y="4242975"/>
            <a:ext cx="3429392" cy="257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5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Umsetzung auf neuer Technologie</a:t>
            </a:r>
          </a:p>
          <a:p>
            <a:pPr lvl="1"/>
            <a:r>
              <a:rPr lang="de-CH" dirty="0" err="1" smtClean="0"/>
              <a:t>iPhone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690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Ist-Zustand &amp; </a:t>
            </a:r>
            <a:r>
              <a:rPr lang="de-CH" dirty="0"/>
              <a:t>Soll-</a:t>
            </a:r>
            <a:r>
              <a:rPr lang="de-CH" dirty="0" smtClean="0"/>
              <a:t>Zustand</a:t>
            </a:r>
          </a:p>
          <a:p>
            <a:r>
              <a:rPr lang="de-CH" dirty="0" smtClean="0"/>
              <a:t>Ziele</a:t>
            </a:r>
          </a:p>
          <a:p>
            <a:r>
              <a:rPr lang="de-CH" dirty="0" smtClean="0"/>
              <a:t>Lösungsvarianten</a:t>
            </a:r>
          </a:p>
          <a:p>
            <a:pPr lvl="1"/>
            <a:r>
              <a:rPr lang="de-CH" dirty="0" smtClean="0"/>
              <a:t>Cocos2D</a:t>
            </a:r>
          </a:p>
          <a:p>
            <a:pPr lvl="1"/>
            <a:r>
              <a:rPr lang="de-CH" dirty="0" smtClean="0"/>
              <a:t>Cocos2D-5</a:t>
            </a:r>
          </a:p>
          <a:p>
            <a:pPr lvl="1"/>
            <a:r>
              <a:rPr lang="de-CH" dirty="0" smtClean="0"/>
              <a:t>OpenGL</a:t>
            </a:r>
          </a:p>
          <a:p>
            <a:pPr lvl="1"/>
            <a:r>
              <a:rPr lang="de-CH" dirty="0" err="1" smtClean="0"/>
              <a:t>Sparrow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02581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Vergleich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Cocos2D</a:t>
            </a:r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OpenGL</a:t>
            </a:r>
            <a:endParaRPr lang="de-CH" dirty="0"/>
          </a:p>
        </p:txBody>
      </p:sp>
      <p:pic>
        <p:nvPicPr>
          <p:cNvPr id="13" name="Inhaltsplatzhalter 12" descr="cocos2d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32" r="-33432"/>
          <a:stretch>
            <a:fillRect/>
          </a:stretch>
        </p:blipFill>
        <p:spPr>
          <a:xfrm>
            <a:off x="741363" y="3160713"/>
            <a:ext cx="3767137" cy="2890837"/>
          </a:xfrm>
          <a:prstGeom prst="rect">
            <a:avLst/>
          </a:prstGeom>
        </p:spPr>
      </p:pic>
      <p:pic>
        <p:nvPicPr>
          <p:cNvPr id="14" name="Inhaltsplatzhalter 13" descr="opengl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18" r="-3341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5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Entscheid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Cocos2D</a:t>
            </a:r>
          </a:p>
          <a:p>
            <a:r>
              <a:rPr lang="de-CH" dirty="0" err="1" smtClean="0"/>
              <a:t>Objective</a:t>
            </a:r>
            <a:r>
              <a:rPr lang="de-CH" dirty="0" smtClean="0"/>
              <a:t> C</a:t>
            </a:r>
          </a:p>
          <a:p>
            <a:r>
              <a:rPr lang="de-CH" dirty="0" smtClean="0"/>
              <a:t>Native Applikation</a:t>
            </a:r>
          </a:p>
        </p:txBody>
      </p:sp>
    </p:spTree>
    <p:extLst>
      <p:ext uri="{BB962C8B-B14F-4D97-AF65-F5344CB8AC3E}">
        <p14:creationId xmlns:p14="http://schemas.microsoft.com/office/powerpoint/2010/main" val="280505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556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10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9756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8</TotalTime>
  <Words>175</Words>
  <Application>Microsoft Macintosh PowerPoint</Application>
  <PresentationFormat>On-screen Show (4:3)</PresentationFormat>
  <Paragraphs>94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Genesis</vt:lpstr>
      <vt:lpstr>Classic Game Remake (CGR)</vt:lpstr>
      <vt:lpstr>Inhalt</vt:lpstr>
      <vt:lpstr>Idee</vt:lpstr>
      <vt:lpstr>Idee</vt:lpstr>
      <vt:lpstr>Voranalyse</vt:lpstr>
      <vt:lpstr>Vergleich</vt:lpstr>
      <vt:lpstr>Entscheid</vt:lpstr>
      <vt:lpstr>Konzept</vt:lpstr>
      <vt:lpstr>Konzept</vt:lpstr>
      <vt:lpstr>Konzept</vt:lpstr>
      <vt:lpstr>Konzept</vt:lpstr>
      <vt:lpstr>Implementation</vt:lpstr>
      <vt:lpstr>Layer &amp; Scenes</vt:lpstr>
      <vt:lpstr>Nodes</vt:lpstr>
      <vt:lpstr>Datenmodell</vt:lpstr>
      <vt:lpstr>PowerPoint Presentation</vt:lpstr>
      <vt:lpstr>PowerPoint Presentation</vt:lpstr>
      <vt:lpstr>PowerPoint Presentation</vt:lpstr>
      <vt:lpstr>PowerPoint Presentation</vt:lpstr>
      <vt:lpstr>Das Problem</vt:lpstr>
      <vt:lpstr>Fazit - Ilija</vt:lpstr>
      <vt:lpstr>Fazit - Ilija</vt:lpstr>
      <vt:lpstr>Fazit - Lukas</vt:lpstr>
      <vt:lpstr>Fazit - Lukas</vt:lpstr>
      <vt:lpstr>PowerPoint Presentation</vt:lpstr>
      <vt:lpstr>Fragen?</vt:lpstr>
      <vt:lpstr>PowerPoint Presentation</vt:lpstr>
    </vt:vector>
  </TitlesOfParts>
  <Company>GIBB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Game Remake (CGR)</dc:title>
  <dc:creator>Ilija Tovilo</dc:creator>
  <cp:lastModifiedBy>Ilija Tovilo</cp:lastModifiedBy>
  <cp:revision>63</cp:revision>
  <dcterms:created xsi:type="dcterms:W3CDTF">2013-05-28T11:27:23Z</dcterms:created>
  <dcterms:modified xsi:type="dcterms:W3CDTF">2013-06-02T14:51:02Z</dcterms:modified>
</cp:coreProperties>
</file>