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8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6DA98D-B9F8-D54F-81A7-63E61C5161A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6"/>
            <p14:sldId id="263"/>
            <p14:sldId id="264"/>
            <p14:sldId id="265"/>
            <p14:sldId id="268"/>
            <p14:sldId id="267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01.06.13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01.06.13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01.06.13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01.06.13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01.06.13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01.06.13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01.06.13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01.06.13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01.06.13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01.06.13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01.06.13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01.06.13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01.06.13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01.06.13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01.06.13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01.06.13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01.06.13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Classic Game Remake (CGR)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Lukas </a:t>
            </a:r>
            <a:r>
              <a:rPr lang="de-CH" dirty="0" err="1" smtClean="0"/>
              <a:t>Seglias</a:t>
            </a:r>
            <a:r>
              <a:rPr lang="de-CH" dirty="0" smtClean="0"/>
              <a:t> &amp; Ilija Tovilo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8418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532" r="-5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779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532" r="-5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7798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Datenmodell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Levels</a:t>
            </a:r>
          </a:p>
          <a:p>
            <a:pPr lvl="1"/>
            <a:r>
              <a:rPr lang="de-CH" dirty="0" smtClean="0"/>
              <a:t>Metainformationen</a:t>
            </a:r>
          </a:p>
          <a:p>
            <a:pPr lvl="1"/>
            <a:r>
              <a:rPr lang="de-CH" dirty="0" smtClean="0"/>
              <a:t>Anordnung der Spielelemente</a:t>
            </a:r>
          </a:p>
          <a:p>
            <a:r>
              <a:rPr lang="de-CH" dirty="0" smtClean="0"/>
              <a:t>Entwicklerinformationen</a:t>
            </a:r>
          </a:p>
          <a:p>
            <a:pPr lvl="1"/>
            <a:r>
              <a:rPr lang="de-CH" dirty="0" err="1" smtClean="0"/>
              <a:t>Social</a:t>
            </a:r>
            <a:r>
              <a:rPr lang="de-CH" dirty="0" smtClean="0"/>
              <a:t> Media</a:t>
            </a:r>
          </a:p>
          <a:p>
            <a:pPr lvl="1"/>
            <a:r>
              <a:rPr lang="de-CH" dirty="0" smtClean="0"/>
              <a:t>Entwicklernamen</a:t>
            </a:r>
          </a:p>
          <a:p>
            <a:r>
              <a:rPr lang="de-CH" dirty="0" smtClean="0"/>
              <a:t>Spielelemente</a:t>
            </a:r>
          </a:p>
          <a:p>
            <a:pPr lvl="1"/>
            <a:r>
              <a:rPr lang="de-CH" dirty="0" smtClean="0"/>
              <a:t>Animationen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52730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Ohne Tite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78"/>
          <a:stretch/>
        </p:blipFill>
        <p:spPr bwMode="auto">
          <a:xfrm>
            <a:off x="1487134" y="1440974"/>
            <a:ext cx="6169732" cy="397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65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3810144" y="2246324"/>
            <a:ext cx="5080191" cy="2327388"/>
            <a:chOff x="3582613" y="3015226"/>
            <a:chExt cx="4810747" cy="2018087"/>
          </a:xfrm>
        </p:grpSpPr>
        <p:pic>
          <p:nvPicPr>
            <p:cNvPr id="4097" name="Picture 1" descr="Unbenannt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601"/>
            <a:stretch/>
          </p:blipFill>
          <p:spPr bwMode="auto">
            <a:xfrm>
              <a:off x="3582613" y="3015226"/>
              <a:ext cx="4810747" cy="574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" descr="Unbenannt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75" b="66282"/>
            <a:stretch/>
          </p:blipFill>
          <p:spPr bwMode="auto">
            <a:xfrm>
              <a:off x="3582613" y="3575686"/>
              <a:ext cx="4810747" cy="1457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Picture 1" descr="Unbenan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3" y="1491021"/>
            <a:ext cx="2773421" cy="51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eschweifte Klammer rechts 6"/>
          <p:cNvSpPr/>
          <p:nvPr/>
        </p:nvSpPr>
        <p:spPr>
          <a:xfrm>
            <a:off x="2980494" y="1561775"/>
            <a:ext cx="829650" cy="2135654"/>
          </a:xfrm>
          <a:prstGeom prst="rightBrace">
            <a:avLst>
              <a:gd name="adj1" fmla="val 8333"/>
              <a:gd name="adj2" fmla="val 77149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5732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Unbenan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3" y="1491021"/>
            <a:ext cx="2773421" cy="51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ierung 4"/>
          <p:cNvGrpSpPr/>
          <p:nvPr/>
        </p:nvGrpSpPr>
        <p:grpSpPr>
          <a:xfrm>
            <a:off x="3672095" y="2669938"/>
            <a:ext cx="5076213" cy="2722676"/>
            <a:chOff x="1149782" y="2291753"/>
            <a:chExt cx="5076213" cy="2722676"/>
          </a:xfrm>
        </p:grpSpPr>
        <p:pic>
          <p:nvPicPr>
            <p:cNvPr id="2" name="Picture 1" descr="Unbenannt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726"/>
            <a:stretch/>
          </p:blipFill>
          <p:spPr bwMode="auto">
            <a:xfrm>
              <a:off x="1149782" y="2526450"/>
              <a:ext cx="5076213" cy="2487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" descr="Unbenannt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236" b="55286"/>
            <a:stretch/>
          </p:blipFill>
          <p:spPr bwMode="auto">
            <a:xfrm>
              <a:off x="1149782" y="2291753"/>
              <a:ext cx="5076213" cy="234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Geschweifte Klammer rechts 5"/>
          <p:cNvSpPr/>
          <p:nvPr/>
        </p:nvSpPr>
        <p:spPr>
          <a:xfrm>
            <a:off x="2980494" y="3686132"/>
            <a:ext cx="691601" cy="2978589"/>
          </a:xfrm>
          <a:prstGeom prst="rightBrace">
            <a:avLst>
              <a:gd name="adj1" fmla="val 8333"/>
              <a:gd name="adj2" fmla="val 25434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0546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de-CH" dirty="0" smtClean="0"/>
          </a:p>
          <a:p>
            <a:r>
              <a:rPr lang="de-CH" dirty="0" smtClean="0"/>
              <a:t>Planung/Umsetzung</a:t>
            </a:r>
            <a:endParaRPr lang="de-CH" dirty="0" smtClean="0"/>
          </a:p>
          <a:p>
            <a:r>
              <a:rPr lang="de-CH" dirty="0" smtClean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3714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Kindestraum</a:t>
            </a:r>
          </a:p>
          <a:p>
            <a:pPr lvl="1"/>
            <a:r>
              <a:rPr lang="de-CH" dirty="0" smtClean="0"/>
              <a:t>Spiel entwickeln</a:t>
            </a:r>
          </a:p>
          <a:p>
            <a:r>
              <a:rPr lang="de-CH" dirty="0" smtClean="0"/>
              <a:t>Berühmtes Spiel</a:t>
            </a:r>
          </a:p>
          <a:p>
            <a:pPr lvl="1"/>
            <a:r>
              <a:rPr lang="en-US" dirty="0" smtClean="0">
                <a:sym typeface="Wingdings"/>
              </a:rPr>
              <a:t>Super Mario Bros.</a:t>
            </a:r>
          </a:p>
          <a:p>
            <a:pPr lvl="1"/>
            <a:r>
              <a:rPr lang="en-US" dirty="0" smtClean="0">
                <a:sym typeface="Wingdings"/>
              </a:rPr>
              <a:t>The legend </a:t>
            </a:r>
            <a:r>
              <a:rPr lang="en-US" dirty="0">
                <a:sym typeface="Wingdings"/>
              </a:rPr>
              <a:t>o</a:t>
            </a:r>
            <a:r>
              <a:rPr lang="en-US" dirty="0" smtClean="0">
                <a:sym typeface="Wingdings"/>
              </a:rPr>
              <a:t>f Zelda</a:t>
            </a:r>
          </a:p>
          <a:p>
            <a:pPr lvl="2"/>
            <a:r>
              <a:rPr lang="en-US" dirty="0" err="1">
                <a:sym typeface="Wingdings"/>
              </a:rPr>
              <a:t>z</a:t>
            </a:r>
            <a:r>
              <a:rPr lang="en-US" dirty="0" err="1" smtClean="0">
                <a:sym typeface="Wingdings"/>
              </a:rPr>
              <a:t>u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komplex</a:t>
            </a:r>
            <a:endParaRPr lang="en-US" dirty="0" smtClean="0">
              <a:sym typeface="Wingdings"/>
            </a:endParaRPr>
          </a:p>
        </p:txBody>
      </p:sp>
      <p:pic>
        <p:nvPicPr>
          <p:cNvPr id="4" name="Picture 3" descr="20620_8_bit_super_mario_bro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4580">
            <a:off x="5785494" y="4242975"/>
            <a:ext cx="3429392" cy="257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59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Umsetzung auf neuer Technologie</a:t>
            </a:r>
          </a:p>
          <a:p>
            <a:pPr lvl="1"/>
            <a:r>
              <a:rPr lang="de-CH" dirty="0" err="1" smtClean="0"/>
              <a:t>iPhone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690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Ist-Zustand &amp; </a:t>
            </a:r>
            <a:r>
              <a:rPr lang="de-CH" dirty="0"/>
              <a:t>Soll-</a:t>
            </a:r>
            <a:r>
              <a:rPr lang="de-CH" dirty="0" smtClean="0"/>
              <a:t>Zustand</a:t>
            </a:r>
          </a:p>
          <a:p>
            <a:r>
              <a:rPr lang="de-CH" dirty="0" smtClean="0"/>
              <a:t>Ziele</a:t>
            </a:r>
          </a:p>
          <a:p>
            <a:r>
              <a:rPr lang="de-CH" dirty="0" smtClean="0"/>
              <a:t>Lösungsvarianten</a:t>
            </a:r>
          </a:p>
          <a:p>
            <a:pPr lvl="1"/>
            <a:r>
              <a:rPr lang="de-CH" dirty="0" smtClean="0"/>
              <a:t>Cocos2D</a:t>
            </a:r>
          </a:p>
          <a:p>
            <a:pPr lvl="1"/>
            <a:r>
              <a:rPr lang="de-CH" dirty="0" smtClean="0"/>
              <a:t>Cocos2D-5</a:t>
            </a:r>
          </a:p>
          <a:p>
            <a:pPr lvl="1"/>
            <a:r>
              <a:rPr lang="de-CH" dirty="0" smtClean="0"/>
              <a:t>OpenGL</a:t>
            </a:r>
          </a:p>
          <a:p>
            <a:pPr lvl="1"/>
            <a:r>
              <a:rPr lang="de-CH" dirty="0" err="1" smtClean="0"/>
              <a:t>Sparrow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02581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Vergleich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Cocos2D</a:t>
            </a:r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smtClean="0"/>
              <a:t>OpenGL</a:t>
            </a:r>
            <a:endParaRPr lang="de-CH" dirty="0"/>
          </a:p>
        </p:txBody>
      </p:sp>
      <p:pic>
        <p:nvPicPr>
          <p:cNvPr id="13" name="Inhaltsplatzhalter 12" descr="cocos2d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32" r="-33432"/>
          <a:stretch>
            <a:fillRect/>
          </a:stretch>
        </p:blipFill>
        <p:spPr>
          <a:xfrm>
            <a:off x="741363" y="3160713"/>
            <a:ext cx="3767137" cy="2890837"/>
          </a:xfrm>
          <a:prstGeom prst="rect">
            <a:avLst/>
          </a:prstGeom>
        </p:spPr>
      </p:pic>
      <p:pic>
        <p:nvPicPr>
          <p:cNvPr id="14" name="Inhaltsplatzhalter 13" descr="opengl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18" r="-3341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5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Entscheid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Cocos2D</a:t>
            </a:r>
          </a:p>
          <a:p>
            <a:r>
              <a:rPr lang="de-CH" dirty="0" err="1" smtClean="0"/>
              <a:t>Objective</a:t>
            </a:r>
            <a:r>
              <a:rPr lang="de-CH" dirty="0" smtClean="0"/>
              <a:t> C</a:t>
            </a:r>
          </a:p>
          <a:p>
            <a:r>
              <a:rPr lang="de-CH" dirty="0" smtClean="0"/>
              <a:t>Native Applikation</a:t>
            </a:r>
          </a:p>
        </p:txBody>
      </p:sp>
    </p:spTree>
    <p:extLst>
      <p:ext uri="{BB962C8B-B14F-4D97-AF65-F5344CB8AC3E}">
        <p14:creationId xmlns:p14="http://schemas.microsoft.com/office/powerpoint/2010/main" val="280505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532" r="-5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567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10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532" r="-5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7561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0</TotalTime>
  <Words>80</Words>
  <Application>Microsoft Macintosh PowerPoint</Application>
  <PresentationFormat>Bildschirmpräsentation (4:3)</PresentationFormat>
  <Paragraphs>46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Genesis</vt:lpstr>
      <vt:lpstr>Classic Game Remake (CGR)</vt:lpstr>
      <vt:lpstr>Inhalt</vt:lpstr>
      <vt:lpstr>Idee</vt:lpstr>
      <vt:lpstr>Idee</vt:lpstr>
      <vt:lpstr>Voranalyse</vt:lpstr>
      <vt:lpstr>Vergleich</vt:lpstr>
      <vt:lpstr>Entscheid</vt:lpstr>
      <vt:lpstr>Konzept</vt:lpstr>
      <vt:lpstr>Konzept</vt:lpstr>
      <vt:lpstr>Konzept</vt:lpstr>
      <vt:lpstr>Konzept</vt:lpstr>
      <vt:lpstr>Datenmodell</vt:lpstr>
      <vt:lpstr>PowerPoint-Präsentation</vt:lpstr>
      <vt:lpstr>PowerPoint-Präsentation</vt:lpstr>
      <vt:lpstr>PowerPoint-Präsentation</vt:lpstr>
    </vt:vector>
  </TitlesOfParts>
  <Company>GIBB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 Game Remake (CGR)</dc:title>
  <dc:creator>Ilija Tovilo</dc:creator>
  <cp:lastModifiedBy>Lukas Seglias</cp:lastModifiedBy>
  <cp:revision>27</cp:revision>
  <dcterms:created xsi:type="dcterms:W3CDTF">2013-05-28T11:27:23Z</dcterms:created>
  <dcterms:modified xsi:type="dcterms:W3CDTF">2013-06-01T12:36:49Z</dcterms:modified>
</cp:coreProperties>
</file>