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284A-4C20-674A-BC8E-F4FD22082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88B00-84E1-5D45-9A0D-CF1B79502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14EE-B8B9-9247-AA8F-2D580F7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89B9-D65B-1B42-8848-7AEBED03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47AC-FE91-574C-B6ED-71484CC8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5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C3F4-3E59-5946-ACB5-A376CF36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79EF9-E0F9-AF46-B63F-AAA6214D7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D41B-92F8-F545-9835-34173B5E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E1936-EF1A-144D-AF45-82C3B9AB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4475-B7A9-0046-B88D-568E8E43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8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AC8B1-6AD6-964A-937F-1FB9FB84A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A025B-86AF-BC42-B95B-83D4D33C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01F9-CE8D-894A-98CF-52B83C85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B0AA0-288D-9849-BF6A-201A1B08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3DD75-FC6F-4640-B853-A02F7D02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200-531C-124F-9407-AFB31960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E375D-6039-0041-BA7F-243C37C2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C800-7D2A-964D-BD2D-5ABB0CD0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4997C-77FA-FC45-A760-66DEAFEF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66E44-1746-D44F-9C8F-02A6380B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E888-C6D1-DE41-8BC8-1989D775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B2014-6372-D944-A14B-517515025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075A2-1755-E24D-B369-2D7C4382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54007-EE6E-3A46-A0A6-9F404966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78D7-A73B-F242-B52A-F3B399E2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4863-AEC1-0B46-90B3-DBAE49EA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5A6B-A79E-9246-A79D-8EAB90FE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98EFA-778D-7143-84FA-DD91047E7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57BF4-8C66-3740-B762-099EC9B4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0F5FF-7C97-2548-A9FE-ABA4A9C3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4283F-014E-7E48-B495-29F68E44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6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EB5E-0775-0F4D-AC29-B956BC04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92284-6313-AF4E-9541-9DD4DE53A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D339C-2114-8045-B0C6-63632AE00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B8815-0851-5942-85D2-BC133E69E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4C88B-CE5D-0A42-969A-3F11D2B78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E0EF8-6C3F-FA45-B650-4CF9FA83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B1447-16DF-9D40-97FF-8CDA9970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A7F85-1073-0845-A3BE-4008DF9F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21EF-9789-B340-A205-095B3A15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EC7B7-D17A-EA41-8C3E-CFF8ADC6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8F52E-C1D7-974D-A48C-03A68284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902AA-8A71-0D40-AEF2-878912E5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9FC6D-2317-C24F-B053-9ED2F3F5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84430-5105-CF49-9499-BCFC5FB8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594EF-FE4F-9344-9119-BF12280C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2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55D9-2B68-E247-98A8-8E83D867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2F85-04A4-2D47-A632-3400DA726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BD233-2431-524C-9AAF-BA8D716FA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0FB3D-D5E2-2D49-9064-6B60EE41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072B3-63E8-C849-A584-41CAD364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00657-E617-064B-BC71-AAA1C4B1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4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D3AB-620A-B74F-8277-BD8E368C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00753-A584-E045-ABBC-96BEBC5A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2A814-D688-6C49-8218-DC40B11B5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3BF36-27AB-E149-B661-4B1A70CB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A7F20-D45B-5D4B-8361-EC58704F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7D450-AD14-FC41-B8C9-8D57C78E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165C3-00A0-8247-B53C-681748EB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39F24-69C3-CB4E-91D6-2D32D7D3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E54C3-28FF-E140-AD0A-41D48C460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C573E-82C9-7443-B969-33A17DAC559B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6554C-D81C-774C-9173-069A07591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3181E-D7F2-C946-81BD-0F555C0FC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7E1B6-9524-E746-AFD7-32C017CE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0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DEE84D-6B70-CE40-A168-F01C6A72AF71}"/>
              </a:ext>
            </a:extLst>
          </p:cNvPr>
          <p:cNvSpPr/>
          <p:nvPr/>
        </p:nvSpPr>
        <p:spPr>
          <a:xfrm>
            <a:off x="1851184" y="237174"/>
            <a:ext cx="2612413" cy="195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59D6F-DB2E-9445-BFAF-0C66B9237EE5}"/>
              </a:ext>
            </a:extLst>
          </p:cNvPr>
          <p:cNvSpPr txBox="1"/>
          <p:nvPr/>
        </p:nvSpPr>
        <p:spPr>
          <a:xfrm>
            <a:off x="2505643" y="237173"/>
            <a:ext cx="1303490" cy="340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D6E5EA-D4E1-7F4D-AD13-0A04A1D08D76}"/>
              </a:ext>
            </a:extLst>
          </p:cNvPr>
          <p:cNvSpPr/>
          <p:nvPr/>
        </p:nvSpPr>
        <p:spPr>
          <a:xfrm>
            <a:off x="1938735" y="577200"/>
            <a:ext cx="2440135" cy="11601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F072A-CBF1-5649-8511-6F791C6268B7}"/>
              </a:ext>
            </a:extLst>
          </p:cNvPr>
          <p:cNvSpPr txBox="1"/>
          <p:nvPr/>
        </p:nvSpPr>
        <p:spPr>
          <a:xfrm>
            <a:off x="2355468" y="577199"/>
            <a:ext cx="1603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Container Runtime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D07D683-2FB3-754E-9120-D3171F168E56}"/>
              </a:ext>
            </a:extLst>
          </p:cNvPr>
          <p:cNvSpPr/>
          <p:nvPr/>
        </p:nvSpPr>
        <p:spPr>
          <a:xfrm>
            <a:off x="2264931" y="888891"/>
            <a:ext cx="1784914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kube</a:t>
            </a:r>
            <a:r>
              <a:rPr lang="en-US" sz="1400" dirty="0"/>
              <a:t>-proxy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D8620C1-BD6D-D145-924A-828D00BCCD81}"/>
              </a:ext>
            </a:extLst>
          </p:cNvPr>
          <p:cNvSpPr/>
          <p:nvPr/>
        </p:nvSpPr>
        <p:spPr>
          <a:xfrm>
            <a:off x="2264931" y="1322525"/>
            <a:ext cx="1784914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cni</a:t>
            </a:r>
            <a:r>
              <a:rPr lang="en-US" sz="1400" dirty="0"/>
              <a:t>-plugins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0B3FB6-7DA8-0C41-B101-1217EE025BEC}"/>
              </a:ext>
            </a:extLst>
          </p:cNvPr>
          <p:cNvSpPr/>
          <p:nvPr/>
        </p:nvSpPr>
        <p:spPr>
          <a:xfrm>
            <a:off x="2264931" y="1855196"/>
            <a:ext cx="1784914" cy="2221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kubelet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919AC-C039-F647-9106-E922B1CE298E}"/>
              </a:ext>
            </a:extLst>
          </p:cNvPr>
          <p:cNvSpPr txBox="1"/>
          <p:nvPr/>
        </p:nvSpPr>
        <p:spPr>
          <a:xfrm>
            <a:off x="5395589" y="237173"/>
            <a:ext cx="1424826" cy="340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5FCC3E-B5E9-D44C-9CC2-BE530D083DCC}"/>
              </a:ext>
            </a:extLst>
          </p:cNvPr>
          <p:cNvSpPr txBox="1"/>
          <p:nvPr/>
        </p:nvSpPr>
        <p:spPr>
          <a:xfrm>
            <a:off x="8334199" y="237173"/>
            <a:ext cx="1424826" cy="340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CD6DA34-4C1B-264E-AF03-B9B2C9E59659}"/>
              </a:ext>
            </a:extLst>
          </p:cNvPr>
          <p:cNvSpPr/>
          <p:nvPr/>
        </p:nvSpPr>
        <p:spPr>
          <a:xfrm>
            <a:off x="4877344" y="237173"/>
            <a:ext cx="2612413" cy="3774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1FCEF6-6F23-AC47-A32B-08C5DDF8D977}"/>
              </a:ext>
            </a:extLst>
          </p:cNvPr>
          <p:cNvSpPr txBox="1"/>
          <p:nvPr/>
        </p:nvSpPr>
        <p:spPr>
          <a:xfrm>
            <a:off x="5531803" y="237173"/>
            <a:ext cx="1303490" cy="340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Master Node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9EF6D6D-8A31-D642-87AA-3FF62973FE06}"/>
              </a:ext>
            </a:extLst>
          </p:cNvPr>
          <p:cNvSpPr/>
          <p:nvPr/>
        </p:nvSpPr>
        <p:spPr>
          <a:xfrm>
            <a:off x="4964895" y="577199"/>
            <a:ext cx="2440135" cy="30118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FE036D-2E07-E14B-84E9-18199FED85CF}"/>
              </a:ext>
            </a:extLst>
          </p:cNvPr>
          <p:cNvSpPr txBox="1"/>
          <p:nvPr/>
        </p:nvSpPr>
        <p:spPr>
          <a:xfrm>
            <a:off x="5373157" y="577199"/>
            <a:ext cx="162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Container Runtime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6D67B39-C250-BA47-B6B3-DBD063E62BC3}"/>
              </a:ext>
            </a:extLst>
          </p:cNvPr>
          <p:cNvSpPr/>
          <p:nvPr/>
        </p:nvSpPr>
        <p:spPr>
          <a:xfrm>
            <a:off x="5166277" y="888891"/>
            <a:ext cx="2034540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kube-apiserver</a:t>
            </a:r>
            <a:endParaRPr lang="en-US" sz="14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1D035CD-C501-B349-ADF3-41823A23309F}"/>
              </a:ext>
            </a:extLst>
          </p:cNvPr>
          <p:cNvSpPr/>
          <p:nvPr/>
        </p:nvSpPr>
        <p:spPr>
          <a:xfrm>
            <a:off x="5166277" y="1322525"/>
            <a:ext cx="2034540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Kube</a:t>
            </a:r>
            <a:r>
              <a:rPr lang="en-US" sz="1400" dirty="0"/>
              <a:t>-scheduler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CE40275-D3AD-F34E-A55D-BB3679B35729}"/>
              </a:ext>
            </a:extLst>
          </p:cNvPr>
          <p:cNvSpPr/>
          <p:nvPr/>
        </p:nvSpPr>
        <p:spPr>
          <a:xfrm>
            <a:off x="5291090" y="3693803"/>
            <a:ext cx="1784914" cy="2352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kubelet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C3CBD63-81CE-0645-81A4-B6EF97FC0225}"/>
              </a:ext>
            </a:extLst>
          </p:cNvPr>
          <p:cNvSpPr/>
          <p:nvPr/>
        </p:nvSpPr>
        <p:spPr>
          <a:xfrm>
            <a:off x="5166277" y="1755885"/>
            <a:ext cx="2034540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kube</a:t>
            </a:r>
            <a:r>
              <a:rPr lang="en-US" sz="1400" dirty="0"/>
              <a:t>-controller-manager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F340ADA-BC69-C84F-9B29-E0FDD42D9C04}"/>
              </a:ext>
            </a:extLst>
          </p:cNvPr>
          <p:cNvSpPr/>
          <p:nvPr/>
        </p:nvSpPr>
        <p:spPr>
          <a:xfrm>
            <a:off x="5166277" y="2192741"/>
            <a:ext cx="2034540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kube</a:t>
            </a:r>
            <a:r>
              <a:rPr lang="en-US" sz="1400" dirty="0"/>
              <a:t>-proxy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1B6C602-73B8-9246-990F-12A90BF6FFEA}"/>
              </a:ext>
            </a:extLst>
          </p:cNvPr>
          <p:cNvSpPr/>
          <p:nvPr/>
        </p:nvSpPr>
        <p:spPr>
          <a:xfrm>
            <a:off x="5166277" y="2625663"/>
            <a:ext cx="2034540" cy="3535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cni</a:t>
            </a:r>
            <a:r>
              <a:rPr lang="en-US" sz="1400" dirty="0"/>
              <a:t>-plugins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3120AA9-BB1F-3C4E-81F5-D30D1DAEBF50}"/>
              </a:ext>
            </a:extLst>
          </p:cNvPr>
          <p:cNvSpPr/>
          <p:nvPr/>
        </p:nvSpPr>
        <p:spPr>
          <a:xfrm>
            <a:off x="5166278" y="3100482"/>
            <a:ext cx="2034539" cy="311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dns</a:t>
            </a:r>
            <a:r>
              <a:rPr lang="en-US" sz="1400" dirty="0"/>
              <a:t>-cluster add-on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87C494D-0163-684B-986D-AD5E549B32ED}"/>
              </a:ext>
            </a:extLst>
          </p:cNvPr>
          <p:cNvSpPr/>
          <p:nvPr/>
        </p:nvSpPr>
        <p:spPr>
          <a:xfrm>
            <a:off x="4877344" y="4217670"/>
            <a:ext cx="2612413" cy="7543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D6FFFD-1D3E-8B40-B452-6B92C85EF8D1}"/>
              </a:ext>
            </a:extLst>
          </p:cNvPr>
          <p:cNvSpPr txBox="1"/>
          <p:nvPr/>
        </p:nvSpPr>
        <p:spPr>
          <a:xfrm>
            <a:off x="5689876" y="4217670"/>
            <a:ext cx="10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Etcd</a:t>
            </a:r>
            <a:r>
              <a:rPr lang="en-US" sz="1600" dirty="0">
                <a:solidFill>
                  <a:schemeClr val="bg1"/>
                </a:solidFill>
              </a:rPr>
              <a:t> node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5BFF7EA-19DE-6949-911A-0956A1278BD7}"/>
              </a:ext>
            </a:extLst>
          </p:cNvPr>
          <p:cNvSpPr/>
          <p:nvPr/>
        </p:nvSpPr>
        <p:spPr>
          <a:xfrm>
            <a:off x="5291091" y="4556224"/>
            <a:ext cx="1784914" cy="2786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etcd</a:t>
            </a:r>
            <a:endParaRPr lang="en-US" sz="14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53B0C7C-3673-1746-A874-B2555517A267}"/>
              </a:ext>
            </a:extLst>
          </p:cNvPr>
          <p:cNvSpPr/>
          <p:nvPr/>
        </p:nvSpPr>
        <p:spPr>
          <a:xfrm>
            <a:off x="4877344" y="5173444"/>
            <a:ext cx="2612413" cy="75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BB9979-7E38-CA47-BB93-9F0C88E161A1}"/>
              </a:ext>
            </a:extLst>
          </p:cNvPr>
          <p:cNvSpPr txBox="1"/>
          <p:nvPr/>
        </p:nvSpPr>
        <p:spPr>
          <a:xfrm>
            <a:off x="5599408" y="5173444"/>
            <a:ext cx="11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Proxy node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B757ADA-8E19-F240-B4A8-7D119934EC62}"/>
              </a:ext>
            </a:extLst>
          </p:cNvPr>
          <p:cNvSpPr/>
          <p:nvPr/>
        </p:nvSpPr>
        <p:spPr>
          <a:xfrm>
            <a:off x="5291090" y="5550634"/>
            <a:ext cx="1784914" cy="27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HAProxy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120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SWINNEY</dc:creator>
  <cp:lastModifiedBy>BEN SWINNEY</cp:lastModifiedBy>
  <cp:revision>6</cp:revision>
  <dcterms:created xsi:type="dcterms:W3CDTF">2019-10-01T10:25:27Z</dcterms:created>
  <dcterms:modified xsi:type="dcterms:W3CDTF">2019-10-01T11:32:55Z</dcterms:modified>
</cp:coreProperties>
</file>