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DEE84D-6B70-CE40-A168-F01C6A72AF71}"/>
              </a:ext>
            </a:extLst>
          </p:cNvPr>
          <p:cNvSpPr/>
          <p:nvPr/>
        </p:nvSpPr>
        <p:spPr>
          <a:xfrm>
            <a:off x="708184" y="237174"/>
            <a:ext cx="2612414" cy="195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59D6F-DB2E-9445-BFAF-0C66B9237EE5}"/>
              </a:ext>
            </a:extLst>
          </p:cNvPr>
          <p:cNvSpPr txBox="1"/>
          <p:nvPr/>
        </p:nvSpPr>
        <p:spPr>
          <a:xfrm>
            <a:off x="1362643" y="237174"/>
            <a:ext cx="13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D6E5EA-D4E1-7F4D-AD13-0A04A1D08D76}"/>
              </a:ext>
            </a:extLst>
          </p:cNvPr>
          <p:cNvSpPr/>
          <p:nvPr/>
        </p:nvSpPr>
        <p:spPr>
          <a:xfrm>
            <a:off x="795736" y="577201"/>
            <a:ext cx="2440135" cy="11601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F072A-CBF1-5649-8511-6F791C6268B7}"/>
              </a:ext>
            </a:extLst>
          </p:cNvPr>
          <p:cNvSpPr txBox="1"/>
          <p:nvPr/>
        </p:nvSpPr>
        <p:spPr>
          <a:xfrm>
            <a:off x="1212470" y="577201"/>
            <a:ext cx="1603839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/>
              <a:t>Container Runtime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07D683-2FB3-754E-9120-D3171F168E56}"/>
              </a:ext>
            </a:extLst>
          </p:cNvPr>
          <p:cNvSpPr/>
          <p:nvPr/>
        </p:nvSpPr>
        <p:spPr>
          <a:xfrm>
            <a:off x="1121931" y="888893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-proxy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D8620C1-BD6D-D145-924A-828D00BCCD81}"/>
              </a:ext>
            </a:extLst>
          </p:cNvPr>
          <p:cNvSpPr/>
          <p:nvPr/>
        </p:nvSpPr>
        <p:spPr>
          <a:xfrm>
            <a:off x="1121931" y="1322527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cni</a:t>
            </a:r>
            <a:r>
              <a:rPr lang="en-US" sz="1401" dirty="0"/>
              <a:t>-plugins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0B3FB6-7DA8-0C41-B101-1217EE025BEC}"/>
              </a:ext>
            </a:extLst>
          </p:cNvPr>
          <p:cNvSpPr/>
          <p:nvPr/>
        </p:nvSpPr>
        <p:spPr>
          <a:xfrm>
            <a:off x="1121931" y="1855198"/>
            <a:ext cx="1784914" cy="222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919AC-C039-F647-9106-E922B1CE298E}"/>
              </a:ext>
            </a:extLst>
          </p:cNvPr>
          <p:cNvSpPr txBox="1"/>
          <p:nvPr/>
        </p:nvSpPr>
        <p:spPr>
          <a:xfrm>
            <a:off x="4252589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7191200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CD6DA34-4C1B-264E-AF03-B9B2C9E59659}"/>
              </a:ext>
            </a:extLst>
          </p:cNvPr>
          <p:cNvSpPr/>
          <p:nvPr/>
        </p:nvSpPr>
        <p:spPr>
          <a:xfrm>
            <a:off x="3734344" y="237175"/>
            <a:ext cx="2612414" cy="377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FCEF6-6F23-AC47-A32B-08C5DDF8D977}"/>
              </a:ext>
            </a:extLst>
          </p:cNvPr>
          <p:cNvSpPr txBox="1"/>
          <p:nvPr/>
        </p:nvSpPr>
        <p:spPr>
          <a:xfrm>
            <a:off x="4388803" y="237174"/>
            <a:ext cx="130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Master Node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9EF6D6D-8A31-D642-87AA-3FF62973FE06}"/>
              </a:ext>
            </a:extLst>
          </p:cNvPr>
          <p:cNvSpPr/>
          <p:nvPr/>
        </p:nvSpPr>
        <p:spPr>
          <a:xfrm>
            <a:off x="3821896" y="577200"/>
            <a:ext cx="2440135" cy="30118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E036D-2E07-E14B-84E9-18199FED85CF}"/>
              </a:ext>
            </a:extLst>
          </p:cNvPr>
          <p:cNvSpPr txBox="1"/>
          <p:nvPr/>
        </p:nvSpPr>
        <p:spPr>
          <a:xfrm>
            <a:off x="4230157" y="577201"/>
            <a:ext cx="162078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dirty="0"/>
              <a:t>Container Runtime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D67B39-C250-BA47-B6B3-DBD063E62BC3}"/>
              </a:ext>
            </a:extLst>
          </p:cNvPr>
          <p:cNvSpPr/>
          <p:nvPr/>
        </p:nvSpPr>
        <p:spPr>
          <a:xfrm>
            <a:off x="4023277" y="888893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kube-apiserver</a:t>
            </a:r>
            <a:endParaRPr lang="en-US" sz="1401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1D035CD-C501-B349-ADF3-41823A23309F}"/>
              </a:ext>
            </a:extLst>
          </p:cNvPr>
          <p:cNvSpPr/>
          <p:nvPr/>
        </p:nvSpPr>
        <p:spPr>
          <a:xfrm>
            <a:off x="4023277" y="1322527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-scheduler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40275-D3AD-F34E-A55D-BB3679B35729}"/>
              </a:ext>
            </a:extLst>
          </p:cNvPr>
          <p:cNvSpPr/>
          <p:nvPr/>
        </p:nvSpPr>
        <p:spPr>
          <a:xfrm>
            <a:off x="4148090" y="3693805"/>
            <a:ext cx="1784914" cy="2352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C3CBD63-81CE-0645-81A4-B6EF97FC0225}"/>
              </a:ext>
            </a:extLst>
          </p:cNvPr>
          <p:cNvSpPr/>
          <p:nvPr/>
        </p:nvSpPr>
        <p:spPr>
          <a:xfrm>
            <a:off x="4023277" y="1755887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-controller-manager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F340ADA-BC69-C84F-9B29-E0FDD42D9C04}"/>
              </a:ext>
            </a:extLst>
          </p:cNvPr>
          <p:cNvSpPr/>
          <p:nvPr/>
        </p:nvSpPr>
        <p:spPr>
          <a:xfrm>
            <a:off x="4023277" y="2192743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kube</a:t>
            </a:r>
            <a:r>
              <a:rPr lang="en-US" sz="1401" dirty="0"/>
              <a:t>-proxy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1B6C602-73B8-9246-990F-12A90BF6FFEA}"/>
              </a:ext>
            </a:extLst>
          </p:cNvPr>
          <p:cNvSpPr/>
          <p:nvPr/>
        </p:nvSpPr>
        <p:spPr>
          <a:xfrm>
            <a:off x="4023277" y="2625663"/>
            <a:ext cx="2034540" cy="353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cni</a:t>
            </a:r>
            <a:r>
              <a:rPr lang="en-US" sz="1401" dirty="0"/>
              <a:t>-plugins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3120AA9-BB1F-3C4E-81F5-D30D1DAEBF50}"/>
              </a:ext>
            </a:extLst>
          </p:cNvPr>
          <p:cNvSpPr/>
          <p:nvPr/>
        </p:nvSpPr>
        <p:spPr>
          <a:xfrm>
            <a:off x="4023280" y="3100485"/>
            <a:ext cx="2034539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dns</a:t>
            </a:r>
            <a:r>
              <a:rPr lang="en-US" sz="1401" dirty="0"/>
              <a:t>-cluster add-on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87C494D-0163-684B-986D-AD5E549B32ED}"/>
              </a:ext>
            </a:extLst>
          </p:cNvPr>
          <p:cNvSpPr/>
          <p:nvPr/>
        </p:nvSpPr>
        <p:spPr>
          <a:xfrm>
            <a:off x="3734344" y="4217670"/>
            <a:ext cx="2612414" cy="754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6FFFD-1D3E-8B40-B452-6B92C85EF8D1}"/>
              </a:ext>
            </a:extLst>
          </p:cNvPr>
          <p:cNvSpPr txBox="1"/>
          <p:nvPr/>
        </p:nvSpPr>
        <p:spPr>
          <a:xfrm>
            <a:off x="4546875" y="4217671"/>
            <a:ext cx="1010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 node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5BFF7EA-19DE-6949-911A-0956A1278BD7}"/>
              </a:ext>
            </a:extLst>
          </p:cNvPr>
          <p:cNvSpPr/>
          <p:nvPr/>
        </p:nvSpPr>
        <p:spPr>
          <a:xfrm>
            <a:off x="4148091" y="4556225"/>
            <a:ext cx="1784914" cy="278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etcd</a:t>
            </a:r>
            <a:endParaRPr lang="en-US" sz="140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3B0C7C-3673-1746-A874-B2555517A267}"/>
              </a:ext>
            </a:extLst>
          </p:cNvPr>
          <p:cNvSpPr/>
          <p:nvPr/>
        </p:nvSpPr>
        <p:spPr>
          <a:xfrm>
            <a:off x="3734344" y="5173444"/>
            <a:ext cx="2612414" cy="75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B9979-7E38-CA47-BB93-9F0C88E161A1}"/>
              </a:ext>
            </a:extLst>
          </p:cNvPr>
          <p:cNvSpPr txBox="1"/>
          <p:nvPr/>
        </p:nvSpPr>
        <p:spPr>
          <a:xfrm>
            <a:off x="4456408" y="5173445"/>
            <a:ext cx="11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Proxy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B757ADA-8E19-F240-B4A8-7D119934EC62}"/>
              </a:ext>
            </a:extLst>
          </p:cNvPr>
          <p:cNvSpPr/>
          <p:nvPr/>
        </p:nvSpPr>
        <p:spPr>
          <a:xfrm>
            <a:off x="4148090" y="5550634"/>
            <a:ext cx="1784914" cy="27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1" dirty="0" err="1"/>
              <a:t>HAProxy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289120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1B7D03-4CD1-3042-9CD3-D8AEBAE0BBE7}"/>
              </a:ext>
            </a:extLst>
          </p:cNvPr>
          <p:cNvGrpSpPr>
            <a:grpSpLocks noChangeAspect="1"/>
          </p:cNvGrpSpPr>
          <p:nvPr/>
        </p:nvGrpSpPr>
        <p:grpSpPr>
          <a:xfrm>
            <a:off x="7120306" y="547768"/>
            <a:ext cx="1567446" cy="996218"/>
            <a:chOff x="1851184" y="237172"/>
            <a:chExt cx="2612414" cy="195557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0DEE84D-6B70-CE40-A168-F01C6A72AF71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259D6F-DB2E-9445-BFAF-0C66B9237EE5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6D6E5EA-D4E1-7F4D-AD13-0A04A1D08D76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FF072A-CBF1-5649-8511-6F791C6268B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D07D683-2FB3-754E-9120-D3171F168E56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D8620C1-BD6D-D145-924A-828D00BCCD81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D0B3FB6-7DA8-0C41-B101-1217EE025BEC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7191200" y="237174"/>
            <a:ext cx="142482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bg1"/>
                </a:solidFill>
              </a:rPr>
              <a:t>Worker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9DFC5-42BA-C14C-94AD-585E0C60C964}"/>
              </a:ext>
            </a:extLst>
          </p:cNvPr>
          <p:cNvGrpSpPr>
            <a:grpSpLocks noChangeAspect="1"/>
          </p:cNvGrpSpPr>
          <p:nvPr/>
        </p:nvGrpSpPr>
        <p:grpSpPr>
          <a:xfrm>
            <a:off x="7119473" y="4030452"/>
            <a:ext cx="1568279" cy="1971002"/>
            <a:chOff x="4877344" y="237174"/>
            <a:chExt cx="2612414" cy="37747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9919AC-C039-F647-9106-E922B1CE298E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6DA34-4C1B-264E-AF03-B9B2C9E59659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1FCEF6-6F23-AC47-A32B-08C5DDF8D977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9EF6D6D-8A31-D642-87AA-3FF62973FE06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FE036D-2E07-E14B-84E9-18199FED85C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6D67B39-C250-BA47-B6B3-DBD063E62BC3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1D035CD-C501-B349-ADF3-41823A23309F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CE40275-D3AD-F34E-A55D-BB3679B35729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C3CBD63-81CE-0645-81A4-B6EF97FC0225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F340ADA-BC69-C84F-9B29-E0FDD42D9C04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1B6C602-73B8-9246-990F-12A90BF6FFEA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3120AA9-BB1F-3C4E-81F5-D30D1DAEBF50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57E11-6776-ED4E-8AC7-7054DA351211}"/>
              </a:ext>
            </a:extLst>
          </p:cNvPr>
          <p:cNvGrpSpPr>
            <a:grpSpLocks noChangeAspect="1"/>
          </p:cNvGrpSpPr>
          <p:nvPr/>
        </p:nvGrpSpPr>
        <p:grpSpPr>
          <a:xfrm>
            <a:off x="5552025" y="2560907"/>
            <a:ext cx="1567448" cy="452623"/>
            <a:chOff x="4877344" y="5173444"/>
            <a:chExt cx="2612414" cy="75438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53B0C7C-3673-1746-A874-B2555517A267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BB9979-7E38-CA47-BB93-9F0C88E161A1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B757ADA-8E19-F240-B4A8-7D119934EC62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1DB83E-B173-904A-95A2-35E7F3BB5329}"/>
              </a:ext>
            </a:extLst>
          </p:cNvPr>
          <p:cNvGrpSpPr>
            <a:grpSpLocks noChangeAspect="1"/>
          </p:cNvGrpSpPr>
          <p:nvPr/>
        </p:nvGrpSpPr>
        <p:grpSpPr>
          <a:xfrm>
            <a:off x="3417472" y="2560907"/>
            <a:ext cx="1567448" cy="452623"/>
            <a:chOff x="4877344" y="5173444"/>
            <a:chExt cx="2612414" cy="75438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39A7296-5966-9A4F-B815-823B78D98922}"/>
                </a:ext>
              </a:extLst>
            </p:cNvPr>
            <p:cNvSpPr/>
            <p:nvPr/>
          </p:nvSpPr>
          <p:spPr>
            <a:xfrm>
              <a:off x="4877344" y="5173444"/>
              <a:ext cx="2612414" cy="7543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A844E3-9DA9-2744-B731-32314CEAD49A}"/>
                </a:ext>
              </a:extLst>
            </p:cNvPr>
            <p:cNvSpPr txBox="1"/>
            <p:nvPr/>
          </p:nvSpPr>
          <p:spPr>
            <a:xfrm>
              <a:off x="5599408" y="5173445"/>
              <a:ext cx="1168278" cy="338554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/>
                <a:t>Proxy Node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E47C7B3-68DD-4F40-84E7-506791E9C9D5}"/>
                </a:ext>
              </a:extLst>
            </p:cNvPr>
            <p:cNvSpPr/>
            <p:nvPr/>
          </p:nvSpPr>
          <p:spPr>
            <a:xfrm>
              <a:off x="5291090" y="5550634"/>
              <a:ext cx="1784914" cy="278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HAProxy</a:t>
              </a:r>
              <a:endParaRPr lang="en-US" sz="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27612F-3CC3-0145-9DE2-F806894D0ADC}"/>
              </a:ext>
            </a:extLst>
          </p:cNvPr>
          <p:cNvGrpSpPr>
            <a:grpSpLocks noChangeAspect="1"/>
          </p:cNvGrpSpPr>
          <p:nvPr/>
        </p:nvGrpSpPr>
        <p:grpSpPr>
          <a:xfrm>
            <a:off x="1850614" y="4044488"/>
            <a:ext cx="1568279" cy="1971002"/>
            <a:chOff x="4877344" y="237174"/>
            <a:chExt cx="2612414" cy="377475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C4C4B0-4864-3948-A358-4AC018AE4906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DBC2859-B9AF-634D-9CDF-21C8B3B5FDFA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7DDF32-DE9D-114A-AE14-9DBEDD91BCE6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AEDC195D-4F28-4049-A954-AA7440314E08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A08502-A257-0B4F-A451-F8BC6D0FAE5F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7B45070-584A-B14B-BB7A-695FB5BBF2A8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2681688-2E63-FC48-8368-9012E09ADE58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3850DE6-D607-E44D-9C46-B3151D1D6411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19A32C5-E38B-3145-B94C-4527BE77D5F7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33F294D-482F-E14A-8990-63492E14DB6F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DF2B456-3A42-044D-A1DB-4D9EDDE719A2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BCE4BB28-E81C-AD40-BC3D-06CDD53E550E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624A1D-A661-CA40-AF1A-57A9DA56092E}"/>
              </a:ext>
            </a:extLst>
          </p:cNvPr>
          <p:cNvGrpSpPr>
            <a:grpSpLocks noChangeAspect="1"/>
          </p:cNvGrpSpPr>
          <p:nvPr/>
        </p:nvGrpSpPr>
        <p:grpSpPr>
          <a:xfrm>
            <a:off x="4416984" y="4041308"/>
            <a:ext cx="1568279" cy="1971002"/>
            <a:chOff x="4877344" y="237174"/>
            <a:chExt cx="2612414" cy="37747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BB5F05-FEED-A94B-B92B-671FAC59AF4C}"/>
                </a:ext>
              </a:extLst>
            </p:cNvPr>
            <p:cNvSpPr txBox="1"/>
            <p:nvPr/>
          </p:nvSpPr>
          <p:spPr>
            <a:xfrm>
              <a:off x="5395589" y="237174"/>
              <a:ext cx="1424826" cy="424767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en-US" sz="1801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CA868E7-DF72-5B49-9E18-0004549E1F87}"/>
                </a:ext>
              </a:extLst>
            </p:cNvPr>
            <p:cNvSpPr/>
            <p:nvPr/>
          </p:nvSpPr>
          <p:spPr>
            <a:xfrm>
              <a:off x="4877344" y="237174"/>
              <a:ext cx="2612414" cy="3774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F7F4FF-3D03-1749-B085-D2D91458CF1C}"/>
                </a:ext>
              </a:extLst>
            </p:cNvPr>
            <p:cNvSpPr txBox="1"/>
            <p:nvPr/>
          </p:nvSpPr>
          <p:spPr>
            <a:xfrm>
              <a:off x="5531802" y="254941"/>
              <a:ext cx="1303489" cy="389234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Master Node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49F6543-2885-3344-B5BF-F826264937B0}"/>
                </a:ext>
              </a:extLst>
            </p:cNvPr>
            <p:cNvSpPr/>
            <p:nvPr/>
          </p:nvSpPr>
          <p:spPr>
            <a:xfrm>
              <a:off x="4964895" y="577200"/>
              <a:ext cx="2440135" cy="30118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AED8F0-9635-D746-BF3E-DEA1B1D00ABD}"/>
                </a:ext>
              </a:extLst>
            </p:cNvPr>
            <p:cNvSpPr txBox="1"/>
            <p:nvPr/>
          </p:nvSpPr>
          <p:spPr>
            <a:xfrm>
              <a:off x="5427086" y="576316"/>
              <a:ext cx="1620783" cy="353998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6329BDD-9419-6E49-94D6-888B57693E36}"/>
                </a:ext>
              </a:extLst>
            </p:cNvPr>
            <p:cNvSpPr/>
            <p:nvPr/>
          </p:nvSpPr>
          <p:spPr>
            <a:xfrm>
              <a:off x="5166277" y="88889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kube-apiserver</a:t>
              </a:r>
              <a:endParaRPr lang="en-US" sz="800" dirty="0"/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F5A0582-FD51-BA42-9887-8D385CDA5960}"/>
                </a:ext>
              </a:extLst>
            </p:cNvPr>
            <p:cNvSpPr/>
            <p:nvPr/>
          </p:nvSpPr>
          <p:spPr>
            <a:xfrm>
              <a:off x="5166277" y="132252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-scheduler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EEDDC549-AF5C-9A4D-A0EE-35719520000D}"/>
                </a:ext>
              </a:extLst>
            </p:cNvPr>
            <p:cNvSpPr/>
            <p:nvPr/>
          </p:nvSpPr>
          <p:spPr>
            <a:xfrm>
              <a:off x="5291090" y="3693804"/>
              <a:ext cx="1784914" cy="2352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50952FD-8113-524C-A507-01084DCB6C62}"/>
                </a:ext>
              </a:extLst>
            </p:cNvPr>
            <p:cNvSpPr/>
            <p:nvPr/>
          </p:nvSpPr>
          <p:spPr>
            <a:xfrm>
              <a:off x="5166277" y="1755886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-controller-manager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E9BA5E70-A8EE-4B45-9CAB-377CFF151169}"/>
                </a:ext>
              </a:extLst>
            </p:cNvPr>
            <p:cNvSpPr/>
            <p:nvPr/>
          </p:nvSpPr>
          <p:spPr>
            <a:xfrm>
              <a:off x="5166277" y="2192742"/>
              <a:ext cx="2034540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41800B15-5F51-E14B-B432-7EAF5329C329}"/>
                </a:ext>
              </a:extLst>
            </p:cNvPr>
            <p:cNvSpPr/>
            <p:nvPr/>
          </p:nvSpPr>
          <p:spPr>
            <a:xfrm>
              <a:off x="5166277" y="2625663"/>
              <a:ext cx="2034540" cy="35358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1B89032B-44C0-DD4A-AE7C-4D78866A1939}"/>
                </a:ext>
              </a:extLst>
            </p:cNvPr>
            <p:cNvSpPr/>
            <p:nvPr/>
          </p:nvSpPr>
          <p:spPr>
            <a:xfrm>
              <a:off x="5166279" y="3100484"/>
              <a:ext cx="2034539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dns</a:t>
              </a:r>
              <a:r>
                <a:rPr lang="en-US" sz="800" dirty="0"/>
                <a:t>-cluster add-on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52644A-9586-DB44-9D76-F59B5BBBCF62}"/>
              </a:ext>
            </a:extLst>
          </p:cNvPr>
          <p:cNvGrpSpPr>
            <a:grpSpLocks noChangeAspect="1"/>
          </p:cNvGrpSpPr>
          <p:nvPr/>
        </p:nvGrpSpPr>
        <p:grpSpPr>
          <a:xfrm>
            <a:off x="4445977" y="547768"/>
            <a:ext cx="1567446" cy="996218"/>
            <a:chOff x="1851184" y="237172"/>
            <a:chExt cx="2612414" cy="1955570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962EFE-001A-4246-A984-E9C96C5DC4D4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E2855C-6B1F-994E-A48F-47D049433432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979D36E-57CF-6246-A868-EC3C2CEB9FCC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92EC53-D862-FE4A-91FF-7B8F168CDB13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817A1AF8-F196-9B45-B3E9-33558BF9D2CD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3FBE431-78B3-7D44-BA47-415E1751F23B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D62AAB2-A2F3-F142-91FD-63F24D2F44DE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E88B46-D371-1244-BF65-25A5DD863AC9}"/>
              </a:ext>
            </a:extLst>
          </p:cNvPr>
          <p:cNvGrpSpPr>
            <a:grpSpLocks noChangeAspect="1"/>
          </p:cNvGrpSpPr>
          <p:nvPr/>
        </p:nvGrpSpPr>
        <p:grpSpPr>
          <a:xfrm>
            <a:off x="1851028" y="547768"/>
            <a:ext cx="1567446" cy="996218"/>
            <a:chOff x="1851184" y="237172"/>
            <a:chExt cx="2612414" cy="1955570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37AF550-831C-5345-A028-D6D2C3EDF382}"/>
                </a:ext>
              </a:extLst>
            </p:cNvPr>
            <p:cNvSpPr/>
            <p:nvPr/>
          </p:nvSpPr>
          <p:spPr>
            <a:xfrm>
              <a:off x="1851184" y="237174"/>
              <a:ext cx="2612414" cy="19555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8424F6-C84E-8446-AB42-BBA54299D491}"/>
                </a:ext>
              </a:extLst>
            </p:cNvPr>
            <p:cNvSpPr txBox="1"/>
            <p:nvPr/>
          </p:nvSpPr>
          <p:spPr>
            <a:xfrm>
              <a:off x="2505642" y="237172"/>
              <a:ext cx="1303490" cy="3987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Worker Node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6C26FA1-6C71-4B4E-B8B1-8406A8318C3A}"/>
                </a:ext>
              </a:extLst>
            </p:cNvPr>
            <p:cNvSpPr/>
            <p:nvPr/>
          </p:nvSpPr>
          <p:spPr>
            <a:xfrm>
              <a:off x="1938735" y="577201"/>
              <a:ext cx="2440135" cy="11601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26CE6A-4B15-CA4C-B050-64966CD5AC37}"/>
                </a:ext>
              </a:extLst>
            </p:cNvPr>
            <p:cNvSpPr txBox="1"/>
            <p:nvPr/>
          </p:nvSpPr>
          <p:spPr>
            <a:xfrm>
              <a:off x="2390361" y="530435"/>
              <a:ext cx="1603839" cy="362649"/>
            </a:xfrm>
            <a:prstGeom prst="rect">
              <a:avLst/>
            </a:prstGeom>
            <a:noFill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n-US" sz="1401" dirty="0"/>
                <a:t>Container Runtime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202D01-8988-AB48-8F2E-1E16F4C6BECF}"/>
                </a:ext>
              </a:extLst>
            </p:cNvPr>
            <p:cNvSpPr/>
            <p:nvPr/>
          </p:nvSpPr>
          <p:spPr>
            <a:xfrm>
              <a:off x="2264931" y="888892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kube</a:t>
              </a:r>
              <a:r>
                <a:rPr lang="en-US" sz="800" dirty="0"/>
                <a:t>-proxy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6686B25-6D23-FC44-ACA1-9AFD788EDBBF}"/>
                </a:ext>
              </a:extLst>
            </p:cNvPr>
            <p:cNvSpPr/>
            <p:nvPr/>
          </p:nvSpPr>
          <p:spPr>
            <a:xfrm>
              <a:off x="2264931" y="1322526"/>
              <a:ext cx="1784914" cy="31169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cni</a:t>
              </a:r>
              <a:r>
                <a:rPr lang="en-US" sz="800" dirty="0"/>
                <a:t>-plugins</a:t>
              </a: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4ED753B0-B51D-9A42-9E5E-48F25D3047A9}"/>
                </a:ext>
              </a:extLst>
            </p:cNvPr>
            <p:cNvSpPr/>
            <p:nvPr/>
          </p:nvSpPr>
          <p:spPr>
            <a:xfrm>
              <a:off x="2264931" y="1855197"/>
              <a:ext cx="1784914" cy="22219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kubelet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E2ACB-BD38-E340-A085-A87772DD38BA}"/>
              </a:ext>
            </a:extLst>
          </p:cNvPr>
          <p:cNvCxnSpPr/>
          <p:nvPr/>
        </p:nvCxnSpPr>
        <p:spPr>
          <a:xfrm>
            <a:off x="3245437" y="2349661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3BE349-9DA6-FA4C-870E-CAC125FE8576}"/>
              </a:ext>
            </a:extLst>
          </p:cNvPr>
          <p:cNvCxnSpPr/>
          <p:nvPr/>
        </p:nvCxnSpPr>
        <p:spPr>
          <a:xfrm>
            <a:off x="7292925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14F182-67FC-4648-A3BC-4D808ADA94A7}"/>
              </a:ext>
            </a:extLst>
          </p:cNvPr>
          <p:cNvCxnSpPr/>
          <p:nvPr/>
        </p:nvCxnSpPr>
        <p:spPr>
          <a:xfrm flipH="1">
            <a:off x="3245437" y="3206187"/>
            <a:ext cx="40474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27FAF5-089F-8249-8C78-377F49A069F5}"/>
              </a:ext>
            </a:extLst>
          </p:cNvPr>
          <p:cNvCxnSpPr/>
          <p:nvPr/>
        </p:nvCxnSpPr>
        <p:spPr>
          <a:xfrm>
            <a:off x="3245437" y="2349661"/>
            <a:ext cx="0" cy="8565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CEE4A0-09F9-AD4E-87CB-69E31060188D}"/>
              </a:ext>
            </a:extLst>
          </p:cNvPr>
          <p:cNvSpPr txBox="1"/>
          <p:nvPr/>
        </p:nvSpPr>
        <p:spPr>
          <a:xfrm>
            <a:off x="4779394" y="234966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Floating IP Address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BA6526-8CFF-BA48-BB56-66FF33B2AE69}"/>
              </a:ext>
            </a:extLst>
          </p:cNvPr>
          <p:cNvSpPr txBox="1"/>
          <p:nvPr/>
        </p:nvSpPr>
        <p:spPr>
          <a:xfrm>
            <a:off x="3946155" y="3002137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Primary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7E24C-1894-8E4C-8E1A-9578C35BF35C}"/>
              </a:ext>
            </a:extLst>
          </p:cNvPr>
          <p:cNvSpPr txBox="1"/>
          <p:nvPr/>
        </p:nvSpPr>
        <p:spPr>
          <a:xfrm>
            <a:off x="6025404" y="3002137"/>
            <a:ext cx="620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Secondary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E2548B-F083-3041-A718-29DE831E8FD2}"/>
              </a:ext>
            </a:extLst>
          </p:cNvPr>
          <p:cNvSpPr txBox="1"/>
          <p:nvPr/>
        </p:nvSpPr>
        <p:spPr>
          <a:xfrm>
            <a:off x="3416135" y="2132119"/>
            <a:ext cx="1490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Load Balancer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AC1F9-1CBC-8D4A-AF90-F3BE109CD337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4984920" y="2787219"/>
            <a:ext cx="567105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1F93C1-3212-2B48-9C17-3F4397C0D2E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268471" y="1545166"/>
            <a:ext cx="0" cy="8044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BA33C1-2779-5F46-87C7-31CB56CC520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99620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A725E1-343B-234B-A6F5-3C0B4A98E739}"/>
              </a:ext>
            </a:extLst>
          </p:cNvPr>
          <p:cNvCxnSpPr>
            <a:cxnSpLocks/>
          </p:cNvCxnSpPr>
          <p:nvPr/>
        </p:nvCxnSpPr>
        <p:spPr>
          <a:xfrm flipH="1">
            <a:off x="7292924" y="2719344"/>
            <a:ext cx="59432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CC42928-EAC4-9641-A5B7-0F7CB580F65E}"/>
              </a:ext>
            </a:extLst>
          </p:cNvPr>
          <p:cNvCxnSpPr>
            <a:cxnSpLocks/>
          </p:cNvCxnSpPr>
          <p:nvPr/>
        </p:nvCxnSpPr>
        <p:spPr>
          <a:xfrm flipH="1">
            <a:off x="2635756" y="1543986"/>
            <a:ext cx="4409" cy="1175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5A1604-2D83-124B-BED8-BFB26EB2BC43}"/>
              </a:ext>
            </a:extLst>
          </p:cNvPr>
          <p:cNvCxnSpPr>
            <a:cxnSpLocks/>
          </p:cNvCxnSpPr>
          <p:nvPr/>
        </p:nvCxnSpPr>
        <p:spPr>
          <a:xfrm>
            <a:off x="2634748" y="2719344"/>
            <a:ext cx="610689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31543C-D8E0-0643-80D7-B783687DF60E}"/>
              </a:ext>
            </a:extLst>
          </p:cNvPr>
          <p:cNvCxnSpPr>
            <a:cxnSpLocks/>
            <a:stCxn id="56" idx="0"/>
            <a:endCxn id="103" idx="2"/>
          </p:cNvCxnSpPr>
          <p:nvPr/>
        </p:nvCxnSpPr>
        <p:spPr>
          <a:xfrm flipV="1">
            <a:off x="2634751" y="3217581"/>
            <a:ext cx="1566442" cy="8361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A9BB75-F802-EA49-B8D1-CD71450806B0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5199284" y="3217581"/>
            <a:ext cx="1837" cy="83300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1E006-EA32-2B4C-9199-195C5A347E2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374676" y="3217581"/>
            <a:ext cx="1528934" cy="82214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4AFAD3-49AB-004E-968C-2607D0FFD1CA}"/>
              </a:ext>
            </a:extLst>
          </p:cNvPr>
          <p:cNvGrpSpPr/>
          <p:nvPr/>
        </p:nvGrpSpPr>
        <p:grpSpPr>
          <a:xfrm>
            <a:off x="1850614" y="6283677"/>
            <a:ext cx="6837139" cy="455035"/>
            <a:chOff x="1850614" y="6167671"/>
            <a:chExt cx="6837139" cy="455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3DE0CD-3910-4745-9F64-BF5004971E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9473" y="6167672"/>
              <a:ext cx="1568280" cy="452623"/>
              <a:chOff x="4877344" y="4217668"/>
              <a:chExt cx="2612414" cy="754380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087C494D-0163-684B-986D-AD5E549B32ED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D6FFFD-1D3E-8B40-B452-6B92C85EF8D1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5BFF7EA-19DE-6949-911A-0956A1278BD7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A0FEE2-6B9B-9E4F-8FA0-5A70BDAB36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8408" y="6170083"/>
              <a:ext cx="1568280" cy="452623"/>
              <a:chOff x="4877344" y="4217668"/>
              <a:chExt cx="2612414" cy="754380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A2DCD0E3-86EB-974D-9E35-FC0917C6E392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676970-0109-CA41-9380-521B728FF2E2}"/>
                  </a:ext>
                </a:extLst>
              </p:cNvPr>
              <p:cNvSpPr txBox="1"/>
              <p:nvPr/>
            </p:nvSpPr>
            <p:spPr>
              <a:xfrm>
                <a:off x="5689875" y="4217671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A6BB8F1D-89EC-6946-BB0D-DBCD8CA16DC2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BA92A1-20BD-A946-82B2-B69CB8C860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0614" y="6167671"/>
              <a:ext cx="1568280" cy="452623"/>
              <a:chOff x="4877344" y="4217668"/>
              <a:chExt cx="2612414" cy="75438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A10B3CD-42EA-A645-B8C2-0A4D30417274}"/>
                  </a:ext>
                </a:extLst>
              </p:cNvPr>
              <p:cNvSpPr/>
              <p:nvPr/>
            </p:nvSpPr>
            <p:spPr>
              <a:xfrm>
                <a:off x="4877344" y="4217668"/>
                <a:ext cx="2612414" cy="7543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F330134-F81E-BB42-8D2D-9E0C09D2332D}"/>
                  </a:ext>
                </a:extLst>
              </p:cNvPr>
              <p:cNvSpPr txBox="1"/>
              <p:nvPr/>
            </p:nvSpPr>
            <p:spPr>
              <a:xfrm>
                <a:off x="5646329" y="4235780"/>
                <a:ext cx="1077812" cy="35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>
                    <a:solidFill>
                      <a:schemeClr val="bg1"/>
                    </a:solidFill>
                  </a:rPr>
                  <a:t>Etcd</a:t>
                </a:r>
                <a:r>
                  <a:rPr lang="en-US" sz="800" dirty="0">
                    <a:solidFill>
                      <a:schemeClr val="bg1"/>
                    </a:solidFill>
                  </a:rPr>
                  <a:t> Node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731DAFC-0D25-4545-90C5-5423FE608AD6}"/>
                  </a:ext>
                </a:extLst>
              </p:cNvPr>
              <p:cNvSpPr/>
              <p:nvPr/>
            </p:nvSpPr>
            <p:spPr>
              <a:xfrm>
                <a:off x="5291092" y="4556226"/>
                <a:ext cx="1784914" cy="27866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err="1"/>
                  <a:t>etcd</a:t>
                </a:r>
                <a:endParaRPr lang="en-US" sz="8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4CB1B7C-ECBD-294A-B62E-03B2E7F2B5FC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418894" y="6393983"/>
              <a:ext cx="998090" cy="0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EE3D453-28AB-BB43-A51E-DC8DA46A2574}"/>
                </a:ext>
              </a:extLst>
            </p:cNvPr>
            <p:cNvCxnSpPr>
              <a:cxnSpLocks/>
              <a:stCxn id="80" idx="3"/>
              <a:endCxn id="45" idx="1"/>
            </p:cNvCxnSpPr>
            <p:nvPr/>
          </p:nvCxnSpPr>
          <p:spPr>
            <a:xfrm flipV="1">
              <a:off x="5986688" y="6393984"/>
              <a:ext cx="1132785" cy="2411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74B8D55-3DB1-724F-97E4-746EFA9E90E4}"/>
              </a:ext>
            </a:extLst>
          </p:cNvPr>
          <p:cNvCxnSpPr>
            <a:cxnSpLocks/>
            <a:stCxn id="85" idx="0"/>
            <a:endCxn id="55" idx="2"/>
          </p:cNvCxnSpPr>
          <p:nvPr/>
        </p:nvCxnSpPr>
        <p:spPr>
          <a:xfrm flipH="1" flipV="1">
            <a:off x="2634754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4DBAE9-4F6C-8F48-ABD5-CD5271BE433A}"/>
              </a:ext>
            </a:extLst>
          </p:cNvPr>
          <p:cNvCxnSpPr>
            <a:cxnSpLocks/>
          </p:cNvCxnSpPr>
          <p:nvPr/>
        </p:nvCxnSpPr>
        <p:spPr>
          <a:xfrm flipH="1" flipV="1">
            <a:off x="5225715" y="6015490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ED40002-02B4-FA40-86B6-07FE6350352C}"/>
              </a:ext>
            </a:extLst>
          </p:cNvPr>
          <p:cNvCxnSpPr>
            <a:cxnSpLocks/>
          </p:cNvCxnSpPr>
          <p:nvPr/>
        </p:nvCxnSpPr>
        <p:spPr>
          <a:xfrm flipH="1" flipV="1">
            <a:off x="7924457" y="6004625"/>
            <a:ext cx="1011" cy="27905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9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116</Words>
  <Application>Microsoft Macintosh PowerPoint</Application>
  <PresentationFormat>A4 Paper (210x297 mm)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SWINNEY</dc:creator>
  <cp:lastModifiedBy>BEN SWINNEY</cp:lastModifiedBy>
  <cp:revision>13</cp:revision>
  <dcterms:created xsi:type="dcterms:W3CDTF">2019-10-01T10:25:27Z</dcterms:created>
  <dcterms:modified xsi:type="dcterms:W3CDTF">2019-10-01T21:58:34Z</dcterms:modified>
</cp:coreProperties>
</file>