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448" r:id="rId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p:cViewPr varScale="1">
        <p:scale>
          <a:sx n="114" d="100"/>
          <a:sy n="114" d="100"/>
        </p:scale>
        <p:origin x="2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2E753-D279-46A9-9446-FD876BC4EB84}" type="datetimeFigureOut">
              <a:rPr lang="da-DK" smtClean="0"/>
              <a:t>26-11-2018</a:t>
            </a:fld>
            <a:endParaRPr lang="da-DK"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12E183-7891-4DE2-89A5-F1D9C6289078}" type="slidenum">
              <a:rPr lang="da-DK" smtClean="0"/>
              <a:t>‹nr.›</a:t>
            </a:fld>
            <a:endParaRPr lang="da-DK" dirty="0"/>
          </a:p>
        </p:txBody>
      </p:sp>
    </p:spTree>
    <p:extLst>
      <p:ext uri="{BB962C8B-B14F-4D97-AF65-F5344CB8AC3E}">
        <p14:creationId xmlns:p14="http://schemas.microsoft.com/office/powerpoint/2010/main" val="1197369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marL="0" marR="0" lvl="0" indent="0" algn="l" defTabSz="478298" rtl="0" eaLnBrk="1" fontAlgn="auto" latinLnBrk="0" hangingPunct="1">
              <a:lnSpc>
                <a:spcPct val="100000"/>
              </a:lnSpc>
              <a:spcBef>
                <a:spcPts val="0"/>
              </a:spcBef>
              <a:spcAft>
                <a:spcPts val="0"/>
              </a:spcAft>
              <a:buClrTx/>
              <a:buSzTx/>
              <a:buFontTx/>
              <a:buNone/>
              <a:tabLst/>
              <a:defRPr/>
            </a:pPr>
            <a:fld id="{43A79844-6570-4FD1-8170-7E5C256582F3}" type="slidenum">
              <a:rPr kumimoji="0" lang="da-DK" sz="1900" b="0" i="0" u="none" strike="noStrike" kern="1200" cap="none" spc="0" normalizeH="0" baseline="0" noProof="0" smtClean="0">
                <a:ln>
                  <a:noFill/>
                </a:ln>
                <a:solidFill>
                  <a:prstClr val="black"/>
                </a:solidFill>
                <a:effectLst/>
                <a:uLnTx/>
                <a:uFillTx/>
                <a:latin typeface="Century Gothic"/>
                <a:ea typeface="+mn-ea"/>
                <a:cs typeface="+mn-cs"/>
              </a:rPr>
              <a:pPr marL="0" marR="0" lvl="0" indent="0" algn="l" defTabSz="478298" rtl="0" eaLnBrk="1" fontAlgn="auto" latinLnBrk="0" hangingPunct="1">
                <a:lnSpc>
                  <a:spcPct val="100000"/>
                </a:lnSpc>
                <a:spcBef>
                  <a:spcPts val="0"/>
                </a:spcBef>
                <a:spcAft>
                  <a:spcPts val="0"/>
                </a:spcAft>
                <a:buClrTx/>
                <a:buSzTx/>
                <a:buFontTx/>
                <a:buNone/>
                <a:tabLst/>
                <a:defRPr/>
              </a:pPr>
              <a:t>2</a:t>
            </a:fld>
            <a:endParaRPr kumimoji="0" lang="da-DK" sz="1900" b="0"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2878134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504D-FBD7-436D-ADA2-4603ADA39B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95AAF458-3CF8-4E21-9891-1EBE9F311C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373E4689-32C7-4658-9493-353C14419273}"/>
              </a:ext>
            </a:extLst>
          </p:cNvPr>
          <p:cNvSpPr>
            <a:spLocks noGrp="1"/>
          </p:cNvSpPr>
          <p:nvPr>
            <p:ph type="dt" sz="half" idx="10"/>
          </p:nvPr>
        </p:nvSpPr>
        <p:spPr/>
        <p:txBody>
          <a:bodyPr/>
          <a:lstStyle/>
          <a:p>
            <a:fld id="{948D9B8F-6C85-464B-B016-8C99D4484F82}" type="datetimeFigureOut">
              <a:rPr lang="da-DK" smtClean="0"/>
              <a:t>26-11-2018</a:t>
            </a:fld>
            <a:endParaRPr lang="da-DK" dirty="0"/>
          </a:p>
        </p:txBody>
      </p:sp>
      <p:sp>
        <p:nvSpPr>
          <p:cNvPr id="5" name="Footer Placeholder 4">
            <a:extLst>
              <a:ext uri="{FF2B5EF4-FFF2-40B4-BE49-F238E27FC236}">
                <a16:creationId xmlns:a16="http://schemas.microsoft.com/office/drawing/2014/main" id="{01320B03-D488-48DF-9490-FD498584C1CF}"/>
              </a:ext>
            </a:extLst>
          </p:cNvPr>
          <p:cNvSpPr>
            <a:spLocks noGrp="1"/>
          </p:cNvSpPr>
          <p:nvPr>
            <p:ph type="ftr" sz="quarter" idx="11"/>
          </p:nvPr>
        </p:nvSpPr>
        <p:spPr/>
        <p:txBody>
          <a:bodyPr/>
          <a:lstStyle/>
          <a:p>
            <a:endParaRPr lang="da-DK" dirty="0"/>
          </a:p>
        </p:txBody>
      </p:sp>
      <p:sp>
        <p:nvSpPr>
          <p:cNvPr id="6" name="Slide Number Placeholder 5">
            <a:extLst>
              <a:ext uri="{FF2B5EF4-FFF2-40B4-BE49-F238E27FC236}">
                <a16:creationId xmlns:a16="http://schemas.microsoft.com/office/drawing/2014/main" id="{3D355C28-05B0-4884-9A87-720C3E18D046}"/>
              </a:ext>
            </a:extLst>
          </p:cNvPr>
          <p:cNvSpPr>
            <a:spLocks noGrp="1"/>
          </p:cNvSpPr>
          <p:nvPr>
            <p:ph type="sldNum" sz="quarter" idx="12"/>
          </p:nvPr>
        </p:nvSpPr>
        <p:spPr/>
        <p:txBody>
          <a:bodyPr/>
          <a:lstStyle/>
          <a:p>
            <a:fld id="{6E36CB86-13F1-43EA-9581-5A306182702E}" type="slidenum">
              <a:rPr lang="da-DK" smtClean="0"/>
              <a:t>‹nr.›</a:t>
            </a:fld>
            <a:endParaRPr lang="da-DK" dirty="0"/>
          </a:p>
        </p:txBody>
      </p:sp>
    </p:spTree>
    <p:extLst>
      <p:ext uri="{BB962C8B-B14F-4D97-AF65-F5344CB8AC3E}">
        <p14:creationId xmlns:p14="http://schemas.microsoft.com/office/powerpoint/2010/main" val="269450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8DFE-8AC4-4A0D-B986-78076A5D21CB}"/>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05C996CF-3A43-44AA-B1DF-E34499C6F4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2EBD9242-78B5-4ADB-ACE6-4B084E4250E6}"/>
              </a:ext>
            </a:extLst>
          </p:cNvPr>
          <p:cNvSpPr>
            <a:spLocks noGrp="1"/>
          </p:cNvSpPr>
          <p:nvPr>
            <p:ph type="dt" sz="half" idx="10"/>
          </p:nvPr>
        </p:nvSpPr>
        <p:spPr/>
        <p:txBody>
          <a:bodyPr/>
          <a:lstStyle/>
          <a:p>
            <a:fld id="{948D9B8F-6C85-464B-B016-8C99D4484F82}" type="datetimeFigureOut">
              <a:rPr lang="da-DK" smtClean="0"/>
              <a:t>26-11-2018</a:t>
            </a:fld>
            <a:endParaRPr lang="da-DK" dirty="0"/>
          </a:p>
        </p:txBody>
      </p:sp>
      <p:sp>
        <p:nvSpPr>
          <p:cNvPr id="5" name="Footer Placeholder 4">
            <a:extLst>
              <a:ext uri="{FF2B5EF4-FFF2-40B4-BE49-F238E27FC236}">
                <a16:creationId xmlns:a16="http://schemas.microsoft.com/office/drawing/2014/main" id="{7A7A7BFE-047F-4DBC-8B99-24167BA530AF}"/>
              </a:ext>
            </a:extLst>
          </p:cNvPr>
          <p:cNvSpPr>
            <a:spLocks noGrp="1"/>
          </p:cNvSpPr>
          <p:nvPr>
            <p:ph type="ftr" sz="quarter" idx="11"/>
          </p:nvPr>
        </p:nvSpPr>
        <p:spPr/>
        <p:txBody>
          <a:bodyPr/>
          <a:lstStyle/>
          <a:p>
            <a:endParaRPr lang="da-DK" dirty="0"/>
          </a:p>
        </p:txBody>
      </p:sp>
      <p:sp>
        <p:nvSpPr>
          <p:cNvPr id="6" name="Slide Number Placeholder 5">
            <a:extLst>
              <a:ext uri="{FF2B5EF4-FFF2-40B4-BE49-F238E27FC236}">
                <a16:creationId xmlns:a16="http://schemas.microsoft.com/office/drawing/2014/main" id="{98056B31-EBD7-42B1-9792-68527AF25971}"/>
              </a:ext>
            </a:extLst>
          </p:cNvPr>
          <p:cNvSpPr>
            <a:spLocks noGrp="1"/>
          </p:cNvSpPr>
          <p:nvPr>
            <p:ph type="sldNum" sz="quarter" idx="12"/>
          </p:nvPr>
        </p:nvSpPr>
        <p:spPr/>
        <p:txBody>
          <a:bodyPr/>
          <a:lstStyle/>
          <a:p>
            <a:fld id="{6E36CB86-13F1-43EA-9581-5A306182702E}" type="slidenum">
              <a:rPr lang="da-DK" smtClean="0"/>
              <a:t>‹nr.›</a:t>
            </a:fld>
            <a:endParaRPr lang="da-DK" dirty="0"/>
          </a:p>
        </p:txBody>
      </p:sp>
    </p:spTree>
    <p:extLst>
      <p:ext uri="{BB962C8B-B14F-4D97-AF65-F5344CB8AC3E}">
        <p14:creationId xmlns:p14="http://schemas.microsoft.com/office/powerpoint/2010/main" val="346712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41EF99-FA33-4086-9371-9EC4B5E9B5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22AFF65C-DAB3-4F71-B3D1-27549D9B39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82487466-CA13-4AB2-8C0E-B59BDC745ECF}"/>
              </a:ext>
            </a:extLst>
          </p:cNvPr>
          <p:cNvSpPr>
            <a:spLocks noGrp="1"/>
          </p:cNvSpPr>
          <p:nvPr>
            <p:ph type="dt" sz="half" idx="10"/>
          </p:nvPr>
        </p:nvSpPr>
        <p:spPr/>
        <p:txBody>
          <a:bodyPr/>
          <a:lstStyle/>
          <a:p>
            <a:fld id="{948D9B8F-6C85-464B-B016-8C99D4484F82}" type="datetimeFigureOut">
              <a:rPr lang="da-DK" smtClean="0"/>
              <a:t>26-11-2018</a:t>
            </a:fld>
            <a:endParaRPr lang="da-DK" dirty="0"/>
          </a:p>
        </p:txBody>
      </p:sp>
      <p:sp>
        <p:nvSpPr>
          <p:cNvPr id="5" name="Footer Placeholder 4">
            <a:extLst>
              <a:ext uri="{FF2B5EF4-FFF2-40B4-BE49-F238E27FC236}">
                <a16:creationId xmlns:a16="http://schemas.microsoft.com/office/drawing/2014/main" id="{56CBB5DE-DBFE-4CE3-B755-8D5857491689}"/>
              </a:ext>
            </a:extLst>
          </p:cNvPr>
          <p:cNvSpPr>
            <a:spLocks noGrp="1"/>
          </p:cNvSpPr>
          <p:nvPr>
            <p:ph type="ftr" sz="quarter" idx="11"/>
          </p:nvPr>
        </p:nvSpPr>
        <p:spPr/>
        <p:txBody>
          <a:bodyPr/>
          <a:lstStyle/>
          <a:p>
            <a:endParaRPr lang="da-DK" dirty="0"/>
          </a:p>
        </p:txBody>
      </p:sp>
      <p:sp>
        <p:nvSpPr>
          <p:cNvPr id="6" name="Slide Number Placeholder 5">
            <a:extLst>
              <a:ext uri="{FF2B5EF4-FFF2-40B4-BE49-F238E27FC236}">
                <a16:creationId xmlns:a16="http://schemas.microsoft.com/office/drawing/2014/main" id="{27FF25C7-A212-4AA6-BF8A-7388AFBC8530}"/>
              </a:ext>
            </a:extLst>
          </p:cNvPr>
          <p:cNvSpPr>
            <a:spLocks noGrp="1"/>
          </p:cNvSpPr>
          <p:nvPr>
            <p:ph type="sldNum" sz="quarter" idx="12"/>
          </p:nvPr>
        </p:nvSpPr>
        <p:spPr/>
        <p:txBody>
          <a:bodyPr/>
          <a:lstStyle/>
          <a:p>
            <a:fld id="{6E36CB86-13F1-43EA-9581-5A306182702E}" type="slidenum">
              <a:rPr lang="da-DK" smtClean="0"/>
              <a:t>‹nr.›</a:t>
            </a:fld>
            <a:endParaRPr lang="da-DK" dirty="0"/>
          </a:p>
        </p:txBody>
      </p:sp>
    </p:spTree>
    <p:extLst>
      <p:ext uri="{BB962C8B-B14F-4D97-AF65-F5344CB8AC3E}">
        <p14:creationId xmlns:p14="http://schemas.microsoft.com/office/powerpoint/2010/main" val="338474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47F7-E7F2-4B58-846E-15056B1C1E66}"/>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34FDCE92-9E54-4528-A725-C712618AC0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66BEF6A8-1A86-479F-80B1-148CD5CC90F1}"/>
              </a:ext>
            </a:extLst>
          </p:cNvPr>
          <p:cNvSpPr>
            <a:spLocks noGrp="1"/>
          </p:cNvSpPr>
          <p:nvPr>
            <p:ph type="dt" sz="half" idx="10"/>
          </p:nvPr>
        </p:nvSpPr>
        <p:spPr/>
        <p:txBody>
          <a:bodyPr/>
          <a:lstStyle/>
          <a:p>
            <a:fld id="{948D9B8F-6C85-464B-B016-8C99D4484F82}" type="datetimeFigureOut">
              <a:rPr lang="da-DK" smtClean="0"/>
              <a:t>26-11-2018</a:t>
            </a:fld>
            <a:endParaRPr lang="da-DK" dirty="0"/>
          </a:p>
        </p:txBody>
      </p:sp>
      <p:sp>
        <p:nvSpPr>
          <p:cNvPr id="5" name="Footer Placeholder 4">
            <a:extLst>
              <a:ext uri="{FF2B5EF4-FFF2-40B4-BE49-F238E27FC236}">
                <a16:creationId xmlns:a16="http://schemas.microsoft.com/office/drawing/2014/main" id="{A5FDD31B-D39C-4FA6-BA2F-F6C6A0E0B254}"/>
              </a:ext>
            </a:extLst>
          </p:cNvPr>
          <p:cNvSpPr>
            <a:spLocks noGrp="1"/>
          </p:cNvSpPr>
          <p:nvPr>
            <p:ph type="ftr" sz="quarter" idx="11"/>
          </p:nvPr>
        </p:nvSpPr>
        <p:spPr/>
        <p:txBody>
          <a:bodyPr/>
          <a:lstStyle/>
          <a:p>
            <a:endParaRPr lang="da-DK" dirty="0"/>
          </a:p>
        </p:txBody>
      </p:sp>
      <p:sp>
        <p:nvSpPr>
          <p:cNvPr id="6" name="Slide Number Placeholder 5">
            <a:extLst>
              <a:ext uri="{FF2B5EF4-FFF2-40B4-BE49-F238E27FC236}">
                <a16:creationId xmlns:a16="http://schemas.microsoft.com/office/drawing/2014/main" id="{8BC7CD7D-A4F5-4A41-8934-C70B8B917F5E}"/>
              </a:ext>
            </a:extLst>
          </p:cNvPr>
          <p:cNvSpPr>
            <a:spLocks noGrp="1"/>
          </p:cNvSpPr>
          <p:nvPr>
            <p:ph type="sldNum" sz="quarter" idx="12"/>
          </p:nvPr>
        </p:nvSpPr>
        <p:spPr/>
        <p:txBody>
          <a:bodyPr/>
          <a:lstStyle/>
          <a:p>
            <a:fld id="{6E36CB86-13F1-43EA-9581-5A306182702E}" type="slidenum">
              <a:rPr lang="da-DK" smtClean="0"/>
              <a:t>‹nr.›</a:t>
            </a:fld>
            <a:endParaRPr lang="da-DK" dirty="0"/>
          </a:p>
        </p:txBody>
      </p:sp>
    </p:spTree>
    <p:extLst>
      <p:ext uri="{BB962C8B-B14F-4D97-AF65-F5344CB8AC3E}">
        <p14:creationId xmlns:p14="http://schemas.microsoft.com/office/powerpoint/2010/main" val="211269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6522-03E2-4885-BFC4-3D0D73BE14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F12AAC13-9369-4C71-B455-34826B6270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518710-714E-435D-8C53-31FEFF6668ED}"/>
              </a:ext>
            </a:extLst>
          </p:cNvPr>
          <p:cNvSpPr>
            <a:spLocks noGrp="1"/>
          </p:cNvSpPr>
          <p:nvPr>
            <p:ph type="dt" sz="half" idx="10"/>
          </p:nvPr>
        </p:nvSpPr>
        <p:spPr/>
        <p:txBody>
          <a:bodyPr/>
          <a:lstStyle/>
          <a:p>
            <a:fld id="{948D9B8F-6C85-464B-B016-8C99D4484F82}" type="datetimeFigureOut">
              <a:rPr lang="da-DK" smtClean="0"/>
              <a:t>26-11-2018</a:t>
            </a:fld>
            <a:endParaRPr lang="da-DK" dirty="0"/>
          </a:p>
        </p:txBody>
      </p:sp>
      <p:sp>
        <p:nvSpPr>
          <p:cNvPr id="5" name="Footer Placeholder 4">
            <a:extLst>
              <a:ext uri="{FF2B5EF4-FFF2-40B4-BE49-F238E27FC236}">
                <a16:creationId xmlns:a16="http://schemas.microsoft.com/office/drawing/2014/main" id="{0D0484D2-5A4C-460F-BF61-ED54DE237D01}"/>
              </a:ext>
            </a:extLst>
          </p:cNvPr>
          <p:cNvSpPr>
            <a:spLocks noGrp="1"/>
          </p:cNvSpPr>
          <p:nvPr>
            <p:ph type="ftr" sz="quarter" idx="11"/>
          </p:nvPr>
        </p:nvSpPr>
        <p:spPr/>
        <p:txBody>
          <a:bodyPr/>
          <a:lstStyle/>
          <a:p>
            <a:endParaRPr lang="da-DK" dirty="0"/>
          </a:p>
        </p:txBody>
      </p:sp>
      <p:sp>
        <p:nvSpPr>
          <p:cNvPr id="6" name="Slide Number Placeholder 5">
            <a:extLst>
              <a:ext uri="{FF2B5EF4-FFF2-40B4-BE49-F238E27FC236}">
                <a16:creationId xmlns:a16="http://schemas.microsoft.com/office/drawing/2014/main" id="{F3295592-75B1-4C57-92DB-DE15E29F87A0}"/>
              </a:ext>
            </a:extLst>
          </p:cNvPr>
          <p:cNvSpPr>
            <a:spLocks noGrp="1"/>
          </p:cNvSpPr>
          <p:nvPr>
            <p:ph type="sldNum" sz="quarter" idx="12"/>
          </p:nvPr>
        </p:nvSpPr>
        <p:spPr/>
        <p:txBody>
          <a:bodyPr/>
          <a:lstStyle/>
          <a:p>
            <a:fld id="{6E36CB86-13F1-43EA-9581-5A306182702E}" type="slidenum">
              <a:rPr lang="da-DK" smtClean="0"/>
              <a:t>‹nr.›</a:t>
            </a:fld>
            <a:endParaRPr lang="da-DK" dirty="0"/>
          </a:p>
        </p:txBody>
      </p:sp>
    </p:spTree>
    <p:extLst>
      <p:ext uri="{BB962C8B-B14F-4D97-AF65-F5344CB8AC3E}">
        <p14:creationId xmlns:p14="http://schemas.microsoft.com/office/powerpoint/2010/main" val="425390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4751-EEDF-4178-9583-3DE4D20C147B}"/>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9C2EF168-166A-4A11-AEDB-3F75CA8351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C8BA3045-A7C9-48BD-B049-5E8057612B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DC4D1615-62BF-433A-BE6A-ADAAD3B98255}"/>
              </a:ext>
            </a:extLst>
          </p:cNvPr>
          <p:cNvSpPr>
            <a:spLocks noGrp="1"/>
          </p:cNvSpPr>
          <p:nvPr>
            <p:ph type="dt" sz="half" idx="10"/>
          </p:nvPr>
        </p:nvSpPr>
        <p:spPr/>
        <p:txBody>
          <a:bodyPr/>
          <a:lstStyle/>
          <a:p>
            <a:fld id="{948D9B8F-6C85-464B-B016-8C99D4484F82}" type="datetimeFigureOut">
              <a:rPr lang="da-DK" smtClean="0"/>
              <a:t>26-11-2018</a:t>
            </a:fld>
            <a:endParaRPr lang="da-DK" dirty="0"/>
          </a:p>
        </p:txBody>
      </p:sp>
      <p:sp>
        <p:nvSpPr>
          <p:cNvPr id="6" name="Footer Placeholder 5">
            <a:extLst>
              <a:ext uri="{FF2B5EF4-FFF2-40B4-BE49-F238E27FC236}">
                <a16:creationId xmlns:a16="http://schemas.microsoft.com/office/drawing/2014/main" id="{BBDF8B9B-32E2-4515-BC53-B7A28661A75A}"/>
              </a:ext>
            </a:extLst>
          </p:cNvPr>
          <p:cNvSpPr>
            <a:spLocks noGrp="1"/>
          </p:cNvSpPr>
          <p:nvPr>
            <p:ph type="ftr" sz="quarter" idx="11"/>
          </p:nvPr>
        </p:nvSpPr>
        <p:spPr/>
        <p:txBody>
          <a:bodyPr/>
          <a:lstStyle/>
          <a:p>
            <a:endParaRPr lang="da-DK" dirty="0"/>
          </a:p>
        </p:txBody>
      </p:sp>
      <p:sp>
        <p:nvSpPr>
          <p:cNvPr id="7" name="Slide Number Placeholder 6">
            <a:extLst>
              <a:ext uri="{FF2B5EF4-FFF2-40B4-BE49-F238E27FC236}">
                <a16:creationId xmlns:a16="http://schemas.microsoft.com/office/drawing/2014/main" id="{5EA4E9FE-7A00-4F54-BF97-B4F143609EE8}"/>
              </a:ext>
            </a:extLst>
          </p:cNvPr>
          <p:cNvSpPr>
            <a:spLocks noGrp="1"/>
          </p:cNvSpPr>
          <p:nvPr>
            <p:ph type="sldNum" sz="quarter" idx="12"/>
          </p:nvPr>
        </p:nvSpPr>
        <p:spPr/>
        <p:txBody>
          <a:bodyPr/>
          <a:lstStyle/>
          <a:p>
            <a:fld id="{6E36CB86-13F1-43EA-9581-5A306182702E}" type="slidenum">
              <a:rPr lang="da-DK" smtClean="0"/>
              <a:t>‹nr.›</a:t>
            </a:fld>
            <a:endParaRPr lang="da-DK" dirty="0"/>
          </a:p>
        </p:txBody>
      </p:sp>
    </p:spTree>
    <p:extLst>
      <p:ext uri="{BB962C8B-B14F-4D97-AF65-F5344CB8AC3E}">
        <p14:creationId xmlns:p14="http://schemas.microsoft.com/office/powerpoint/2010/main" val="378555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9D22-1485-4801-ACC4-A76EBE1E91F6}"/>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461ADDCF-8330-4186-B1FD-3B0817BD05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9827469-4B29-439B-8610-A4B9231705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7C91E22C-3A66-496A-8960-A331A50142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55D1B7-6115-4564-948A-0BADFC757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FD9CC705-5E18-4A99-9BEC-FE2E6F1990C9}"/>
              </a:ext>
            </a:extLst>
          </p:cNvPr>
          <p:cNvSpPr>
            <a:spLocks noGrp="1"/>
          </p:cNvSpPr>
          <p:nvPr>
            <p:ph type="dt" sz="half" idx="10"/>
          </p:nvPr>
        </p:nvSpPr>
        <p:spPr/>
        <p:txBody>
          <a:bodyPr/>
          <a:lstStyle/>
          <a:p>
            <a:fld id="{948D9B8F-6C85-464B-B016-8C99D4484F82}" type="datetimeFigureOut">
              <a:rPr lang="da-DK" smtClean="0"/>
              <a:t>26-11-2018</a:t>
            </a:fld>
            <a:endParaRPr lang="da-DK" dirty="0"/>
          </a:p>
        </p:txBody>
      </p:sp>
      <p:sp>
        <p:nvSpPr>
          <p:cNvPr id="8" name="Footer Placeholder 7">
            <a:extLst>
              <a:ext uri="{FF2B5EF4-FFF2-40B4-BE49-F238E27FC236}">
                <a16:creationId xmlns:a16="http://schemas.microsoft.com/office/drawing/2014/main" id="{C775BEC1-5F18-4523-BEEE-EB52E388CE6A}"/>
              </a:ext>
            </a:extLst>
          </p:cNvPr>
          <p:cNvSpPr>
            <a:spLocks noGrp="1"/>
          </p:cNvSpPr>
          <p:nvPr>
            <p:ph type="ftr" sz="quarter" idx="11"/>
          </p:nvPr>
        </p:nvSpPr>
        <p:spPr/>
        <p:txBody>
          <a:bodyPr/>
          <a:lstStyle/>
          <a:p>
            <a:endParaRPr lang="da-DK" dirty="0"/>
          </a:p>
        </p:txBody>
      </p:sp>
      <p:sp>
        <p:nvSpPr>
          <p:cNvPr id="9" name="Slide Number Placeholder 8">
            <a:extLst>
              <a:ext uri="{FF2B5EF4-FFF2-40B4-BE49-F238E27FC236}">
                <a16:creationId xmlns:a16="http://schemas.microsoft.com/office/drawing/2014/main" id="{B73FBA1F-F0F3-4FB4-B63F-07136A8869C2}"/>
              </a:ext>
            </a:extLst>
          </p:cNvPr>
          <p:cNvSpPr>
            <a:spLocks noGrp="1"/>
          </p:cNvSpPr>
          <p:nvPr>
            <p:ph type="sldNum" sz="quarter" idx="12"/>
          </p:nvPr>
        </p:nvSpPr>
        <p:spPr/>
        <p:txBody>
          <a:bodyPr/>
          <a:lstStyle/>
          <a:p>
            <a:fld id="{6E36CB86-13F1-43EA-9581-5A306182702E}" type="slidenum">
              <a:rPr lang="da-DK" smtClean="0"/>
              <a:t>‹nr.›</a:t>
            </a:fld>
            <a:endParaRPr lang="da-DK" dirty="0"/>
          </a:p>
        </p:txBody>
      </p:sp>
    </p:spTree>
    <p:extLst>
      <p:ext uri="{BB962C8B-B14F-4D97-AF65-F5344CB8AC3E}">
        <p14:creationId xmlns:p14="http://schemas.microsoft.com/office/powerpoint/2010/main" val="55809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13B0-0D22-4FC6-ABE2-C6CA86E9505D}"/>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0D2E2C20-BED2-4376-A41E-C02CD4955D3E}"/>
              </a:ext>
            </a:extLst>
          </p:cNvPr>
          <p:cNvSpPr>
            <a:spLocks noGrp="1"/>
          </p:cNvSpPr>
          <p:nvPr>
            <p:ph type="dt" sz="half" idx="10"/>
          </p:nvPr>
        </p:nvSpPr>
        <p:spPr/>
        <p:txBody>
          <a:bodyPr/>
          <a:lstStyle/>
          <a:p>
            <a:fld id="{948D9B8F-6C85-464B-B016-8C99D4484F82}" type="datetimeFigureOut">
              <a:rPr lang="da-DK" smtClean="0"/>
              <a:t>26-11-2018</a:t>
            </a:fld>
            <a:endParaRPr lang="da-DK" dirty="0"/>
          </a:p>
        </p:txBody>
      </p:sp>
      <p:sp>
        <p:nvSpPr>
          <p:cNvPr id="4" name="Footer Placeholder 3">
            <a:extLst>
              <a:ext uri="{FF2B5EF4-FFF2-40B4-BE49-F238E27FC236}">
                <a16:creationId xmlns:a16="http://schemas.microsoft.com/office/drawing/2014/main" id="{693BC3E0-70A8-4D6A-8AEC-B0228CD0DB22}"/>
              </a:ext>
            </a:extLst>
          </p:cNvPr>
          <p:cNvSpPr>
            <a:spLocks noGrp="1"/>
          </p:cNvSpPr>
          <p:nvPr>
            <p:ph type="ftr" sz="quarter" idx="11"/>
          </p:nvPr>
        </p:nvSpPr>
        <p:spPr/>
        <p:txBody>
          <a:bodyPr/>
          <a:lstStyle/>
          <a:p>
            <a:endParaRPr lang="da-DK" dirty="0"/>
          </a:p>
        </p:txBody>
      </p:sp>
      <p:sp>
        <p:nvSpPr>
          <p:cNvPr id="5" name="Slide Number Placeholder 4">
            <a:extLst>
              <a:ext uri="{FF2B5EF4-FFF2-40B4-BE49-F238E27FC236}">
                <a16:creationId xmlns:a16="http://schemas.microsoft.com/office/drawing/2014/main" id="{F2C91681-C2FC-417E-9611-D8C010F43D2D}"/>
              </a:ext>
            </a:extLst>
          </p:cNvPr>
          <p:cNvSpPr>
            <a:spLocks noGrp="1"/>
          </p:cNvSpPr>
          <p:nvPr>
            <p:ph type="sldNum" sz="quarter" idx="12"/>
          </p:nvPr>
        </p:nvSpPr>
        <p:spPr/>
        <p:txBody>
          <a:bodyPr/>
          <a:lstStyle/>
          <a:p>
            <a:fld id="{6E36CB86-13F1-43EA-9581-5A306182702E}" type="slidenum">
              <a:rPr lang="da-DK" smtClean="0"/>
              <a:t>‹nr.›</a:t>
            </a:fld>
            <a:endParaRPr lang="da-DK" dirty="0"/>
          </a:p>
        </p:txBody>
      </p:sp>
    </p:spTree>
    <p:extLst>
      <p:ext uri="{BB962C8B-B14F-4D97-AF65-F5344CB8AC3E}">
        <p14:creationId xmlns:p14="http://schemas.microsoft.com/office/powerpoint/2010/main" val="1154220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12B3E9-DCB4-4614-8CBA-34F67D7E9FC1}"/>
              </a:ext>
            </a:extLst>
          </p:cNvPr>
          <p:cNvSpPr>
            <a:spLocks noGrp="1"/>
          </p:cNvSpPr>
          <p:nvPr>
            <p:ph type="dt" sz="half" idx="10"/>
          </p:nvPr>
        </p:nvSpPr>
        <p:spPr/>
        <p:txBody>
          <a:bodyPr/>
          <a:lstStyle/>
          <a:p>
            <a:fld id="{948D9B8F-6C85-464B-B016-8C99D4484F82}" type="datetimeFigureOut">
              <a:rPr lang="da-DK" smtClean="0"/>
              <a:t>26-11-2018</a:t>
            </a:fld>
            <a:endParaRPr lang="da-DK" dirty="0"/>
          </a:p>
        </p:txBody>
      </p:sp>
      <p:sp>
        <p:nvSpPr>
          <p:cNvPr id="3" name="Footer Placeholder 2">
            <a:extLst>
              <a:ext uri="{FF2B5EF4-FFF2-40B4-BE49-F238E27FC236}">
                <a16:creationId xmlns:a16="http://schemas.microsoft.com/office/drawing/2014/main" id="{561BAACB-CBFA-488B-8FA0-016ACB0BA63B}"/>
              </a:ext>
            </a:extLst>
          </p:cNvPr>
          <p:cNvSpPr>
            <a:spLocks noGrp="1"/>
          </p:cNvSpPr>
          <p:nvPr>
            <p:ph type="ftr" sz="quarter" idx="11"/>
          </p:nvPr>
        </p:nvSpPr>
        <p:spPr/>
        <p:txBody>
          <a:bodyPr/>
          <a:lstStyle/>
          <a:p>
            <a:endParaRPr lang="da-DK" dirty="0"/>
          </a:p>
        </p:txBody>
      </p:sp>
      <p:sp>
        <p:nvSpPr>
          <p:cNvPr id="4" name="Slide Number Placeholder 3">
            <a:extLst>
              <a:ext uri="{FF2B5EF4-FFF2-40B4-BE49-F238E27FC236}">
                <a16:creationId xmlns:a16="http://schemas.microsoft.com/office/drawing/2014/main" id="{E115C9B3-8252-4DB8-8047-8EA40BEBD40C}"/>
              </a:ext>
            </a:extLst>
          </p:cNvPr>
          <p:cNvSpPr>
            <a:spLocks noGrp="1"/>
          </p:cNvSpPr>
          <p:nvPr>
            <p:ph type="sldNum" sz="quarter" idx="12"/>
          </p:nvPr>
        </p:nvSpPr>
        <p:spPr/>
        <p:txBody>
          <a:bodyPr/>
          <a:lstStyle/>
          <a:p>
            <a:fld id="{6E36CB86-13F1-43EA-9581-5A306182702E}" type="slidenum">
              <a:rPr lang="da-DK" smtClean="0"/>
              <a:t>‹nr.›</a:t>
            </a:fld>
            <a:endParaRPr lang="da-DK" dirty="0"/>
          </a:p>
        </p:txBody>
      </p:sp>
    </p:spTree>
    <p:extLst>
      <p:ext uri="{BB962C8B-B14F-4D97-AF65-F5344CB8AC3E}">
        <p14:creationId xmlns:p14="http://schemas.microsoft.com/office/powerpoint/2010/main" val="179015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217D-15A9-4B3C-8786-95CAABE42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9BC2AF02-301C-4AE0-A692-FDEF6270B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91009218-4411-46C3-8925-F93DF069F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8B8B8E-C099-4829-951F-B4FD34316196}"/>
              </a:ext>
            </a:extLst>
          </p:cNvPr>
          <p:cNvSpPr>
            <a:spLocks noGrp="1"/>
          </p:cNvSpPr>
          <p:nvPr>
            <p:ph type="dt" sz="half" idx="10"/>
          </p:nvPr>
        </p:nvSpPr>
        <p:spPr/>
        <p:txBody>
          <a:bodyPr/>
          <a:lstStyle/>
          <a:p>
            <a:fld id="{948D9B8F-6C85-464B-B016-8C99D4484F82}" type="datetimeFigureOut">
              <a:rPr lang="da-DK" smtClean="0"/>
              <a:t>26-11-2018</a:t>
            </a:fld>
            <a:endParaRPr lang="da-DK" dirty="0"/>
          </a:p>
        </p:txBody>
      </p:sp>
      <p:sp>
        <p:nvSpPr>
          <p:cNvPr id="6" name="Footer Placeholder 5">
            <a:extLst>
              <a:ext uri="{FF2B5EF4-FFF2-40B4-BE49-F238E27FC236}">
                <a16:creationId xmlns:a16="http://schemas.microsoft.com/office/drawing/2014/main" id="{808E7BAB-4C2E-4D95-AD27-9E64EC6406B5}"/>
              </a:ext>
            </a:extLst>
          </p:cNvPr>
          <p:cNvSpPr>
            <a:spLocks noGrp="1"/>
          </p:cNvSpPr>
          <p:nvPr>
            <p:ph type="ftr" sz="quarter" idx="11"/>
          </p:nvPr>
        </p:nvSpPr>
        <p:spPr/>
        <p:txBody>
          <a:bodyPr/>
          <a:lstStyle/>
          <a:p>
            <a:endParaRPr lang="da-DK" dirty="0"/>
          </a:p>
        </p:txBody>
      </p:sp>
      <p:sp>
        <p:nvSpPr>
          <p:cNvPr id="7" name="Slide Number Placeholder 6">
            <a:extLst>
              <a:ext uri="{FF2B5EF4-FFF2-40B4-BE49-F238E27FC236}">
                <a16:creationId xmlns:a16="http://schemas.microsoft.com/office/drawing/2014/main" id="{B9300A74-8092-4641-8373-0094CD91C0F6}"/>
              </a:ext>
            </a:extLst>
          </p:cNvPr>
          <p:cNvSpPr>
            <a:spLocks noGrp="1"/>
          </p:cNvSpPr>
          <p:nvPr>
            <p:ph type="sldNum" sz="quarter" idx="12"/>
          </p:nvPr>
        </p:nvSpPr>
        <p:spPr/>
        <p:txBody>
          <a:bodyPr/>
          <a:lstStyle/>
          <a:p>
            <a:fld id="{6E36CB86-13F1-43EA-9581-5A306182702E}" type="slidenum">
              <a:rPr lang="da-DK" smtClean="0"/>
              <a:t>‹nr.›</a:t>
            </a:fld>
            <a:endParaRPr lang="da-DK" dirty="0"/>
          </a:p>
        </p:txBody>
      </p:sp>
    </p:spTree>
    <p:extLst>
      <p:ext uri="{BB962C8B-B14F-4D97-AF65-F5344CB8AC3E}">
        <p14:creationId xmlns:p14="http://schemas.microsoft.com/office/powerpoint/2010/main" val="371093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D19B-C493-415C-9EEC-81736D495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33978306-4280-47CE-912F-E949C96EA0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a:extLst>
              <a:ext uri="{FF2B5EF4-FFF2-40B4-BE49-F238E27FC236}">
                <a16:creationId xmlns:a16="http://schemas.microsoft.com/office/drawing/2014/main" id="{D286BB06-54FF-4502-9C3F-11A368FFE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407CE1-7B47-4AEB-AEB3-37B3A208A80C}"/>
              </a:ext>
            </a:extLst>
          </p:cNvPr>
          <p:cNvSpPr>
            <a:spLocks noGrp="1"/>
          </p:cNvSpPr>
          <p:nvPr>
            <p:ph type="dt" sz="half" idx="10"/>
          </p:nvPr>
        </p:nvSpPr>
        <p:spPr/>
        <p:txBody>
          <a:bodyPr/>
          <a:lstStyle/>
          <a:p>
            <a:fld id="{948D9B8F-6C85-464B-B016-8C99D4484F82}" type="datetimeFigureOut">
              <a:rPr lang="da-DK" smtClean="0"/>
              <a:t>26-11-2018</a:t>
            </a:fld>
            <a:endParaRPr lang="da-DK" dirty="0"/>
          </a:p>
        </p:txBody>
      </p:sp>
      <p:sp>
        <p:nvSpPr>
          <p:cNvPr id="6" name="Footer Placeholder 5">
            <a:extLst>
              <a:ext uri="{FF2B5EF4-FFF2-40B4-BE49-F238E27FC236}">
                <a16:creationId xmlns:a16="http://schemas.microsoft.com/office/drawing/2014/main" id="{6037506D-5E7A-4799-AB87-F4F72D6C4057}"/>
              </a:ext>
            </a:extLst>
          </p:cNvPr>
          <p:cNvSpPr>
            <a:spLocks noGrp="1"/>
          </p:cNvSpPr>
          <p:nvPr>
            <p:ph type="ftr" sz="quarter" idx="11"/>
          </p:nvPr>
        </p:nvSpPr>
        <p:spPr/>
        <p:txBody>
          <a:bodyPr/>
          <a:lstStyle/>
          <a:p>
            <a:endParaRPr lang="da-DK" dirty="0"/>
          </a:p>
        </p:txBody>
      </p:sp>
      <p:sp>
        <p:nvSpPr>
          <p:cNvPr id="7" name="Slide Number Placeholder 6">
            <a:extLst>
              <a:ext uri="{FF2B5EF4-FFF2-40B4-BE49-F238E27FC236}">
                <a16:creationId xmlns:a16="http://schemas.microsoft.com/office/drawing/2014/main" id="{A10D5A51-9760-4AF5-BF8B-4FF5EBF75E36}"/>
              </a:ext>
            </a:extLst>
          </p:cNvPr>
          <p:cNvSpPr>
            <a:spLocks noGrp="1"/>
          </p:cNvSpPr>
          <p:nvPr>
            <p:ph type="sldNum" sz="quarter" idx="12"/>
          </p:nvPr>
        </p:nvSpPr>
        <p:spPr/>
        <p:txBody>
          <a:bodyPr/>
          <a:lstStyle/>
          <a:p>
            <a:fld id="{6E36CB86-13F1-43EA-9581-5A306182702E}" type="slidenum">
              <a:rPr lang="da-DK" smtClean="0"/>
              <a:t>‹nr.›</a:t>
            </a:fld>
            <a:endParaRPr lang="da-DK" dirty="0"/>
          </a:p>
        </p:txBody>
      </p:sp>
    </p:spTree>
    <p:extLst>
      <p:ext uri="{BB962C8B-B14F-4D97-AF65-F5344CB8AC3E}">
        <p14:creationId xmlns:p14="http://schemas.microsoft.com/office/powerpoint/2010/main" val="282952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77CF52-41D7-4C12-935D-73C92B03A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44C6E622-A384-43A9-8921-9DD8B52F5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79BD736E-FB2D-475C-87C8-468E56517D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D9B8F-6C85-464B-B016-8C99D4484F82}" type="datetimeFigureOut">
              <a:rPr lang="da-DK" smtClean="0"/>
              <a:t>26-11-2018</a:t>
            </a:fld>
            <a:endParaRPr lang="da-DK" dirty="0"/>
          </a:p>
        </p:txBody>
      </p:sp>
      <p:sp>
        <p:nvSpPr>
          <p:cNvPr id="5" name="Footer Placeholder 4">
            <a:extLst>
              <a:ext uri="{FF2B5EF4-FFF2-40B4-BE49-F238E27FC236}">
                <a16:creationId xmlns:a16="http://schemas.microsoft.com/office/drawing/2014/main" id="{703C3914-75E7-453D-B74D-11083825AE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dirty="0"/>
          </a:p>
        </p:txBody>
      </p:sp>
      <p:sp>
        <p:nvSpPr>
          <p:cNvPr id="6" name="Slide Number Placeholder 5">
            <a:extLst>
              <a:ext uri="{FF2B5EF4-FFF2-40B4-BE49-F238E27FC236}">
                <a16:creationId xmlns:a16="http://schemas.microsoft.com/office/drawing/2014/main" id="{A9F97759-7F98-4982-96F6-7AA9459391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6CB86-13F1-43EA-9581-5A306182702E}" type="slidenum">
              <a:rPr lang="da-DK" smtClean="0"/>
              <a:t>‹nr.›</a:t>
            </a:fld>
            <a:endParaRPr lang="da-DK" dirty="0"/>
          </a:p>
        </p:txBody>
      </p:sp>
    </p:spTree>
    <p:extLst>
      <p:ext uri="{BB962C8B-B14F-4D97-AF65-F5344CB8AC3E}">
        <p14:creationId xmlns:p14="http://schemas.microsoft.com/office/powerpoint/2010/main" val="4016620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0FF6-1D2B-4101-BA79-839881176330}"/>
              </a:ext>
            </a:extLst>
          </p:cNvPr>
          <p:cNvSpPr>
            <a:spLocks noGrp="1"/>
          </p:cNvSpPr>
          <p:nvPr>
            <p:ph type="ctrTitle"/>
          </p:nvPr>
        </p:nvSpPr>
        <p:spPr/>
        <p:txBody>
          <a:bodyPr/>
          <a:lstStyle/>
          <a:p>
            <a:endParaRPr lang="da-DK" dirty="0"/>
          </a:p>
        </p:txBody>
      </p:sp>
      <p:sp>
        <p:nvSpPr>
          <p:cNvPr id="3" name="Subtitle 2">
            <a:extLst>
              <a:ext uri="{FF2B5EF4-FFF2-40B4-BE49-F238E27FC236}">
                <a16:creationId xmlns:a16="http://schemas.microsoft.com/office/drawing/2014/main" id="{D1E3D1F3-4635-454D-925B-CC922D6C974B}"/>
              </a:ext>
            </a:extLst>
          </p:cNvPr>
          <p:cNvSpPr>
            <a:spLocks noGrp="1"/>
          </p:cNvSpPr>
          <p:nvPr>
            <p:ph type="subTitle" idx="1"/>
          </p:nvPr>
        </p:nvSpPr>
        <p:spPr/>
        <p:txBody>
          <a:bodyPr/>
          <a:lstStyle/>
          <a:p>
            <a:endParaRPr lang="da-DK" dirty="0"/>
          </a:p>
        </p:txBody>
      </p:sp>
    </p:spTree>
    <p:extLst>
      <p:ext uri="{BB962C8B-B14F-4D97-AF65-F5344CB8AC3E}">
        <p14:creationId xmlns:p14="http://schemas.microsoft.com/office/powerpoint/2010/main" val="220832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BFCAD20-C5D7-4BF8-A498-9B8FE81788E6}"/>
              </a:ext>
            </a:extLst>
          </p:cNvPr>
          <p:cNvGraphicFramePr>
            <a:graphicFrameLocks noGrp="1"/>
          </p:cNvGraphicFramePr>
          <p:nvPr>
            <p:extLst/>
          </p:nvPr>
        </p:nvGraphicFramePr>
        <p:xfrm>
          <a:off x="2031563" y="1258573"/>
          <a:ext cx="8128873" cy="4833083"/>
        </p:xfrm>
        <a:graphic>
          <a:graphicData uri="http://schemas.openxmlformats.org/drawingml/2006/table">
            <a:tbl>
              <a:tblPr firstRow="1" bandRow="1">
                <a:tableStyleId>{5C22544A-7EE6-4342-B048-85BDC9FD1C3A}</a:tableStyleId>
              </a:tblPr>
              <a:tblGrid>
                <a:gridCol w="1361905">
                  <a:extLst>
                    <a:ext uri="{9D8B030D-6E8A-4147-A177-3AD203B41FA5}">
                      <a16:colId xmlns:a16="http://schemas.microsoft.com/office/drawing/2014/main" val="3456358247"/>
                    </a:ext>
                  </a:extLst>
                </a:gridCol>
                <a:gridCol w="1347720">
                  <a:extLst>
                    <a:ext uri="{9D8B030D-6E8A-4147-A177-3AD203B41FA5}">
                      <a16:colId xmlns:a16="http://schemas.microsoft.com/office/drawing/2014/main" val="1505349110"/>
                    </a:ext>
                  </a:extLst>
                </a:gridCol>
                <a:gridCol w="1354812">
                  <a:extLst>
                    <a:ext uri="{9D8B030D-6E8A-4147-A177-3AD203B41FA5}">
                      <a16:colId xmlns:a16="http://schemas.microsoft.com/office/drawing/2014/main" val="4232840993"/>
                    </a:ext>
                  </a:extLst>
                </a:gridCol>
                <a:gridCol w="1354812">
                  <a:extLst>
                    <a:ext uri="{9D8B030D-6E8A-4147-A177-3AD203B41FA5}">
                      <a16:colId xmlns:a16="http://schemas.microsoft.com/office/drawing/2014/main" val="3753857319"/>
                    </a:ext>
                  </a:extLst>
                </a:gridCol>
                <a:gridCol w="1354812">
                  <a:extLst>
                    <a:ext uri="{9D8B030D-6E8A-4147-A177-3AD203B41FA5}">
                      <a16:colId xmlns:a16="http://schemas.microsoft.com/office/drawing/2014/main" val="2690036058"/>
                    </a:ext>
                  </a:extLst>
                </a:gridCol>
                <a:gridCol w="1354812">
                  <a:extLst>
                    <a:ext uri="{9D8B030D-6E8A-4147-A177-3AD203B41FA5}">
                      <a16:colId xmlns:a16="http://schemas.microsoft.com/office/drawing/2014/main" val="3005242605"/>
                    </a:ext>
                  </a:extLst>
                </a:gridCol>
              </a:tblGrid>
              <a:tr h="1552854">
                <a:tc>
                  <a:txBody>
                    <a:bodyPr/>
                    <a:lstStyle/>
                    <a:p>
                      <a:endParaRPr lang="da-DK" sz="1000" dirty="0">
                        <a:solidFill>
                          <a:schemeClr val="tx1"/>
                        </a:solidFill>
                        <a:latin typeface="Calibri" panose="020F0502020204030204" pitchFamily="34" charset="0"/>
                        <a:cs typeface="Calibri" panose="020F0502020204030204" pitchFamily="34" charset="0"/>
                      </a:endParaRPr>
                    </a:p>
                  </a:txBody>
                  <a:tcPr marL="87086" marR="87086" marT="43543" marB="43543">
                    <a:lnB w="12700" cap="flat" cmpd="sng" algn="ctr">
                      <a:solidFill>
                        <a:schemeClr val="tx1"/>
                      </a:solidFill>
                      <a:prstDash val="solid"/>
                      <a:round/>
                      <a:headEnd type="none" w="med" len="med"/>
                      <a:tailEnd type="none" w="med" len="med"/>
                    </a:lnB>
                    <a:noFill/>
                  </a:tcPr>
                </a:tc>
                <a:tc>
                  <a:txBody>
                    <a:bodyPr/>
                    <a:lstStyle/>
                    <a:p>
                      <a:r>
                        <a:rPr lang="da-DK" sz="1000" dirty="0">
                          <a:solidFill>
                            <a:schemeClr val="tx1"/>
                          </a:solidFill>
                          <a:latin typeface="Calibri" panose="020F0502020204030204" pitchFamily="34" charset="0"/>
                          <a:cs typeface="Calibri" panose="020F0502020204030204" pitchFamily="34" charset="0"/>
                        </a:rPr>
                        <a:t>Jannik Andersen</a:t>
                      </a:r>
                    </a:p>
                    <a:p>
                      <a:r>
                        <a:rPr lang="da-DK" sz="1000" dirty="0">
                          <a:solidFill>
                            <a:schemeClr val="tx1"/>
                          </a:solidFill>
                          <a:latin typeface="Calibri" panose="020F0502020204030204" pitchFamily="34" charset="0"/>
                          <a:cs typeface="Calibri" panose="020F0502020204030204" pitchFamily="34" charset="0"/>
                        </a:rPr>
                        <a:t>Director in charge</a:t>
                      </a:r>
                    </a:p>
                  </a:txBody>
                  <a:tcPr marL="87086" marR="87086" marT="43543" marB="43543">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da-DK" sz="1000" dirty="0">
                        <a:solidFill>
                          <a:schemeClr val="tx1"/>
                        </a:solidFill>
                        <a:latin typeface="Calibri" panose="020F0502020204030204" pitchFamily="34" charset="0"/>
                        <a:cs typeface="Calibri" panose="020F0502020204030204" pitchFamily="34" charset="0"/>
                      </a:endParaRPr>
                    </a:p>
                  </a:txBody>
                  <a:tcPr marL="87086" marR="87086" marT="43543" marB="43543">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r>
                        <a:rPr lang="da-DK" sz="1000" dirty="0">
                          <a:solidFill>
                            <a:schemeClr val="tx1"/>
                          </a:solidFill>
                          <a:latin typeface="Calibri" panose="020F0502020204030204" pitchFamily="34" charset="0"/>
                          <a:cs typeface="Calibri" panose="020F0502020204030204" pitchFamily="34" charset="0"/>
                        </a:rPr>
                        <a:t>Thomas Kinnari</a:t>
                      </a:r>
                    </a:p>
                    <a:p>
                      <a:r>
                        <a:rPr lang="da-DK" sz="1000" dirty="0">
                          <a:solidFill>
                            <a:schemeClr val="tx1"/>
                          </a:solidFill>
                          <a:latin typeface="Calibri" panose="020F0502020204030204" pitchFamily="34" charset="0"/>
                          <a:cs typeface="Calibri" panose="020F0502020204030204" pitchFamily="34" charset="0"/>
                        </a:rPr>
                        <a:t>IoT Architect</a:t>
                      </a:r>
                    </a:p>
                    <a:p>
                      <a:endParaRPr lang="da-DK" sz="1000" b="1" kern="1200" dirty="0">
                        <a:solidFill>
                          <a:schemeClr val="tx1"/>
                        </a:solidFill>
                        <a:effectLst/>
                        <a:latin typeface="Calibri" panose="020F0502020204030204" pitchFamily="34" charset="0"/>
                        <a:ea typeface="+mn-ea"/>
                        <a:cs typeface="Calibri" panose="020F0502020204030204" pitchFamily="34" charset="0"/>
                      </a:endParaRPr>
                    </a:p>
                  </a:txBody>
                  <a:tcPr marL="87086" marR="87086" marT="43543" marB="43543">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da-DK" sz="1000" dirty="0">
                        <a:solidFill>
                          <a:schemeClr val="tx1"/>
                        </a:solidFill>
                        <a:latin typeface="Calibri" panose="020F0502020204030204" pitchFamily="34" charset="0"/>
                        <a:cs typeface="Calibri" panose="020F0502020204030204" pitchFamily="34" charset="0"/>
                      </a:endParaRPr>
                    </a:p>
                  </a:txBody>
                  <a:tcPr marL="87086" marR="87086" marT="43543" marB="43543">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r>
                        <a:rPr lang="da-DK" sz="1000" b="1" kern="1200" dirty="0">
                          <a:solidFill>
                            <a:schemeClr val="tx1"/>
                          </a:solidFill>
                          <a:effectLst/>
                          <a:latin typeface="Calibri" panose="020F0502020204030204" pitchFamily="34" charset="0"/>
                          <a:ea typeface="+mn-ea"/>
                          <a:cs typeface="Calibri" panose="020F0502020204030204" pitchFamily="34" charset="0"/>
                        </a:rPr>
                        <a:t>Torben Godesken </a:t>
                      </a:r>
                    </a:p>
                    <a:p>
                      <a:r>
                        <a:rPr lang="en-US" sz="1000" b="1" kern="1200" dirty="0">
                          <a:solidFill>
                            <a:schemeClr val="tx1"/>
                          </a:solidFill>
                          <a:effectLst/>
                          <a:latin typeface="Calibri" panose="020F0502020204030204" pitchFamily="34" charset="0"/>
                          <a:ea typeface="+mn-ea"/>
                          <a:cs typeface="Calibri" panose="020F0502020204030204" pitchFamily="34" charset="0"/>
                        </a:rPr>
                        <a:t>IoT Specialist</a:t>
                      </a:r>
                      <a:endParaRPr lang="da-DK" sz="1000" b="1" kern="1200" dirty="0">
                        <a:solidFill>
                          <a:schemeClr val="tx1"/>
                        </a:solidFill>
                        <a:effectLst/>
                        <a:latin typeface="Calibri" panose="020F0502020204030204" pitchFamily="34" charset="0"/>
                        <a:ea typeface="+mn-ea"/>
                        <a:cs typeface="Calibri" panose="020F0502020204030204" pitchFamily="34" charset="0"/>
                      </a:endParaRPr>
                    </a:p>
                    <a:p>
                      <a:endParaRPr lang="da-DK" sz="1000" dirty="0">
                        <a:solidFill>
                          <a:schemeClr val="tx1"/>
                        </a:solidFill>
                        <a:latin typeface="Calibri" panose="020F0502020204030204" pitchFamily="34" charset="0"/>
                        <a:cs typeface="Calibri" panose="020F0502020204030204" pitchFamily="34" charset="0"/>
                      </a:endParaRPr>
                    </a:p>
                  </a:txBody>
                  <a:tcPr marL="87086" marR="87086" marT="43543" marB="43543">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2871851"/>
                  </a:ext>
                </a:extLst>
              </a:tr>
              <a:tr h="3280229">
                <a:tc gridSpan="2">
                  <a:txBody>
                    <a:bodyPr/>
                    <a:lstStyle/>
                    <a:p>
                      <a:pPr marL="0" marR="0" lvl="0" indent="0" algn="l" defTabSz="478298" rtl="0" eaLnBrk="1" fontAlgn="auto" latinLnBrk="0" hangingPunct="1">
                        <a:lnSpc>
                          <a:spcPct val="100000"/>
                        </a:lnSpc>
                        <a:spcBef>
                          <a:spcPts val="0"/>
                        </a:spcBef>
                        <a:spcAft>
                          <a:spcPts val="0"/>
                        </a:spcAft>
                        <a:buClrTx/>
                        <a:buSzTx/>
                        <a:buFontTx/>
                        <a:buNone/>
                        <a:tabLst/>
                        <a:defRPr/>
                      </a:pPr>
                      <a:r>
                        <a:rPr lang="da-DK" sz="1000" kern="1200" noProof="0" dirty="0">
                          <a:solidFill>
                            <a:schemeClr val="dk1"/>
                          </a:solidFill>
                          <a:latin typeface="Calibri" panose="020F0502020204030204" pitchFamily="34" charset="0"/>
                          <a:ea typeface="+mn-ea"/>
                          <a:cs typeface="+mn-cs"/>
                        </a:rPr>
                        <a:t>Jannik Andersen hjælper virksomheder med kompleksitetsreduktion og procesoptimeringer, der muliggør øget effektivitet og merværdi til interne og eksterne kunder.</a:t>
                      </a:r>
                      <a:br>
                        <a:rPr lang="da-DK" sz="1000" kern="1200" noProof="0" dirty="0">
                          <a:solidFill>
                            <a:schemeClr val="dk1"/>
                          </a:solidFill>
                          <a:latin typeface="Calibri" panose="020F0502020204030204" pitchFamily="34" charset="0"/>
                          <a:ea typeface="+mn-ea"/>
                          <a:cs typeface="+mn-cs"/>
                        </a:rPr>
                      </a:br>
                      <a:br>
                        <a:rPr lang="da-DK" sz="1000" kern="1200" noProof="0" dirty="0">
                          <a:solidFill>
                            <a:schemeClr val="dk1"/>
                          </a:solidFill>
                          <a:latin typeface="Calibri" panose="020F0502020204030204" pitchFamily="34" charset="0"/>
                          <a:ea typeface="+mn-ea"/>
                          <a:cs typeface="+mn-cs"/>
                        </a:rPr>
                      </a:br>
                      <a:r>
                        <a:rPr lang="da-DK" sz="1000" kern="1200" noProof="0" dirty="0">
                          <a:solidFill>
                            <a:schemeClr val="dk1"/>
                          </a:solidFill>
                          <a:latin typeface="Calibri" panose="020F0502020204030204" pitchFamily="34" charset="0"/>
                          <a:ea typeface="+mn-ea"/>
                          <a:cs typeface="+mn-cs"/>
                        </a:rPr>
                        <a:t>Jannik har erfaring med IT, IoT og digital transformation. Jannik anvender sin funktionelle ekspertise til at udfordre etableret tænkning, og gennem top down analyser understøtter design og realisering af nye tjenester, nye funktionalitet og nye teknologiske løsninger for at sikre optimeret tid til marked og tidlig ROI.</a:t>
                      </a:r>
                    </a:p>
                    <a:p>
                      <a:pPr marL="0" marR="0" lvl="0" indent="0" algn="l" defTabSz="478298" rtl="0" eaLnBrk="1" fontAlgn="auto" latinLnBrk="0" hangingPunct="1">
                        <a:lnSpc>
                          <a:spcPct val="100000"/>
                        </a:lnSpc>
                        <a:spcBef>
                          <a:spcPts val="0"/>
                        </a:spcBef>
                        <a:spcAft>
                          <a:spcPts val="0"/>
                        </a:spcAft>
                        <a:buClrTx/>
                        <a:buSzTx/>
                        <a:buFontTx/>
                        <a:buNone/>
                        <a:tabLst/>
                        <a:defRPr/>
                      </a:pPr>
                      <a:br>
                        <a:rPr lang="da-DK" sz="1000" kern="1200" noProof="0" dirty="0">
                          <a:solidFill>
                            <a:schemeClr val="dk1"/>
                          </a:solidFill>
                          <a:latin typeface="Calibri" panose="020F0502020204030204" pitchFamily="34" charset="0"/>
                          <a:ea typeface="+mn-ea"/>
                          <a:cs typeface="+mn-cs"/>
                        </a:rPr>
                      </a:br>
                      <a:r>
                        <a:rPr lang="da-DK" sz="1000" kern="1200" noProof="0" dirty="0">
                          <a:solidFill>
                            <a:schemeClr val="dk1"/>
                          </a:solidFill>
                          <a:latin typeface="Calibri" panose="020F0502020204030204" pitchFamily="34" charset="0"/>
                          <a:ea typeface="+mn-ea"/>
                          <a:cs typeface="+mn-cs"/>
                        </a:rPr>
                        <a:t>I kaastrup|andersen er Jannik ansvarlig for den forretningsmæssige drift inden for IT, IoT og Digitalisering og er en del af ledelsen.</a:t>
                      </a:r>
                    </a:p>
                    <a:p>
                      <a:endParaRPr lang="da-DK" sz="1000" b="0" dirty="0">
                        <a:solidFill>
                          <a:schemeClr val="tx1"/>
                        </a:solidFill>
                        <a:latin typeface="Calibri" panose="020F0502020204030204" pitchFamily="34" charset="0"/>
                        <a:cs typeface="Calibri" panose="020F0502020204030204" pitchFamily="34" charset="0"/>
                      </a:endParaRPr>
                    </a:p>
                  </a:txBody>
                  <a:tcPr marL="87086" marR="87086" marT="43543" marB="43543">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7F4B">
                        <a:alpha val="10196"/>
                      </a:srgbClr>
                    </a:solidFill>
                  </a:tcPr>
                </a:tc>
                <a:tc hMerge="1">
                  <a:txBody>
                    <a:bodyPr/>
                    <a:lstStyle/>
                    <a:p>
                      <a:endParaRPr lang="da-DK" dirty="0">
                        <a:solidFill>
                          <a:schemeClr val="tx1"/>
                        </a:solidFill>
                      </a:endParaRPr>
                    </a:p>
                  </a:txBody>
                  <a:tcPr>
                    <a:solidFill>
                      <a:schemeClr val="bg2">
                        <a:lumMod val="95000"/>
                      </a:schemeClr>
                    </a:solidFill>
                  </a:tcPr>
                </a:tc>
                <a:tc gridSpan="2">
                  <a:txBody>
                    <a:bodyPr/>
                    <a:lstStyle/>
                    <a:p>
                      <a:pPr marL="0" marR="0" lvl="0" indent="0" algn="l" defTabSz="478298" rtl="0" eaLnBrk="1" fontAlgn="auto" latinLnBrk="0" hangingPunct="1">
                        <a:lnSpc>
                          <a:spcPct val="100000"/>
                        </a:lnSpc>
                        <a:spcBef>
                          <a:spcPts val="0"/>
                        </a:spcBef>
                        <a:spcAft>
                          <a:spcPts val="0"/>
                        </a:spcAft>
                        <a:buClrTx/>
                        <a:buSzTx/>
                        <a:buFontTx/>
                        <a:buNone/>
                        <a:tabLst/>
                        <a:defRPr/>
                      </a:pPr>
                      <a:r>
                        <a:rPr kumimoji="0" lang="da-DK"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Thomas Kinnari bidrager med dyb viden om fysiske og digitale systemer ud fra hans baggrund inden for fysik, SW udvikling og smarte produkter</a:t>
                      </a:r>
                    </a:p>
                    <a:p>
                      <a:pPr marL="0" marR="0" lvl="0" indent="0" algn="l" defTabSz="478298" rtl="0" eaLnBrk="1" fontAlgn="auto" latinLnBrk="0" hangingPunct="1">
                        <a:lnSpc>
                          <a:spcPct val="100000"/>
                        </a:lnSpc>
                        <a:spcBef>
                          <a:spcPts val="0"/>
                        </a:spcBef>
                        <a:spcAft>
                          <a:spcPts val="0"/>
                        </a:spcAft>
                        <a:buClrTx/>
                        <a:buSzTx/>
                        <a:buFontTx/>
                        <a:buNone/>
                        <a:tabLst/>
                        <a:defRPr/>
                      </a:pPr>
                      <a:endParaRPr kumimoji="0" lang="da-DK"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0" marR="0" lvl="0" indent="0" algn="l" defTabSz="478298" rtl="0" eaLnBrk="1" fontAlgn="auto" latinLnBrk="0" hangingPunct="1">
                        <a:lnSpc>
                          <a:spcPct val="100000"/>
                        </a:lnSpc>
                        <a:spcBef>
                          <a:spcPts val="0"/>
                        </a:spcBef>
                        <a:spcAft>
                          <a:spcPts val="0"/>
                        </a:spcAft>
                        <a:buClrTx/>
                        <a:buSzTx/>
                        <a:buFontTx/>
                        <a:buNone/>
                        <a:tabLst/>
                        <a:defRPr/>
                      </a:pPr>
                      <a:r>
                        <a:rPr kumimoji="0" lang="da-DK"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Thomas har arbejdet med:</a:t>
                      </a:r>
                    </a:p>
                    <a:p>
                      <a:pPr marL="171450" marR="0" lvl="0" indent="-171450" algn="l" defTabSz="45553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noProof="0" dirty="0">
                          <a:solidFill>
                            <a:schemeClr val="dk1"/>
                          </a:solidFill>
                          <a:effectLst/>
                          <a:latin typeface="Calibri" panose="020F0502020204030204" pitchFamily="34" charset="0"/>
                          <a:ea typeface="+mn-ea"/>
                          <a:cs typeface="Calibri" panose="020F0502020204030204" pitchFamily="34" charset="0"/>
                        </a:rPr>
                        <a:t>Digital service og app udvikling for finansielle kunder</a:t>
                      </a:r>
                    </a:p>
                    <a:p>
                      <a:pPr marL="171450" marR="0" lvl="0" indent="-171450" algn="l" defTabSz="45553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noProof="0" dirty="0">
                          <a:solidFill>
                            <a:schemeClr val="dk1"/>
                          </a:solidFill>
                          <a:effectLst/>
                          <a:latin typeface="Calibri" panose="020F0502020204030204" pitchFamily="34" charset="0"/>
                          <a:ea typeface="+mn-ea"/>
                          <a:cs typeface="Calibri" panose="020F0502020204030204" pitchFamily="34" charset="0"/>
                        </a:rPr>
                        <a:t>Teknisk ledelse af produktudvikling inden for smarte målesystemer</a:t>
                      </a:r>
                    </a:p>
                    <a:p>
                      <a:pPr marL="171450" marR="0" lvl="0" indent="-171450" algn="l" defTabSz="45553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noProof="0" dirty="0">
                          <a:solidFill>
                            <a:schemeClr val="dk1"/>
                          </a:solidFill>
                          <a:effectLst/>
                          <a:latin typeface="Calibri" panose="020F0502020204030204" pitchFamily="34" charset="0"/>
                          <a:ea typeface="+mn-ea"/>
                          <a:cs typeface="Calibri" panose="020F0502020204030204" pitchFamily="34" charset="0"/>
                        </a:rPr>
                        <a:t>Systemarkitektur for asset tracking løsning</a:t>
                      </a:r>
                    </a:p>
                    <a:p>
                      <a:pPr marL="171450" marR="0" lvl="0" indent="-171450" algn="l" defTabSz="45553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000" kern="1200" noProof="0" dirty="0">
                          <a:solidFill>
                            <a:schemeClr val="dk1"/>
                          </a:solidFill>
                          <a:effectLst/>
                          <a:latin typeface="Calibri" panose="020F0502020204030204" pitchFamily="34" charset="0"/>
                          <a:ea typeface="+mn-ea"/>
                          <a:cs typeface="Calibri" panose="020F0502020204030204" pitchFamily="34" charset="0"/>
                        </a:rPr>
                        <a:t>Digitaliseringsprojekt for kunde i personsikkerhedsbranchen</a:t>
                      </a:r>
                    </a:p>
                    <a:p>
                      <a:pPr marL="171450" marR="0" lvl="0" indent="-171450" algn="l" defTabSz="45553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000" kern="1200" noProof="0" dirty="0">
                          <a:solidFill>
                            <a:schemeClr val="dk1"/>
                          </a:solidFill>
                          <a:effectLst/>
                          <a:latin typeface="Calibri" panose="020F0502020204030204" pitchFamily="34" charset="0"/>
                          <a:ea typeface="+mn-ea"/>
                          <a:cs typeface="Calibri" panose="020F0502020204030204" pitchFamily="34" charset="0"/>
                        </a:rPr>
                        <a:t>Ledelse af diverse software og hardware projekter</a:t>
                      </a:r>
                    </a:p>
                    <a:p>
                      <a:pPr marL="171450" marR="0" lvl="0" indent="-171450" algn="l" defTabSz="45553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000" kern="1200" noProof="0" dirty="0">
                          <a:solidFill>
                            <a:schemeClr val="dk1"/>
                          </a:solidFill>
                          <a:effectLst/>
                          <a:latin typeface="Calibri" panose="020F0502020204030204" pitchFamily="34" charset="0"/>
                          <a:ea typeface="+mn-ea"/>
                          <a:cs typeface="Calibri" panose="020F0502020204030204" pitchFamily="34" charset="0"/>
                        </a:rPr>
                        <a:t>Etablering af teknologi-roadmap inden for IoT og Digitalisering for stor teknologikunde </a:t>
                      </a:r>
                      <a:endParaRPr lang="da-DK" sz="1000" kern="1200" dirty="0">
                        <a:solidFill>
                          <a:schemeClr val="dk1"/>
                        </a:solidFill>
                        <a:effectLst/>
                        <a:latin typeface="Calibri" panose="020F0502020204030204" pitchFamily="34" charset="0"/>
                        <a:ea typeface="+mn-ea"/>
                        <a:cs typeface="Calibri" panose="020F0502020204030204" pitchFamily="34" charset="0"/>
                      </a:endParaRPr>
                    </a:p>
                    <a:p>
                      <a:endParaRPr lang="da-DK" sz="1000" b="0" kern="1200" dirty="0">
                        <a:solidFill>
                          <a:schemeClr val="tx2"/>
                        </a:solidFill>
                        <a:latin typeface="Calibri" panose="020F0502020204030204" pitchFamily="34" charset="0"/>
                        <a:ea typeface="+mn-ea"/>
                        <a:cs typeface="Calibri" panose="020F0502020204030204" pitchFamily="34" charset="0"/>
                      </a:endParaRPr>
                    </a:p>
                  </a:txBody>
                  <a:tcPr marL="87086" marR="87086"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7F4B">
                        <a:alpha val="10196"/>
                      </a:srgbClr>
                    </a:solidFill>
                  </a:tcPr>
                </a:tc>
                <a:tc hMerge="1">
                  <a:txBody>
                    <a:bodyPr/>
                    <a:lstStyle/>
                    <a:p>
                      <a:endParaRPr lang="da-DK" dirty="0">
                        <a:solidFill>
                          <a:schemeClr val="tx1"/>
                        </a:solidFill>
                      </a:endParaRPr>
                    </a:p>
                  </a:txBody>
                  <a:tcPr>
                    <a:solidFill>
                      <a:schemeClr val="bg2">
                        <a:lumMod val="95000"/>
                      </a:schemeClr>
                    </a:solidFill>
                  </a:tcPr>
                </a:tc>
                <a:tc gridSpan="2">
                  <a:txBody>
                    <a:bodyPr/>
                    <a:lstStyle/>
                    <a:p>
                      <a:pPr marL="0" marR="0" lvl="0" indent="0" algn="l" defTabSz="478298"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da-DK"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Torben Godesken bidrager med hands-on tekniske indsigt kombineret med en stærk faglig og teoretisk ballast</a:t>
                      </a:r>
                    </a:p>
                    <a:p>
                      <a:pPr marL="0" marR="0" lvl="0" indent="0" algn="l" defTabSz="478298"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da-DK"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0" marR="0" lvl="0" indent="0" algn="l" defTabSz="478298"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da-DK"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Torben arbejder med:</a:t>
                      </a:r>
                    </a:p>
                    <a:p>
                      <a:pPr marL="171450" marR="0" lvl="0" indent="-171450" algn="l" defTabSz="45553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000" kern="1200" noProof="0" dirty="0">
                          <a:solidFill>
                            <a:schemeClr val="dk1"/>
                          </a:solidFill>
                          <a:effectLst/>
                          <a:latin typeface="Calibri" panose="020F0502020204030204" pitchFamily="34" charset="0"/>
                          <a:ea typeface="+mn-ea"/>
                          <a:cs typeface="Calibri" panose="020F0502020204030204" pitchFamily="34" charset="0"/>
                        </a:rPr>
                        <a:t>Visualiseringer og konceptudvikling i Seebo</a:t>
                      </a:r>
                    </a:p>
                    <a:p>
                      <a:pPr marL="171450" marR="0" lvl="0" indent="-171450" algn="l" defTabSz="45553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000" kern="1200" noProof="0" dirty="0">
                          <a:solidFill>
                            <a:schemeClr val="dk1"/>
                          </a:solidFill>
                          <a:effectLst/>
                          <a:latin typeface="Calibri" panose="020F0502020204030204" pitchFamily="34" charset="0"/>
                          <a:ea typeface="+mn-ea"/>
                          <a:cs typeface="Calibri" panose="020F0502020204030204" pitchFamily="34" charset="0"/>
                        </a:rPr>
                        <a:t>Dyb forståelse for kommunikationsprotokoller </a:t>
                      </a:r>
                    </a:p>
                    <a:p>
                      <a:pPr marL="171450" marR="0" lvl="0" indent="-171450" algn="l" defTabSz="45553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000" kern="1200" noProof="0" dirty="0">
                          <a:solidFill>
                            <a:schemeClr val="dk1"/>
                          </a:solidFill>
                          <a:effectLst/>
                          <a:latin typeface="Calibri" panose="020F0502020204030204" pitchFamily="34" charset="0"/>
                          <a:ea typeface="+mn-ea"/>
                          <a:cs typeface="Calibri" panose="020F0502020204030204" pitchFamily="34" charset="0"/>
                        </a:rPr>
                        <a:t>Hardware og Software udvikling</a:t>
                      </a:r>
                    </a:p>
                    <a:p>
                      <a:pPr marL="171450" marR="0" lvl="0" indent="-171450" algn="l" defTabSz="45553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000" kern="1200" noProof="0" dirty="0">
                          <a:solidFill>
                            <a:schemeClr val="dk1"/>
                          </a:solidFill>
                          <a:effectLst/>
                          <a:latin typeface="Calibri" panose="020F0502020204030204" pitchFamily="34" charset="0"/>
                          <a:ea typeface="+mn-ea"/>
                          <a:cs typeface="Calibri" panose="020F0502020204030204" pitchFamily="34" charset="0"/>
                        </a:rPr>
                        <a:t>Elektriske systemer og udvikling af elektronik</a:t>
                      </a:r>
                    </a:p>
                    <a:p>
                      <a:pPr marL="171450" marR="0" lvl="0" indent="-171450" algn="l" defTabSz="45553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000" kern="1200" noProof="0" dirty="0">
                          <a:solidFill>
                            <a:schemeClr val="dk1"/>
                          </a:solidFill>
                          <a:effectLst/>
                          <a:latin typeface="Calibri" panose="020F0502020204030204" pitchFamily="34" charset="0"/>
                          <a:ea typeface="+mn-ea"/>
                          <a:cs typeface="Calibri" panose="020F0502020204030204" pitchFamily="34" charset="0"/>
                        </a:rPr>
                        <a:t>Research og analyser og tekniske systemer</a:t>
                      </a:r>
                    </a:p>
                    <a:p>
                      <a:pPr marL="171450" marR="0" lvl="0" indent="-171450" algn="l" defTabSz="45553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000" kern="1200" noProof="0" dirty="0">
                          <a:solidFill>
                            <a:schemeClr val="dk1"/>
                          </a:solidFill>
                          <a:effectLst/>
                          <a:latin typeface="Calibri" panose="020F0502020204030204" pitchFamily="34" charset="0"/>
                          <a:ea typeface="+mn-ea"/>
                          <a:cs typeface="Calibri" panose="020F0502020204030204" pitchFamily="34" charset="0"/>
                        </a:rPr>
                        <a:t>Test og testplanlægning</a:t>
                      </a:r>
                    </a:p>
                    <a:p>
                      <a:pPr marL="171450" marR="0" lvl="0" indent="-171450" algn="l" defTabSz="45553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000" kern="1200" noProof="0" dirty="0">
                          <a:solidFill>
                            <a:schemeClr val="dk1"/>
                          </a:solidFill>
                          <a:effectLst/>
                          <a:latin typeface="Calibri" panose="020F0502020204030204" pitchFamily="34" charset="0"/>
                          <a:ea typeface="+mn-ea"/>
                          <a:cs typeface="Calibri" panose="020F0502020204030204" pitchFamily="34" charset="0"/>
                        </a:rPr>
                        <a:t>Indkøring og skalering af tekniske løsninger</a:t>
                      </a:r>
                      <a:endParaRPr lang="da-DK" sz="1000" kern="1200" dirty="0">
                        <a:solidFill>
                          <a:schemeClr val="dk1"/>
                        </a:solidFill>
                        <a:effectLst/>
                        <a:latin typeface="Calibri" panose="020F0502020204030204" pitchFamily="34" charset="0"/>
                        <a:ea typeface="+mn-ea"/>
                        <a:cs typeface="Calibri" panose="020F0502020204030204" pitchFamily="34" charset="0"/>
                      </a:endParaRPr>
                    </a:p>
                    <a:p>
                      <a:endParaRPr lang="da-DK" sz="1000" b="0" kern="1200" dirty="0">
                        <a:solidFill>
                          <a:schemeClr val="tx2"/>
                        </a:solidFill>
                        <a:latin typeface="Calibri" panose="020F0502020204030204" pitchFamily="34" charset="0"/>
                        <a:ea typeface="+mn-ea"/>
                        <a:cs typeface="Calibri" panose="020F0502020204030204" pitchFamily="34" charset="0"/>
                      </a:endParaRPr>
                    </a:p>
                  </a:txBody>
                  <a:tcPr marL="87086" marR="87086" marT="43543" marB="43543">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7F4B">
                        <a:alpha val="10196"/>
                      </a:srgbClr>
                    </a:solidFill>
                  </a:tcPr>
                </a:tc>
                <a:tc hMerge="1">
                  <a:txBody>
                    <a:bodyPr/>
                    <a:lstStyle/>
                    <a:p>
                      <a:endParaRPr lang="da-DK" dirty="0">
                        <a:solidFill>
                          <a:schemeClr val="tx1"/>
                        </a:solidFill>
                      </a:endParaRPr>
                    </a:p>
                  </a:txBody>
                  <a:tcPr>
                    <a:solidFill>
                      <a:schemeClr val="bg2">
                        <a:lumMod val="95000"/>
                      </a:schemeClr>
                    </a:solidFill>
                  </a:tcPr>
                </a:tc>
                <a:extLst>
                  <a:ext uri="{0D108BD9-81ED-4DB2-BD59-A6C34878D82A}">
                    <a16:rowId xmlns:a16="http://schemas.microsoft.com/office/drawing/2014/main" val="4055701981"/>
                  </a:ext>
                </a:extLst>
              </a:tr>
            </a:tbl>
          </a:graphicData>
        </a:graphic>
      </p:graphicFrame>
      <p:pic>
        <p:nvPicPr>
          <p:cNvPr id="8" name="Picture 7">
            <a:extLst>
              <a:ext uri="{FF2B5EF4-FFF2-40B4-BE49-F238E27FC236}">
                <a16:creationId xmlns:a16="http://schemas.microsoft.com/office/drawing/2014/main" id="{55C8C5DE-9B02-4230-B6C3-9CCB916871B1}"/>
              </a:ext>
            </a:extLst>
          </p:cNvPr>
          <p:cNvPicPr>
            <a:picLocks noChangeAspect="1"/>
          </p:cNvPicPr>
          <p:nvPr/>
        </p:nvPicPr>
        <p:blipFill>
          <a:blip r:embed="rId3"/>
          <a:stretch>
            <a:fillRect/>
          </a:stretch>
        </p:blipFill>
        <p:spPr>
          <a:xfrm>
            <a:off x="4917906" y="1193679"/>
            <a:ext cx="1195204" cy="1553765"/>
          </a:xfrm>
          <a:prstGeom prst="rect">
            <a:avLst/>
          </a:prstGeom>
        </p:spPr>
      </p:pic>
      <p:sp>
        <p:nvSpPr>
          <p:cNvPr id="9" name="Title 14">
            <a:extLst>
              <a:ext uri="{FF2B5EF4-FFF2-40B4-BE49-F238E27FC236}">
                <a16:creationId xmlns:a16="http://schemas.microsoft.com/office/drawing/2014/main" id="{DFA22A9D-A013-4A9D-A894-321AB80B4AD4}"/>
              </a:ext>
            </a:extLst>
          </p:cNvPr>
          <p:cNvSpPr txBox="1">
            <a:spLocks noChangeAspect="1"/>
          </p:cNvSpPr>
          <p:nvPr/>
        </p:nvSpPr>
        <p:spPr>
          <a:xfrm>
            <a:off x="3887930" y="569468"/>
            <a:ext cx="4450359" cy="568946"/>
          </a:xfrm>
          <a:prstGeom prst="rect">
            <a:avLst/>
          </a:prstGeom>
        </p:spPr>
        <p:txBody>
          <a:bodyPr vert="horz" lIns="95660" tIns="47829" rIns="95660" bIns="47829" rtlCol="0" anchor="ctr">
            <a:noAutofit/>
          </a:bodyPr>
          <a:lstStyle>
            <a:lvl1pPr algn="l" defTabSz="455531" rtl="0" eaLnBrk="1" latinLnBrk="0" hangingPunct="1">
              <a:spcBef>
                <a:spcPct val="0"/>
              </a:spcBef>
              <a:buNone/>
              <a:defRPr sz="2381" b="0" i="0" kern="1200">
                <a:solidFill>
                  <a:schemeClr val="tx1"/>
                </a:solidFill>
                <a:latin typeface="Century Gothic"/>
                <a:ea typeface="+mj-ea"/>
                <a:cs typeface="Century Gothic"/>
              </a:defRPr>
            </a:lvl1pPr>
          </a:lstStyle>
          <a:p>
            <a:r>
              <a:rPr lang="da-DK" sz="2380" dirty="0">
                <a:solidFill>
                  <a:srgbClr val="D27524"/>
                </a:solidFill>
                <a:latin typeface="Roboto Slab"/>
                <a:ea typeface="Roboto Slab" pitchFamily="2" charset="0"/>
                <a:cs typeface="Calibri" panose="020F0502020204030204" pitchFamily="34" charset="0"/>
              </a:rPr>
              <a:t>kaastrup|andersen – IoT Team</a:t>
            </a:r>
          </a:p>
        </p:txBody>
      </p:sp>
      <p:pic>
        <p:nvPicPr>
          <p:cNvPr id="11" name="Picture 10">
            <a:extLst>
              <a:ext uri="{FF2B5EF4-FFF2-40B4-BE49-F238E27FC236}">
                <a16:creationId xmlns:a16="http://schemas.microsoft.com/office/drawing/2014/main" id="{8542560F-B806-4CB7-8CDC-4B6D564A8302}"/>
              </a:ext>
            </a:extLst>
          </p:cNvPr>
          <p:cNvPicPr>
            <a:picLocks noChangeAspect="1"/>
          </p:cNvPicPr>
          <p:nvPr/>
        </p:nvPicPr>
        <p:blipFill>
          <a:blip r:embed="rId4"/>
          <a:stretch>
            <a:fillRect/>
          </a:stretch>
        </p:blipFill>
        <p:spPr>
          <a:xfrm>
            <a:off x="2177355" y="1148042"/>
            <a:ext cx="1230309" cy="1599403"/>
          </a:xfrm>
          <a:prstGeom prst="rect">
            <a:avLst/>
          </a:prstGeom>
        </p:spPr>
      </p:pic>
      <p:pic>
        <p:nvPicPr>
          <p:cNvPr id="6" name="Picture 5">
            <a:extLst>
              <a:ext uri="{FF2B5EF4-FFF2-40B4-BE49-F238E27FC236}">
                <a16:creationId xmlns:a16="http://schemas.microsoft.com/office/drawing/2014/main" id="{6C2B164B-2EB1-422C-B509-1093AB50F3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3352" y="1253511"/>
            <a:ext cx="1149179" cy="1493933"/>
          </a:xfrm>
          <a:prstGeom prst="rect">
            <a:avLst/>
          </a:prstGeom>
        </p:spPr>
      </p:pic>
    </p:spTree>
    <p:extLst>
      <p:ext uri="{BB962C8B-B14F-4D97-AF65-F5344CB8AC3E}">
        <p14:creationId xmlns:p14="http://schemas.microsoft.com/office/powerpoint/2010/main" val="3138289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167</Words>
  <Application>Microsoft Office PowerPoint</Application>
  <PresentationFormat>Widescreen</PresentationFormat>
  <Paragraphs>29</Paragraphs>
  <Slides>2</Slides>
  <Notes>1</Notes>
  <HiddenSlides>0</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2</vt:i4>
      </vt:variant>
    </vt:vector>
  </HeadingPairs>
  <TitlesOfParts>
    <vt:vector size="9" baseType="lpstr">
      <vt:lpstr>Arial</vt:lpstr>
      <vt:lpstr>Calibri</vt:lpstr>
      <vt:lpstr>Calibri Light</vt:lpstr>
      <vt:lpstr>Century Gothic</vt:lpstr>
      <vt:lpstr>Roboto Slab</vt:lpstr>
      <vt:lpstr>Wingdings</vt:lpstr>
      <vt:lpstr>Office Theme</vt:lpstr>
      <vt:lpstr>PowerPoint-præsentation</vt:lpstr>
      <vt:lpstr>PowerPoint-præsentation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Torben Godskesen</dc:creator>
  <cp:lastModifiedBy>Bent Sunesen Mortensen</cp:lastModifiedBy>
  <cp:revision>2</cp:revision>
  <dcterms:created xsi:type="dcterms:W3CDTF">2018-11-26T10:38:21Z</dcterms:created>
  <dcterms:modified xsi:type="dcterms:W3CDTF">2018-11-26T10:49:29Z</dcterms:modified>
</cp:coreProperties>
</file>