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7B1"/>
    <a:srgbClr val="79706E"/>
    <a:srgbClr val="92C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25BA803-B928-4F6A-BB0A-454552ACE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Dashboard for Sales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C062E12-E09E-4963-A49C-A2CE8B812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visual representation of how sales went for the online shop in the month of </a:t>
            </a:r>
            <a:r>
              <a:rPr lang="en-US" dirty="0" err="1" smtClean="0"/>
              <a:t>dece</a:t>
            </a:r>
            <a:r>
              <a:rPr lang="en-US" dirty="0" err="1" smtClean="0"/>
              <a:t>mber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This is a visual </a:t>
            </a:r>
            <a:r>
              <a:rPr lang="en-US" b="1" dirty="0" err="1" smtClean="0"/>
              <a:t>reprensatation</a:t>
            </a:r>
            <a:r>
              <a:rPr lang="en-US" b="1" dirty="0" smtClean="0"/>
              <a:t> of how well the </a:t>
            </a:r>
            <a:br>
              <a:rPr lang="en-US" b="1" dirty="0" smtClean="0"/>
            </a:br>
            <a:r>
              <a:rPr lang="en-US" b="1" dirty="0" smtClean="0"/>
              <a:t>products sold in each day.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2273296"/>
            <a:ext cx="11585171" cy="420111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517178" y="2273295"/>
            <a:ext cx="1537855" cy="8775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95106" y="1634659"/>
            <a:ext cx="38155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92CB86"/>
                </a:solidFill>
              </a:rPr>
              <a:t>Best selling Item is the AA battery and highest orders came in on Thursdays.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1" dirty="0">
              <a:solidFill>
                <a:srgbClr val="92CB8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92CB86"/>
                </a:solidFill>
              </a:rPr>
              <a:t>There were demands for AA batteries on Thursdays.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1" dirty="0">
              <a:solidFill>
                <a:srgbClr val="92CB8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92CB86"/>
                </a:solidFill>
              </a:rPr>
              <a:t>Wednesdays recorded low sales for all the products</a:t>
            </a:r>
          </a:p>
          <a:p>
            <a:endParaRPr lang="en-US" sz="1100" b="1" dirty="0">
              <a:solidFill>
                <a:srgbClr val="92CB86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19305" y="2594388"/>
            <a:ext cx="494608" cy="11390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76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This visualizes the product that sold the most.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10" y="1557685"/>
            <a:ext cx="9545177" cy="516731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103120" y="2036619"/>
            <a:ext cx="1853738" cy="44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7943" y="1787053"/>
            <a:ext cx="280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Most Ordered or sold Product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58637" y="4707774"/>
            <a:ext cx="4536672" cy="845128"/>
          </a:xfrm>
          <a:prstGeom prst="straightConnector1">
            <a:avLst/>
          </a:prstGeom>
          <a:ln>
            <a:solidFill>
              <a:srgbClr val="79706E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10752" y="4945672"/>
            <a:ext cx="15248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79706E"/>
                </a:solidFill>
              </a:rPr>
              <a:t>Least Ordered</a:t>
            </a:r>
          </a:p>
          <a:p>
            <a:pPr algn="ctr"/>
            <a:r>
              <a:rPr lang="en-US" b="1" dirty="0" smtClean="0">
                <a:solidFill>
                  <a:srgbClr val="79706E"/>
                </a:solidFill>
              </a:rPr>
              <a:t> Product</a:t>
            </a:r>
            <a:endParaRPr lang="en-US" b="1" dirty="0">
              <a:solidFill>
                <a:srgbClr val="797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4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8" y="1894782"/>
            <a:ext cx="10088383" cy="4963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0407" y="257695"/>
            <a:ext cx="9476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California </a:t>
            </a:r>
            <a:r>
              <a:rPr lang="en-US" dirty="0"/>
              <a:t>is the state with most </a:t>
            </a:r>
            <a:r>
              <a:rPr lang="en-US" dirty="0" smtClean="0"/>
              <a:t>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California has 40% of total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Maine has the least orders.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87636" y="540327"/>
            <a:ext cx="1055717" cy="2801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21876" y="806335"/>
            <a:ext cx="1479666" cy="265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17520" y="1072342"/>
            <a:ext cx="781396" cy="503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3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Number of Items Sold in December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69" y="2057445"/>
            <a:ext cx="10431331" cy="460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3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719"/>
          </a:xfrm>
        </p:spPr>
        <p:txBody>
          <a:bodyPr/>
          <a:lstStyle/>
          <a:p>
            <a:pPr algn="ctr"/>
            <a:r>
              <a:rPr lang="en-US" dirty="0" smtClean="0"/>
              <a:t>Time Visualization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391902"/>
            <a:ext cx="12103100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2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976" y="1080392"/>
            <a:ext cx="9551323" cy="55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117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Dashboard for Sales</vt:lpstr>
      <vt:lpstr>This is a visual reprensatation of how well the  products sold in each day.</vt:lpstr>
      <vt:lpstr>This visualizes the product that sold the most.</vt:lpstr>
      <vt:lpstr>PowerPoint Presentation</vt:lpstr>
      <vt:lpstr>Number of Items Sold in December</vt:lpstr>
      <vt:lpstr>Time 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for Sales</dc:title>
  <dc:creator/>
  <cp:lastModifiedBy>Benjamin Takyi</cp:lastModifiedBy>
  <cp:revision>11</cp:revision>
  <dcterms:created xsi:type="dcterms:W3CDTF">2022-02-10T10:38:43Z</dcterms:created>
  <dcterms:modified xsi:type="dcterms:W3CDTF">2022-02-10T16:25:06Z</dcterms:modified>
</cp:coreProperties>
</file>