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97D6-C27F-46D2-A4A9-106E16105D8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8A7D-5A59-444C-A834-97A4468E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CUSTOMERS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project is to visualize for a bank that has branches in 3 countries:</a:t>
            </a:r>
          </a:p>
          <a:p>
            <a:r>
              <a:rPr lang="en-US" dirty="0" err="1" smtClean="0"/>
              <a:t>France,Germany,Spain</a:t>
            </a:r>
            <a:r>
              <a:rPr lang="en-US" dirty="0" smtClean="0"/>
              <a:t>. We want to know the possibilities to why some customers left the bank.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pPr algn="ctr"/>
            <a:r>
              <a:rPr lang="en-US" b="1" dirty="0" smtClean="0"/>
              <a:t>GENDER BASED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566" y="1205345"/>
            <a:ext cx="716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visualizes the possibilities of customers leaving based on their gender by looking at the percentages.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64" y="1851675"/>
            <a:ext cx="5236396" cy="46634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82939" y="3125585"/>
            <a:ext cx="2111432" cy="7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32567" y="3154096"/>
            <a:ext cx="1961804" cy="18169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4909" y="2691895"/>
            <a:ext cx="304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4E79A7"/>
                </a:solidFill>
              </a:rPr>
              <a:t>84% of Male customers stayed.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16% of Male Customers left.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49690" y="2691895"/>
            <a:ext cx="981241" cy="136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9976" y="3769567"/>
            <a:ext cx="1960955" cy="10933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04457" y="5049179"/>
            <a:ext cx="4348065" cy="801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5"/>
                </a:solidFill>
              </a:rPr>
              <a:t>                            Female                   Male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852" y="2401858"/>
            <a:ext cx="3042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4E79A7"/>
                </a:solidFill>
              </a:rPr>
              <a:t>75% of Female Customers stayed.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25% of Female Customers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Customers that left are above the average of 20% thus further investigations should be made into the reasons to which more Female customers left.</a:t>
            </a:r>
          </a:p>
        </p:txBody>
      </p:sp>
    </p:spTree>
    <p:extLst>
      <p:ext uri="{BB962C8B-B14F-4D97-AF65-F5344CB8AC3E}">
        <p14:creationId xmlns:p14="http://schemas.microsoft.com/office/powerpoint/2010/main" val="24480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30" y="1689077"/>
            <a:ext cx="6182588" cy="497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pPr algn="ctr"/>
            <a:r>
              <a:rPr lang="en-US" b="1" dirty="0" smtClean="0"/>
              <a:t>COUNTRY BASED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566" y="1205345"/>
            <a:ext cx="716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visualizes the possibilities of customers leaving in their respective countries.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38656" y="2953505"/>
            <a:ext cx="1621862" cy="76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938658" y="3853543"/>
            <a:ext cx="1621860" cy="19026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15138" y="2525197"/>
            <a:ext cx="30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4E79A7"/>
                </a:solidFill>
              </a:rPr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4E79A7"/>
                </a:solidFill>
              </a:rPr>
              <a:t>83% Customers from Spain stayed.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17% Customers from </a:t>
            </a:r>
            <a:r>
              <a:rPr lang="en-US" sz="1400" b="1" dirty="0" err="1" smtClean="0">
                <a:solidFill>
                  <a:schemeClr val="accent2"/>
                </a:solidFill>
              </a:rPr>
              <a:t>spain</a:t>
            </a:r>
            <a:r>
              <a:rPr lang="en-US" sz="1400" b="1" dirty="0" smtClean="0">
                <a:solidFill>
                  <a:schemeClr val="accent2"/>
                </a:solidFill>
              </a:rPr>
              <a:t>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Customers that left are below the average of 20% of the total customers.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7930" y="2898559"/>
            <a:ext cx="953001" cy="115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4539" y="3719432"/>
            <a:ext cx="1436914" cy="21868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42" y="4804858"/>
            <a:ext cx="30424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E79A7"/>
                </a:solidFill>
              </a:rPr>
              <a:t> </a:t>
            </a:r>
            <a:r>
              <a:rPr lang="en-US" sz="2000" b="1" u="sng" dirty="0" smtClean="0">
                <a:solidFill>
                  <a:srgbClr val="4E79A7"/>
                </a:solidFill>
              </a:rPr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4E79A7"/>
                </a:solidFill>
              </a:rPr>
              <a:t>68% Customers from Germany stayed.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32% Customers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Customers that left are above the average of 20% thus a cause for concern and further investigations.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3252" y="2554258"/>
            <a:ext cx="3042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E79A7"/>
                </a:solidFill>
              </a:rPr>
              <a:t> </a:t>
            </a:r>
            <a:r>
              <a:rPr lang="en-US" sz="2000" b="1" u="sng" dirty="0" smtClean="0">
                <a:solidFill>
                  <a:srgbClr val="4E79A7"/>
                </a:solidFill>
              </a:rPr>
              <a:t>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4E79A7"/>
                </a:solidFill>
              </a:rPr>
              <a:t>84% Customers from France stayed.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16% of Customers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Customers that left are below the average of 20%.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66289" y="4400912"/>
            <a:ext cx="3277063" cy="9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631233" y="5103494"/>
            <a:ext cx="2883159" cy="7805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9" y="1885256"/>
            <a:ext cx="6020640" cy="497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pPr algn="ctr"/>
            <a:r>
              <a:rPr lang="en-US" b="1" dirty="0" smtClean="0"/>
              <a:t>SERVICES BASED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566" y="1205345"/>
            <a:ext cx="716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visualizes the possibilities of customers leaving based on the number of services they are signed on with the bank.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371" y="3109594"/>
            <a:ext cx="3042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28% of Customers with 1 service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8% of Customers with 2 services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83% of Customers with 3 services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100% of Customers with 4 services left.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pPr algn="ctr"/>
            <a:r>
              <a:rPr lang="en-US" b="1" dirty="0" smtClean="0"/>
              <a:t>ACCOUNT STATUS BASED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60566" y="1205345"/>
            <a:ext cx="716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visualizes the possibilities of customers leaving based on the status of their account for the last 6 months.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93" y="1934586"/>
            <a:ext cx="5145945" cy="4839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371" y="3109594"/>
            <a:ext cx="3042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27% of customers with account status as inactive left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14% of customers with account as active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Conclusion is when customer’s account become inactive for over 6months they are more likely to leave.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5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BANK CUSTOMERS ANALYSES</vt:lpstr>
      <vt:lpstr>GENDER BASED </vt:lpstr>
      <vt:lpstr>COUNTRY BASED </vt:lpstr>
      <vt:lpstr>SERVICES BASED</vt:lpstr>
      <vt:lpstr>ACCOUNT STATUS 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CUSTOMERS ANALYSES</dc:title>
  <dc:creator>Benjamin Takyi</dc:creator>
  <cp:lastModifiedBy>Benjamin Takyi</cp:lastModifiedBy>
  <cp:revision>14</cp:revision>
  <dcterms:created xsi:type="dcterms:W3CDTF">2022-02-11T01:18:21Z</dcterms:created>
  <dcterms:modified xsi:type="dcterms:W3CDTF">2022-02-11T02:14:51Z</dcterms:modified>
</cp:coreProperties>
</file>