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f1d056a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f1d056a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f1d056a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f1d056a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f1d056a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f1d056a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f1d056a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f1d056a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f1d056a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f1d056a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f1d056a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f1d056a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f1d056a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f1d056a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f1d056a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f1d056a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613050" y="139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-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Tnq3S10lSCg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4533900" y="663025"/>
            <a:ext cx="4570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PETER POPOFF:</a:t>
            </a:r>
            <a:endParaRPr b="1" sz="40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4728450" y="1328925"/>
            <a:ext cx="44133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TRYING TO PLAY DEVIL’S ADVOCATE FOR AN OBVIOUS SCAM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4804650" y="2676200"/>
            <a:ext cx="3006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BY: BEN TAUB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BEFORE WE BEGIN</a:t>
            </a:r>
            <a:endParaRPr b="1" sz="3600"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613050" y="139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en"/>
              <a:t>DON’T BELIEVE HIS LIES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en"/>
              <a:t>PROVEN FRAUD/SCAM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en"/>
              <a:t>IS ON A .GOV WEBSITE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en"/>
              <a:t>HE’S A BAD MAN</a:t>
            </a:r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875" y="1549425"/>
            <a:ext cx="3271575" cy="32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 BRAND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613050" y="139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LATE NIGHT </a:t>
            </a:r>
            <a:r>
              <a:rPr lang="en"/>
              <a:t>TELEVANGELIST/FAITH HEALER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LIVING DEBT 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MIRACLE SPRING WATER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MAIL IN DONATIONS?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099" y="1900149"/>
            <a:ext cx="3648175" cy="27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13050" y="139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 title="Peter Popoff Ministries January 15 telecas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96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REFORMULATION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613050" y="139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TELEVANGELISM/LETTERS MORE CONVENIENT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DEBT, THE MODERN ILLNESS?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MIRACLE SPRING WATER = HOLY ARTIFACT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REFORMULATION?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613050" y="139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DEBT IS LIKE A MODERN DAY SICKNESS THAT MANY PEOPLE 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PROBABLY JUST THE QUICKEST WAY TO SCAM PEOPLE OUT OF MONEY :(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613050" y="139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THOSE WHO ARE SICK (IN DEBT) AND IN NEED OF HELP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613050" y="139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NAH, JUST KIDDING. HE WANTS DESPERATE/GULLIBLE PEOPLE.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613050" y="139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 HAS A BRAND BUT HE’S STILL A SCAM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HE’S STILL A BAD PERSON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MIRACLE SPRING WATER COMES FROM COSTCO.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