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79" d="100"/>
          <a:sy n="79" d="100"/>
        </p:scale>
        <p:origin x="65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0B46-1771-CF49-A7D0-FBC321C5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AE98A-4C74-CE42-9E43-91FB43376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D0BD-0C75-0F4F-8FFF-C006FAA2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F420-D7E4-2E43-87EA-A5295BB7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77BA-9A32-5A4D-91BB-5317D698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655-7493-344E-BF48-F07A265D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BB8C8-C01F-1D41-BBB6-E865B06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6192-EE86-484E-8677-2DD2E624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9086-17F1-934C-BB00-ED6A6191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B7A3-40B5-6B4E-BADD-61007C53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DA691-7132-8145-8727-8FB314661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C717C-041B-BB4C-BC3E-7894CFAEF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CE0D-9490-CC43-A86F-28F77DB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124CE-C4CF-8A40-A089-88D32E84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81EC9-BCB0-5D4E-92A3-56A9F7D9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DE20-CFBD-7D4B-9C15-6D5F4BF1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F531-D944-394C-AB5B-FD7595F9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ACD6-EEC2-3541-B681-ED39017A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799F-ED49-F14F-9EA6-CDC2C7EB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2DC9-285B-074E-A0E5-B6FD7F47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D679-98CE-EA45-9ABB-036AEF18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F398-7D77-5149-919A-384E2363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4F0F-7411-264A-8CD6-47491F27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8D13-6C0C-B74A-9DB3-F6CF87CC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F19C-A895-A94E-A515-3FB95AE1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803B-32BB-664E-94D0-E29B6420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5D6-4D0F-BC43-921E-478B4FB9C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04776-7778-0047-B8B4-E2F70E74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CC824-E066-5743-B674-98FA5622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80C1-361A-BA47-B630-1B56F1CD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33F82-3809-E740-8CFC-5B22926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BB6C-7958-FD4E-AD70-6FD9E0F1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AD7B-A402-E64C-874C-A0643C07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08594-1E22-644F-87AD-31A239C9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7D0E5-CE83-014D-863A-4F155B68E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E843B-E5B8-604B-BC37-144780F3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337F8-2C96-E540-B0CB-935B5369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2053B-DD5E-DE4E-9169-23977D34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CAFD2-CAD2-5F4A-BEB1-4C775344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21D5-E675-0341-9688-E939C9AE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D06AD-53CD-304B-B565-12BA7D50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DE6CB-D356-9B49-B4CD-E0922A8A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FB7A-6D2D-5A49-9F72-F8465115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2DD20-FF0E-4946-AC8C-4E887C18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EE8AF-1520-F944-B6BB-D8BB1153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72B3F-FACA-4642-B75B-62166BBE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0A12-D13C-9947-AE0D-10C9D8BB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097F-4A28-7249-8E94-9A2D1632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D5BD-EC8C-3940-85A3-D55DEA37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F795F-A185-0947-A877-6E0B4D6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FF4E-4A7C-9B4E-9757-8157DABA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FCBE6-F8F1-4248-B529-323E5968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0B5D-0B7A-894B-BE1A-993BF5388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25FE4-D769-1A40-830B-F708650F2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7870-D8AF-4641-92AA-4436AA4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3878-C3F6-A245-9873-447B0C34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0F09-D205-594D-84BB-A8213E38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491F6-F1F0-3C44-A45F-6FEEA100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C0FAB-192C-564D-B116-87F798E1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2B45-1EAE-9D4C-B1F3-86BA9B6D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A5C7-A293-4D4A-9EFB-5BCCCCABC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0407-06CA-314F-BB9D-39888968E120}" type="datetimeFigureOut">
              <a:rPr lang="en-US" smtClean="0"/>
              <a:t>8/8/19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7F3D-13BC-1148-ABA8-4EA313AE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BADC-07B3-D649-98FF-F8BE020F5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1EEB-94B5-E747-B2C1-0B9E9841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E0375FE7-8BF8-814F-BC30-EBC3530DC1C3}"/>
              </a:ext>
            </a:extLst>
          </p:cNvPr>
          <p:cNvGrpSpPr>
            <a:grpSpLocks noChangeAspect="1"/>
          </p:cNvGrpSpPr>
          <p:nvPr/>
        </p:nvGrpSpPr>
        <p:grpSpPr>
          <a:xfrm>
            <a:off x="5415127" y="5174270"/>
            <a:ext cx="1371600" cy="1371600"/>
            <a:chOff x="3124200" y="4341926"/>
            <a:chExt cx="1828800" cy="182880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BABA0B-A9ED-3A44-AA91-B812DFCB1C01}"/>
                </a:ext>
              </a:extLst>
            </p:cNvPr>
            <p:cNvSpPr/>
            <p:nvPr/>
          </p:nvSpPr>
          <p:spPr>
            <a:xfrm>
              <a:off x="3124200" y="4341926"/>
              <a:ext cx="1828800" cy="18288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557F0D-C604-7045-944F-93C6B958E74D}"/>
                </a:ext>
              </a:extLst>
            </p:cNvPr>
            <p:cNvSpPr txBox="1"/>
            <p:nvPr/>
          </p:nvSpPr>
          <p:spPr>
            <a:xfrm>
              <a:off x="3326001" y="5468287"/>
              <a:ext cx="1536917" cy="4103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Controller.sol</a:t>
              </a:r>
            </a:p>
          </p:txBody>
        </p:sp>
        <p:pic>
          <p:nvPicPr>
            <p:cNvPr id="20" name="Graphic 19" descr="Decision chart">
              <a:extLst>
                <a:ext uri="{FF2B5EF4-FFF2-40B4-BE49-F238E27FC236}">
                  <a16:creationId xmlns:a16="http://schemas.microsoft.com/office/drawing/2014/main" id="{BC67E0E2-CB15-6649-9140-5628F7C8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89480" y="4558086"/>
              <a:ext cx="698240" cy="69824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763790A-9659-3B42-8731-A2F67F9087EB}"/>
              </a:ext>
            </a:extLst>
          </p:cNvPr>
          <p:cNvGrpSpPr>
            <a:grpSpLocks noChangeAspect="1"/>
          </p:cNvGrpSpPr>
          <p:nvPr/>
        </p:nvGrpSpPr>
        <p:grpSpPr>
          <a:xfrm>
            <a:off x="5369035" y="2514600"/>
            <a:ext cx="1453930" cy="1828800"/>
            <a:chOff x="5257710" y="779843"/>
            <a:chExt cx="1900238" cy="2875406"/>
          </a:xfrm>
        </p:grpSpPr>
        <p:sp>
          <p:nvSpPr>
            <p:cNvPr id="29" name="Can 28">
              <a:extLst>
                <a:ext uri="{FF2B5EF4-FFF2-40B4-BE49-F238E27FC236}">
                  <a16:creationId xmlns:a16="http://schemas.microsoft.com/office/drawing/2014/main" id="{FF286B11-E189-184A-BE2D-ED9550CC51F0}"/>
                </a:ext>
              </a:extLst>
            </p:cNvPr>
            <p:cNvSpPr/>
            <p:nvPr/>
          </p:nvSpPr>
          <p:spPr>
            <a:xfrm>
              <a:off x="5257710" y="779843"/>
              <a:ext cx="1900238" cy="2875406"/>
            </a:xfrm>
            <a:prstGeom prst="can">
              <a:avLst/>
            </a:prstGeom>
            <a:solidFill>
              <a:schemeClr val="tx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14" name="Graphic 13" descr="Server">
              <a:extLst>
                <a:ext uri="{FF2B5EF4-FFF2-40B4-BE49-F238E27FC236}">
                  <a16:creationId xmlns:a16="http://schemas.microsoft.com/office/drawing/2014/main" id="{7AC72A45-EE11-6F4B-A274-75C1DA2AA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03080" y="1531112"/>
              <a:ext cx="1209495" cy="120949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36C36C-F887-454F-B929-4758F7A072DE}"/>
                </a:ext>
              </a:extLst>
            </p:cNvPr>
            <p:cNvSpPr txBox="1"/>
            <p:nvPr/>
          </p:nvSpPr>
          <p:spPr>
            <a:xfrm>
              <a:off x="5720868" y="2828593"/>
              <a:ext cx="973921" cy="4588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Backend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EACF7A-C3DD-794A-9CF2-5902B13FBBE4}"/>
              </a:ext>
            </a:extLst>
          </p:cNvPr>
          <p:cNvGrpSpPr>
            <a:grpSpLocks noChangeAspect="1"/>
          </p:cNvGrpSpPr>
          <p:nvPr/>
        </p:nvGrpSpPr>
        <p:grpSpPr>
          <a:xfrm>
            <a:off x="1805299" y="5158794"/>
            <a:ext cx="1371600" cy="1371600"/>
            <a:chOff x="1363542" y="3429000"/>
            <a:chExt cx="1828800" cy="182880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CB21A32-B221-4B4D-A115-D3151A3B3EFB}"/>
                </a:ext>
              </a:extLst>
            </p:cNvPr>
            <p:cNvSpPr/>
            <p:nvPr/>
          </p:nvSpPr>
          <p:spPr>
            <a:xfrm>
              <a:off x="1363542" y="3429000"/>
              <a:ext cx="1828800" cy="18288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Coins">
              <a:extLst>
                <a:ext uri="{FF2B5EF4-FFF2-40B4-BE49-F238E27FC236}">
                  <a16:creationId xmlns:a16="http://schemas.microsoft.com/office/drawing/2014/main" id="{D012092F-B87A-2041-BEA3-B793D6B8E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0742" y="3562283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45948C-54D5-9446-9767-EE73146640F6}"/>
                </a:ext>
              </a:extLst>
            </p:cNvPr>
            <p:cNvSpPr txBox="1"/>
            <p:nvPr/>
          </p:nvSpPr>
          <p:spPr>
            <a:xfrm>
              <a:off x="1757724" y="4605069"/>
              <a:ext cx="9268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77500" lnSpcReduction="2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Coin.sol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085FA2-0585-3845-AE30-FAA9E96FB146}"/>
              </a:ext>
            </a:extLst>
          </p:cNvPr>
          <p:cNvGrpSpPr>
            <a:grpSpLocks noChangeAspect="1"/>
          </p:cNvGrpSpPr>
          <p:nvPr/>
        </p:nvGrpSpPr>
        <p:grpSpPr>
          <a:xfrm>
            <a:off x="3163772" y="740748"/>
            <a:ext cx="1828800" cy="1490662"/>
            <a:chOff x="1041054" y="642938"/>
            <a:chExt cx="2316872" cy="1888492"/>
          </a:xfrm>
          <a:effectLst/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06C8EC-48F3-E84A-8A88-472E0106DF47}"/>
                </a:ext>
              </a:extLst>
            </p:cNvPr>
            <p:cNvSpPr/>
            <p:nvPr/>
          </p:nvSpPr>
          <p:spPr>
            <a:xfrm>
              <a:off x="1041054" y="642938"/>
              <a:ext cx="2316872" cy="18884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 descr="Shopping bag">
              <a:extLst>
                <a:ext uri="{FF2B5EF4-FFF2-40B4-BE49-F238E27FC236}">
                  <a16:creationId xmlns:a16="http://schemas.microsoft.com/office/drawing/2014/main" id="{D81A2AE9-0501-3D4B-A13B-C396843C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42290" y="736982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4365AC-BD8B-0E4B-A838-4204161A6B30}"/>
                </a:ext>
              </a:extLst>
            </p:cNvPr>
            <p:cNvSpPr txBox="1"/>
            <p:nvPr/>
          </p:nvSpPr>
          <p:spPr>
            <a:xfrm>
              <a:off x="1272379" y="1787886"/>
              <a:ext cx="1887440" cy="34462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Buyer 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C6F88B-A0C1-3F46-B6BB-067867E08632}"/>
              </a:ext>
            </a:extLst>
          </p:cNvPr>
          <p:cNvGrpSpPr>
            <a:grpSpLocks noChangeAspect="1"/>
          </p:cNvGrpSpPr>
          <p:nvPr/>
        </p:nvGrpSpPr>
        <p:grpSpPr>
          <a:xfrm>
            <a:off x="6764479" y="713304"/>
            <a:ext cx="1828800" cy="1490662"/>
            <a:chOff x="7830642" y="405733"/>
            <a:chExt cx="2316872" cy="1888492"/>
          </a:xfrm>
          <a:effectLst/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877949-C43B-854A-BDF8-AA6A2FE8B331}"/>
                </a:ext>
              </a:extLst>
            </p:cNvPr>
            <p:cNvSpPr/>
            <p:nvPr/>
          </p:nvSpPr>
          <p:spPr>
            <a:xfrm>
              <a:off x="7830642" y="405733"/>
              <a:ext cx="2316872" cy="18884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629117-EACC-6A4C-9B81-DFA73EF493FD}"/>
                </a:ext>
              </a:extLst>
            </p:cNvPr>
            <p:cNvSpPr txBox="1"/>
            <p:nvPr/>
          </p:nvSpPr>
          <p:spPr>
            <a:xfrm>
              <a:off x="8060374" y="1645271"/>
              <a:ext cx="1828750" cy="444925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Merchant Client</a:t>
              </a:r>
            </a:p>
          </p:txBody>
        </p:sp>
        <p:pic>
          <p:nvPicPr>
            <p:cNvPr id="24" name="Graphic 23" descr="Store">
              <a:extLst>
                <a:ext uri="{FF2B5EF4-FFF2-40B4-BE49-F238E27FC236}">
                  <a16:creationId xmlns:a16="http://schemas.microsoft.com/office/drawing/2014/main" id="{C4C4950D-6B5E-8141-A302-3D185AF8E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0569" y="594106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F48576B-6125-7A48-8377-4D74AE8FEEE5}"/>
              </a:ext>
            </a:extLst>
          </p:cNvPr>
          <p:cNvGrpSpPr>
            <a:grpSpLocks noChangeAspect="1"/>
          </p:cNvGrpSpPr>
          <p:nvPr/>
        </p:nvGrpSpPr>
        <p:grpSpPr>
          <a:xfrm>
            <a:off x="404265" y="172344"/>
            <a:ext cx="1610033" cy="1519377"/>
            <a:chOff x="2749804" y="1907380"/>
            <a:chExt cx="2177882" cy="2055252"/>
          </a:xfrm>
        </p:grpSpPr>
        <p:sp>
          <p:nvSpPr>
            <p:cNvPr id="43" name="Snip Same Side Corner Rectangle 42">
              <a:extLst>
                <a:ext uri="{FF2B5EF4-FFF2-40B4-BE49-F238E27FC236}">
                  <a16:creationId xmlns:a16="http://schemas.microsoft.com/office/drawing/2014/main" id="{9F651D75-005A-D243-9549-5D3DD67D9E5E}"/>
                </a:ext>
              </a:extLst>
            </p:cNvPr>
            <p:cNvSpPr/>
            <p:nvPr/>
          </p:nvSpPr>
          <p:spPr>
            <a:xfrm>
              <a:off x="2749804" y="1907380"/>
              <a:ext cx="2177882" cy="2055252"/>
            </a:xfrm>
            <a:prstGeom prst="snip2Same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Register">
              <a:extLst>
                <a:ext uri="{FF2B5EF4-FFF2-40B4-BE49-F238E27FC236}">
                  <a16:creationId xmlns:a16="http://schemas.microsoft.com/office/drawing/2014/main" id="{BBD9BD9C-145F-8B45-98C5-8DFA52AD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8904" y="2219057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8958E1-F13A-BA4B-8E44-CF99517DFD16}"/>
                </a:ext>
              </a:extLst>
            </p:cNvPr>
            <p:cNvSpPr txBox="1"/>
            <p:nvPr/>
          </p:nvSpPr>
          <p:spPr>
            <a:xfrm>
              <a:off x="3021989" y="3260466"/>
              <a:ext cx="1622985" cy="4037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85000" lnSpcReduction="1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Stripe.js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9DB00D-6080-B148-9118-D346280EE0B7}"/>
              </a:ext>
            </a:extLst>
          </p:cNvPr>
          <p:cNvGrpSpPr>
            <a:grpSpLocks noChangeAspect="1"/>
          </p:cNvGrpSpPr>
          <p:nvPr/>
        </p:nvGrpSpPr>
        <p:grpSpPr>
          <a:xfrm>
            <a:off x="8783736" y="5186697"/>
            <a:ext cx="1371600" cy="1371600"/>
            <a:chOff x="2593628" y="2127088"/>
            <a:chExt cx="1828800" cy="1828800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B94173C-6321-114F-B2BE-C7E3F1D4D7D6}"/>
                </a:ext>
              </a:extLst>
            </p:cNvPr>
            <p:cNvSpPr/>
            <p:nvPr/>
          </p:nvSpPr>
          <p:spPr>
            <a:xfrm>
              <a:off x="2593628" y="2127088"/>
              <a:ext cx="1828800" cy="18288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Tag">
              <a:extLst>
                <a:ext uri="{FF2B5EF4-FFF2-40B4-BE49-F238E27FC236}">
                  <a16:creationId xmlns:a16="http://schemas.microsoft.com/office/drawing/2014/main" id="{2E2883C5-B682-674D-85DD-4F92B4C2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54492" y="2288792"/>
              <a:ext cx="914400" cy="9144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7DF9BB-A488-9D4E-AE69-CE1701782B76}"/>
                </a:ext>
              </a:extLst>
            </p:cNvPr>
            <p:cNvSpPr txBox="1"/>
            <p:nvPr/>
          </p:nvSpPr>
          <p:spPr>
            <a:xfrm>
              <a:off x="2847504" y="3309172"/>
              <a:ext cx="1328377" cy="3657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92500" lnSpcReduction="10000"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Discount.sol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B8F2366-E8F2-FE42-AE0B-616CC699AA46}"/>
              </a:ext>
            </a:extLst>
          </p:cNvPr>
          <p:cNvGrpSpPr>
            <a:grpSpLocks noChangeAspect="1"/>
          </p:cNvGrpSpPr>
          <p:nvPr/>
        </p:nvGrpSpPr>
        <p:grpSpPr>
          <a:xfrm>
            <a:off x="9951752" y="305183"/>
            <a:ext cx="1090448" cy="1371600"/>
            <a:chOff x="5257710" y="779843"/>
            <a:chExt cx="1900238" cy="2875406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007C1BFA-CEE6-AB4E-AE11-517958A960FB}"/>
                </a:ext>
              </a:extLst>
            </p:cNvPr>
            <p:cNvSpPr/>
            <p:nvPr/>
          </p:nvSpPr>
          <p:spPr>
            <a:xfrm>
              <a:off x="5257710" y="779843"/>
              <a:ext cx="1900238" cy="2875406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58" name="Graphic 57" descr="Server">
              <a:extLst>
                <a:ext uri="{FF2B5EF4-FFF2-40B4-BE49-F238E27FC236}">
                  <a16:creationId xmlns:a16="http://schemas.microsoft.com/office/drawing/2014/main" id="{7AF8DF57-3DA6-1C4A-B276-32A6BF1A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03080" y="1531112"/>
              <a:ext cx="1209495" cy="120949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CBF61B-C11F-774F-9D1E-BB1709863A46}"/>
                </a:ext>
              </a:extLst>
            </p:cNvPr>
            <p:cNvSpPr txBox="1"/>
            <p:nvPr/>
          </p:nvSpPr>
          <p:spPr>
            <a:xfrm>
              <a:off x="5720867" y="2828595"/>
              <a:ext cx="973921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rmAutofit fontScale="32500" lnSpcReduction="2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Shopify API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2D808DC-5707-AB44-83AA-BFDD2F7BE48F}"/>
              </a:ext>
            </a:extLst>
          </p:cNvPr>
          <p:cNvGrpSpPr>
            <a:grpSpLocks noChangeAspect="1"/>
          </p:cNvGrpSpPr>
          <p:nvPr/>
        </p:nvGrpSpPr>
        <p:grpSpPr>
          <a:xfrm>
            <a:off x="785846" y="2739455"/>
            <a:ext cx="1554480" cy="1554479"/>
            <a:chOff x="8038732" y="2992418"/>
            <a:chExt cx="1371600" cy="13716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C2E0094-065C-4A41-9ADC-7A8477A10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732" y="2992418"/>
              <a:ext cx="1371600" cy="1371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Wallet">
              <a:extLst>
                <a:ext uri="{FF2B5EF4-FFF2-40B4-BE49-F238E27FC236}">
                  <a16:creationId xmlns:a16="http://schemas.microsoft.com/office/drawing/2014/main" id="{C074F3DA-C665-B149-8C4C-2418D9A0C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04492" y="3088513"/>
              <a:ext cx="640080" cy="64008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15FD03-738F-0E41-9A0B-7E078D1712B3}"/>
                </a:ext>
              </a:extLst>
            </p:cNvPr>
            <p:cNvSpPr txBox="1"/>
            <p:nvPr/>
          </p:nvSpPr>
          <p:spPr>
            <a:xfrm>
              <a:off x="8038732" y="3892417"/>
              <a:ext cx="13715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Buyer Wallet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2B0139-B5B9-2440-93B1-3DAA17B94B9C}"/>
              </a:ext>
            </a:extLst>
          </p:cNvPr>
          <p:cNvGrpSpPr>
            <a:grpSpLocks noChangeAspect="1"/>
          </p:cNvGrpSpPr>
          <p:nvPr/>
        </p:nvGrpSpPr>
        <p:grpSpPr>
          <a:xfrm>
            <a:off x="9719735" y="2848363"/>
            <a:ext cx="1554480" cy="1554479"/>
            <a:chOff x="8038732" y="2992418"/>
            <a:chExt cx="1371600" cy="13716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EA4971-06D0-A641-B734-7D21382B4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732" y="2992418"/>
              <a:ext cx="1371600" cy="1371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 descr="Wallet">
              <a:extLst>
                <a:ext uri="{FF2B5EF4-FFF2-40B4-BE49-F238E27FC236}">
                  <a16:creationId xmlns:a16="http://schemas.microsoft.com/office/drawing/2014/main" id="{73E0BF41-D8B9-274D-B989-1CCA1B69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04492" y="3088513"/>
              <a:ext cx="640080" cy="64008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79F598B-5468-DF4C-8382-0FFAE077E89E}"/>
                </a:ext>
              </a:extLst>
            </p:cNvPr>
            <p:cNvSpPr txBox="1"/>
            <p:nvPr/>
          </p:nvSpPr>
          <p:spPr>
            <a:xfrm>
              <a:off x="8038732" y="3892417"/>
              <a:ext cx="137159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Merchant Wallet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27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Bent, Dylan G.</dc:creator>
  <cp:lastModifiedBy>Bent, Dylan G.</cp:lastModifiedBy>
  <cp:revision>6</cp:revision>
  <dcterms:created xsi:type="dcterms:W3CDTF">2019-08-09T02:14:37Z</dcterms:created>
  <dcterms:modified xsi:type="dcterms:W3CDTF">2019-08-09T03:03:43Z</dcterms:modified>
</cp:coreProperties>
</file>