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1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8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7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8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1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3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2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1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3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6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tractor-pn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Tractor in a field">
            <a:extLst>
              <a:ext uri="{FF2B5EF4-FFF2-40B4-BE49-F238E27FC236}">
                <a16:creationId xmlns:a16="http://schemas.microsoft.com/office/drawing/2014/main" id="{EDB49353-A71C-E874-3611-FBD3083B31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4818" r="-1" b="10890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27262-0547-9AF7-26B3-95257B26B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Farmers market User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2DBD8-9EDF-3DE2-C661-0BDB3B57C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Ideas for features and design</a:t>
            </a:r>
          </a:p>
        </p:txBody>
      </p:sp>
    </p:spTree>
    <p:extLst>
      <p:ext uri="{BB962C8B-B14F-4D97-AF65-F5344CB8AC3E}">
        <p14:creationId xmlns:p14="http://schemas.microsoft.com/office/powerpoint/2010/main" val="207350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9E7D7-FF44-C309-21C7-5110112100F1}"/>
              </a:ext>
            </a:extLst>
          </p:cNvPr>
          <p:cNvSpPr txBox="1"/>
          <p:nvPr/>
        </p:nvSpPr>
        <p:spPr>
          <a:xfrm>
            <a:off x="838199" y="857251"/>
            <a:ext cx="4581525" cy="2076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cs typeface="Angsana New" panose="02020603050405020304" pitchFamily="18" charset="-34"/>
              </a:rPr>
              <a:t>Interactive 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53988-814A-7957-0AFB-3AA47F1DADC4}"/>
              </a:ext>
            </a:extLst>
          </p:cNvPr>
          <p:cNvSpPr txBox="1"/>
          <p:nvPr/>
        </p:nvSpPr>
        <p:spPr>
          <a:xfrm>
            <a:off x="838199" y="3190875"/>
            <a:ext cx="4581526" cy="298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alpha val="60000"/>
                  </a:schemeClr>
                </a:solidFill>
              </a:rPr>
              <a:t>An interactive map will help users to find everything they are looking for.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alpha val="60000"/>
                  </a:schemeClr>
                </a:solidFill>
              </a:rPr>
              <a:t>showing who is at each stall and what they are selling with a popup on hover with more information</a:t>
            </a:r>
          </a:p>
        </p:txBody>
      </p:sp>
      <p:pic>
        <p:nvPicPr>
          <p:cNvPr id="9" name="Graphic 8" descr="Map with pin">
            <a:extLst>
              <a:ext uri="{FF2B5EF4-FFF2-40B4-BE49-F238E27FC236}">
                <a16:creationId xmlns:a16="http://schemas.microsoft.com/office/drawing/2014/main" id="{A4BF40B0-BE79-33BB-FD02-9BA7C9FD04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0893" y="903652"/>
            <a:ext cx="5022907" cy="502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6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's faces">
            <a:extLst>
              <a:ext uri="{FF2B5EF4-FFF2-40B4-BE49-F238E27FC236}">
                <a16:creationId xmlns:a16="http://schemas.microsoft.com/office/drawing/2014/main" id="{2D9B9E3F-477B-A6A7-6FE7-D9F68AC13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493776"/>
            <a:ext cx="11247120" cy="58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6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ame 30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5423D-943C-2B50-2832-1EED6894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581525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Vendor’s profile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09E3-4E6A-CAA8-1454-C87CEEFD8516}"/>
              </a:ext>
            </a:extLst>
          </p:cNvPr>
          <p:cNvSpPr>
            <a:spLocks/>
          </p:cNvSpPr>
          <p:nvPr/>
        </p:nvSpPr>
        <p:spPr>
          <a:xfrm>
            <a:off x="838199" y="3190875"/>
            <a:ext cx="4581526" cy="298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38912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>
                    <a:alpha val="60000"/>
                  </a:schemeClr>
                </a:solidFill>
              </a:rPr>
              <a:t>Seller profiles will tell customers what each seller has in stock.</a:t>
            </a:r>
          </a:p>
          <a:p>
            <a:pPr marL="438912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>
                    <a:alpha val="60000"/>
                  </a:schemeClr>
                </a:solidFill>
              </a:rPr>
              <a:t>Each vendor's profile will contain additional information about their farm and the array of products they offer.</a:t>
            </a:r>
          </a:p>
          <a:p>
            <a:pPr marL="438912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endParaRPr lang="en-US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6" name="Picture 5" descr="A green tractor with yellow wheels">
            <a:extLst>
              <a:ext uri="{FF2B5EF4-FFF2-40B4-BE49-F238E27FC236}">
                <a16:creationId xmlns:a16="http://schemas.microsoft.com/office/drawing/2014/main" id="{F29CBA4D-94F4-6681-A2EB-814A0E209B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0893" y="1154797"/>
            <a:ext cx="5022907" cy="452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7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ith a round face">
            <a:extLst>
              <a:ext uri="{FF2B5EF4-FFF2-40B4-BE49-F238E27FC236}">
                <a16:creationId xmlns:a16="http://schemas.microsoft.com/office/drawing/2014/main" id="{6D7AB0FA-FF67-6E22-AA95-1C11BC8C9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1" y="475489"/>
            <a:ext cx="11237789" cy="593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C7B40-C885-AE0C-1C8E-CE3B6A00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581525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Customer Profile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0BB67-E563-D5FD-B4B2-D6B1651E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4581526" cy="2986087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Customer profiles allow customers to favorite certain vendors.</a:t>
            </a:r>
          </a:p>
          <a:p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Customers can also order online and pickup without hassle.</a:t>
            </a:r>
          </a:p>
        </p:txBody>
      </p:sp>
      <p:pic>
        <p:nvPicPr>
          <p:cNvPr id="19" name="Graphic 18" descr="User">
            <a:extLst>
              <a:ext uri="{FF2B5EF4-FFF2-40B4-BE49-F238E27FC236}">
                <a16:creationId xmlns:a16="http://schemas.microsoft.com/office/drawing/2014/main" id="{52D9FEF4-BE38-D790-DBF3-6E5C80ECAB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0893" y="903652"/>
            <a:ext cx="5022907" cy="502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1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website&#10;&#10;Description automatically generated">
            <a:extLst>
              <a:ext uri="{FF2B5EF4-FFF2-40B4-BE49-F238E27FC236}">
                <a16:creationId xmlns:a16="http://schemas.microsoft.com/office/drawing/2014/main" id="{DDD0E442-438D-2FE9-33D5-1AD5CDAC5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0" y="0"/>
            <a:ext cx="11243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13143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LeftStep">
      <a:dk1>
        <a:srgbClr val="000000"/>
      </a:dk1>
      <a:lt1>
        <a:srgbClr val="FFFFFF"/>
      </a:lt1>
      <a:dk2>
        <a:srgbClr val="3E3423"/>
      </a:dk2>
      <a:lt2>
        <a:srgbClr val="E8E2E6"/>
      </a:lt2>
      <a:accent1>
        <a:srgbClr val="47B663"/>
      </a:accent1>
      <a:accent2>
        <a:srgbClr val="4EB13B"/>
      </a:accent2>
      <a:accent3>
        <a:srgbClr val="82AF45"/>
      </a:accent3>
      <a:accent4>
        <a:srgbClr val="A5A637"/>
      </a:accent4>
      <a:accent5>
        <a:srgbClr val="C3924D"/>
      </a:accent5>
      <a:accent6>
        <a:srgbClr val="B14F3B"/>
      </a:accent6>
      <a:hlink>
        <a:srgbClr val="987F32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100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Sabon Next LT</vt:lpstr>
      <vt:lpstr>Wingdings</vt:lpstr>
      <vt:lpstr>LuminousVTI</vt:lpstr>
      <vt:lpstr>Farmers market User Experience</vt:lpstr>
      <vt:lpstr>PowerPoint Presentation</vt:lpstr>
      <vt:lpstr>PowerPoint Presentation</vt:lpstr>
      <vt:lpstr>Vendor’s profile </vt:lpstr>
      <vt:lpstr>PowerPoint Presentation</vt:lpstr>
      <vt:lpstr>Customer Profile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Farmers maket User Experience</dc:title>
  <dc:creator>Ben T Harwood</dc:creator>
  <cp:lastModifiedBy>Ben T Harwood</cp:lastModifiedBy>
  <cp:revision>3</cp:revision>
  <dcterms:created xsi:type="dcterms:W3CDTF">2024-01-16T02:34:18Z</dcterms:created>
  <dcterms:modified xsi:type="dcterms:W3CDTF">2024-01-16T06:41:01Z</dcterms:modified>
</cp:coreProperties>
</file>