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0678" autoAdjust="0"/>
  </p:normalViewPr>
  <p:slideViewPr>
    <p:cSldViewPr snapToGrid="0">
      <p:cViewPr>
        <p:scale>
          <a:sx n="59" d="100"/>
          <a:sy n="59" d="100"/>
        </p:scale>
        <p:origin x="-73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62976-9D31-41BD-A414-C7AB8919C145}"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98E2C-2232-476D-9F54-B4B0DE2ADD3A}" type="slidenum">
              <a:rPr lang="en-US" smtClean="0"/>
              <a:t>‹#›</a:t>
            </a:fld>
            <a:endParaRPr lang="en-US"/>
          </a:p>
        </p:txBody>
      </p:sp>
    </p:spTree>
    <p:extLst>
      <p:ext uri="{BB962C8B-B14F-4D97-AF65-F5344CB8AC3E}">
        <p14:creationId xmlns:p14="http://schemas.microsoft.com/office/powerpoint/2010/main" val="328891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40217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30211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3680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687335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276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665530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460226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95227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0994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10984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6B4054-8DCF-41D2-BCA1-F6B12F8B5D5C}"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66152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6B4054-8DCF-41D2-BCA1-F6B12F8B5D5C}" type="datetimeFigureOut">
              <a:rPr lang="en-US" smtClean="0"/>
              <a:t>9/24/2014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9925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6B4054-8DCF-41D2-BCA1-F6B12F8B5D5C}" type="datetimeFigureOut">
              <a:rPr lang="en-US" smtClean="0"/>
              <a:t>9/24/2014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30458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B4054-8DCF-41D2-BCA1-F6B12F8B5D5C}" type="datetimeFigureOut">
              <a:rPr lang="en-US" smtClean="0"/>
              <a:t>9/24/2014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65180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55255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51341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6B4054-8DCF-41D2-BCA1-F6B12F8B5D5C}" type="datetimeFigureOut">
              <a:rPr lang="en-US" smtClean="0"/>
              <a:t>9/24/2014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D7561E-4E4D-40B3-8E59-4EC5B0EB60E3}" type="slidenum">
              <a:rPr lang="en-US" smtClean="0"/>
              <a:t>‹#›</a:t>
            </a:fld>
            <a:endParaRPr lang="en-US"/>
          </a:p>
        </p:txBody>
      </p:sp>
    </p:spTree>
    <p:extLst>
      <p:ext uri="{BB962C8B-B14F-4D97-AF65-F5344CB8AC3E}">
        <p14:creationId xmlns:p14="http://schemas.microsoft.com/office/powerpoint/2010/main" val="1345132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CDA 3103</a:t>
            </a:r>
            <a:endParaRPr lang="en-US" dirty="0"/>
          </a:p>
        </p:txBody>
      </p:sp>
      <p:sp>
        <p:nvSpPr>
          <p:cNvPr id="3" name="Subtitle 2"/>
          <p:cNvSpPr>
            <a:spLocks noGrp="1"/>
          </p:cNvSpPr>
          <p:nvPr>
            <p:ph type="subTitle" idx="1"/>
          </p:nvPr>
        </p:nvSpPr>
        <p:spPr/>
        <p:txBody>
          <a:bodyPr/>
          <a:lstStyle/>
          <a:p>
            <a:r>
              <a:rPr lang="en-US" dirty="0" smtClean="0"/>
              <a:t>Recitation 4 – Logic Design</a:t>
            </a:r>
            <a:endParaRPr lang="en-US" dirty="0"/>
          </a:p>
        </p:txBody>
      </p:sp>
    </p:spTree>
    <p:extLst>
      <p:ext uri="{BB962C8B-B14F-4D97-AF65-F5344CB8AC3E}">
        <p14:creationId xmlns:p14="http://schemas.microsoft.com/office/powerpoint/2010/main" val="1785513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Circuits</a:t>
            </a:r>
            <a:endParaRPr lang="en-US" dirty="0"/>
          </a:p>
        </p:txBody>
      </p:sp>
      <p:sp>
        <p:nvSpPr>
          <p:cNvPr id="3" name="Content Placeholder 2"/>
          <p:cNvSpPr>
            <a:spLocks noGrp="1"/>
          </p:cNvSpPr>
          <p:nvPr>
            <p:ph idx="1"/>
          </p:nvPr>
        </p:nvSpPr>
        <p:spPr>
          <a:xfrm>
            <a:off x="2589212" y="2133600"/>
            <a:ext cx="8915400" cy="4724400"/>
          </a:xfrm>
        </p:spPr>
        <p:txBody>
          <a:bodyPr/>
          <a:lstStyle/>
          <a:p>
            <a:r>
              <a:rPr lang="en-US" dirty="0"/>
              <a:t>Design a logic network that can display the characters in “PEACE” on a seven-segment display unit. Write the truth table for the output functions C0-C6, minimize them by using a </a:t>
            </a:r>
            <a:r>
              <a:rPr lang="en-US" dirty="0" err="1"/>
              <a:t>Karnaugh</a:t>
            </a:r>
            <a:r>
              <a:rPr lang="en-US" dirty="0"/>
              <a:t> Map, and implement using discrete logic gates.</a:t>
            </a:r>
          </a:p>
          <a:p>
            <a:endParaRPr lang="en-US" dirty="0" smtClean="0"/>
          </a:p>
          <a:p>
            <a:endParaRPr lang="en-US" dirty="0" smtClean="0"/>
          </a:p>
          <a:p>
            <a:endParaRPr lang="en-US" dirty="0"/>
          </a:p>
          <a:p>
            <a:endParaRPr lang="en-US" dirty="0"/>
          </a:p>
          <a:p>
            <a:endParaRPr lang="en-US" dirty="0"/>
          </a:p>
          <a:p>
            <a:r>
              <a:rPr lang="en-US" dirty="0" smtClean="0"/>
              <a:t>Character </a:t>
            </a:r>
            <a:r>
              <a:rPr lang="en-US" dirty="0"/>
              <a:t>“A” will be displayed if segments (C0, C1, C2, C4, C5, C6) of a 7-segment display are turned on and segment (C3) is turned off. Since only 4 characters will be displayed, input of 2 bits to encode them will be needed for the given design. Call those inputs X0 and </a:t>
            </a:r>
            <a:r>
              <a:rPr lang="en-US" dirty="0" smtClean="0"/>
              <a:t>X1.</a:t>
            </a:r>
            <a:endParaRPr lang="en-US" dirty="0"/>
          </a:p>
          <a:p>
            <a:endParaRPr lang="en-US" dirty="0"/>
          </a:p>
        </p:txBody>
      </p:sp>
      <p:pic>
        <p:nvPicPr>
          <p:cNvPr id="4" name="Picture 3"/>
          <p:cNvPicPr/>
          <p:nvPr/>
        </p:nvPicPr>
        <p:blipFill>
          <a:blip r:embed="rId2"/>
          <a:stretch>
            <a:fillRect/>
          </a:stretch>
        </p:blipFill>
        <p:spPr>
          <a:xfrm>
            <a:off x="4443412" y="3446148"/>
            <a:ext cx="5167814" cy="1583052"/>
          </a:xfrm>
          <a:prstGeom prst="rect">
            <a:avLst/>
          </a:prstGeom>
        </p:spPr>
      </p:pic>
    </p:spTree>
    <p:extLst>
      <p:ext uri="{BB962C8B-B14F-4D97-AF65-F5344CB8AC3E}">
        <p14:creationId xmlns:p14="http://schemas.microsoft.com/office/powerpoint/2010/main" val="210761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Circuits</a:t>
            </a:r>
            <a:endParaRPr lang="en-US" dirty="0"/>
          </a:p>
        </p:txBody>
      </p:sp>
      <p:sp>
        <p:nvSpPr>
          <p:cNvPr id="3" name="Content Placeholder 2"/>
          <p:cNvSpPr>
            <a:spLocks noGrp="1"/>
          </p:cNvSpPr>
          <p:nvPr>
            <p:ph idx="1"/>
          </p:nvPr>
        </p:nvSpPr>
        <p:spPr>
          <a:xfrm>
            <a:off x="2589212" y="2133600"/>
            <a:ext cx="8915400" cy="4514850"/>
          </a:xfrm>
        </p:spPr>
        <p:txBody>
          <a:bodyPr>
            <a:normAutofit/>
          </a:bodyPr>
          <a:lstStyle/>
          <a:p>
            <a:r>
              <a:rPr lang="en-US" dirty="0" smtClean="0"/>
              <a:t>You have a vending machine with a single coin slot.  This machine accepts 5 and 10 cent coins.  This machine vends when 15 cents has been put in the machine.</a:t>
            </a:r>
          </a:p>
          <a:p>
            <a:endParaRPr lang="en-US" dirty="0" smtClean="0"/>
          </a:p>
          <a:p>
            <a:r>
              <a:rPr lang="en-US" dirty="0" smtClean="0"/>
              <a:t>Show the state diagram and state transition table.  The state transition table shows the functions to determine the next state and output of the system.  Use the states shown below.  Possible inputs are N (nickels, 5 cents) or D (dimes, 10 cents).</a:t>
            </a:r>
          </a:p>
          <a:p>
            <a:endParaRPr lang="en-US" dirty="0"/>
          </a:p>
          <a:p>
            <a:pPr marL="0" indent="0">
              <a:buNone/>
            </a:pPr>
            <a:r>
              <a:rPr lang="en-US" dirty="0" smtClean="0"/>
              <a:t>Q1 	Q0  | State</a:t>
            </a:r>
            <a:br>
              <a:rPr lang="en-US" dirty="0" smtClean="0"/>
            </a:br>
            <a:r>
              <a:rPr lang="en-US" dirty="0" smtClean="0"/>
              <a:t>0    	0	| 0 cents</a:t>
            </a:r>
            <a:br>
              <a:rPr lang="en-US" dirty="0" smtClean="0"/>
            </a:br>
            <a:r>
              <a:rPr lang="en-US" dirty="0" smtClean="0"/>
              <a:t>0	1	| 5 cents</a:t>
            </a:r>
            <a:br>
              <a:rPr lang="en-US" dirty="0" smtClean="0"/>
            </a:br>
            <a:r>
              <a:rPr lang="en-US" dirty="0" smtClean="0"/>
              <a:t>1	0	| 10 cents</a:t>
            </a:r>
            <a:br>
              <a:rPr lang="en-US" dirty="0" smtClean="0"/>
            </a:br>
            <a:r>
              <a:rPr lang="en-US" dirty="0" smtClean="0"/>
              <a:t>1	1	| 15 cents</a:t>
            </a:r>
            <a:endParaRPr lang="en-US" dirty="0"/>
          </a:p>
        </p:txBody>
      </p:sp>
    </p:spTree>
    <p:extLst>
      <p:ext uri="{BB962C8B-B14F-4D97-AF65-F5344CB8AC3E}">
        <p14:creationId xmlns:p14="http://schemas.microsoft.com/office/powerpoint/2010/main" val="48651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t>
            </a:r>
            <a:r>
              <a:rPr lang="en-US" dirty="0" smtClean="0"/>
              <a:t>Circuits Continued</a:t>
            </a:r>
            <a:endParaRPr lang="en-US" dirty="0"/>
          </a:p>
        </p:txBody>
      </p:sp>
      <p:sp>
        <p:nvSpPr>
          <p:cNvPr id="3" name="Content Placeholder 2"/>
          <p:cNvSpPr>
            <a:spLocks noGrp="1"/>
          </p:cNvSpPr>
          <p:nvPr>
            <p:ph idx="1"/>
          </p:nvPr>
        </p:nvSpPr>
        <p:spPr/>
        <p:txBody>
          <a:bodyPr/>
          <a:lstStyle/>
          <a:p>
            <a:r>
              <a:rPr lang="en-US" dirty="0" smtClean="0"/>
              <a:t>Reduce the outputs of the state transition table (Q1next, Q0next, Vend?) to their minimal sum of products form.  Show the gate level implementation that fits this circuit.</a:t>
            </a:r>
            <a:endParaRPr lang="en-US" dirty="0"/>
          </a:p>
        </p:txBody>
      </p:sp>
      <p:pic>
        <p:nvPicPr>
          <p:cNvPr id="4" name="Picture 3"/>
          <p:cNvPicPr>
            <a:picLocks noChangeAspect="1"/>
          </p:cNvPicPr>
          <p:nvPr/>
        </p:nvPicPr>
        <p:blipFill>
          <a:blip r:embed="rId2"/>
          <a:stretch>
            <a:fillRect/>
          </a:stretch>
        </p:blipFill>
        <p:spPr>
          <a:xfrm>
            <a:off x="3646487" y="3228975"/>
            <a:ext cx="6800850" cy="3371850"/>
          </a:xfrm>
          <a:prstGeom prst="rect">
            <a:avLst/>
          </a:prstGeom>
        </p:spPr>
      </p:pic>
    </p:spTree>
    <p:extLst>
      <p:ext uri="{BB962C8B-B14F-4D97-AF65-F5344CB8AC3E}">
        <p14:creationId xmlns:p14="http://schemas.microsoft.com/office/powerpoint/2010/main" val="38600453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178</TotalTime>
  <Words>244</Words>
  <Application>Microsoft Office PowerPoint</Application>
  <PresentationFormat>Custom</PresentationFormat>
  <Paragraphs>18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Wisp</vt:lpstr>
      <vt:lpstr>CDA 3103</vt:lpstr>
      <vt:lpstr>Combinational Circuits</vt:lpstr>
      <vt:lpstr>Sequential Circuits</vt:lpstr>
      <vt:lpstr>Sequential Circuits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Gates</dc:title>
  <dc:creator>Sarah Angell</dc:creator>
  <cp:lastModifiedBy>Sarah Angell</cp:lastModifiedBy>
  <cp:revision>22</cp:revision>
  <dcterms:created xsi:type="dcterms:W3CDTF">2013-09-03T17:29:40Z</dcterms:created>
  <dcterms:modified xsi:type="dcterms:W3CDTF">2014-09-24T18:19:23Z</dcterms:modified>
</cp:coreProperties>
</file>