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3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55B63E-A6A8-4BE5-847E-7E221DE1216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DDADA0-E9F1-42BA-A746-6A828666AA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1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1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Binary, Combinational Logic Design, Sequential Logic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purpose of the clock signal.  How can it be used to translate asynchronous input to synchronous input?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Adders</a:t>
            </a:r>
          </a:p>
          <a:p>
            <a:pPr lvl="1"/>
            <a:r>
              <a:rPr lang="en-US" dirty="0" smtClean="0"/>
              <a:t>Ripple-Carry</a:t>
            </a:r>
          </a:p>
          <a:p>
            <a:pPr lvl="1"/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Carry-Select</a:t>
            </a:r>
          </a:p>
          <a:p>
            <a:r>
              <a:rPr lang="en-US" dirty="0" smtClean="0"/>
              <a:t>Arithmetic Logic Unit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disadvantage of the </a:t>
            </a:r>
            <a:r>
              <a:rPr lang="en-US" dirty="0" smtClean="0"/>
              <a:t>Carry-Select </a:t>
            </a:r>
            <a:r>
              <a:rPr lang="en-US" dirty="0"/>
              <a:t>Adder?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/>
              <a:t>Long propagation </a:t>
            </a:r>
            <a:r>
              <a:rPr lang="en-US" dirty="0" smtClean="0"/>
              <a:t>delay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 smtClean="0"/>
              <a:t>Each </a:t>
            </a:r>
            <a:r>
              <a:rPr lang="en-US" dirty="0"/>
              <a:t>stage requires additional </a:t>
            </a:r>
            <a:r>
              <a:rPr lang="en-US" dirty="0" smtClean="0"/>
              <a:t>hardware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 smtClean="0"/>
              <a:t>Requires </a:t>
            </a:r>
            <a:r>
              <a:rPr lang="en-US" dirty="0"/>
              <a:t>redundant </a:t>
            </a:r>
            <a:r>
              <a:rPr lang="en-US" dirty="0" smtClean="0"/>
              <a:t>hardware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 smtClean="0"/>
              <a:t>Cannot </a:t>
            </a:r>
            <a:r>
              <a:rPr lang="en-US" dirty="0"/>
              <a:t>support 2's complement integers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Booth’s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12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following two signed numbers using Booth’s algorithm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10100110</a:t>
            </a:r>
            <a:br>
              <a:rPr lang="en-US" dirty="0" smtClean="0"/>
            </a:br>
            <a:r>
              <a:rPr lang="en-US" dirty="0" smtClean="0"/>
              <a:t>	x	01110110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smtClean="0"/>
              <a:t>questions total</a:t>
            </a:r>
          </a:p>
          <a:p>
            <a:pPr lvl="1"/>
            <a:endParaRPr lang="en-US" dirty="0"/>
          </a:p>
          <a:p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Pen/Pencil</a:t>
            </a:r>
          </a:p>
          <a:p>
            <a:pPr lvl="1"/>
            <a:r>
              <a:rPr lang="en-US" dirty="0" smtClean="0"/>
              <a:t>A non-graphing calculator is permitted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Conversions</a:t>
            </a:r>
          </a:p>
          <a:p>
            <a:pPr lvl="1"/>
            <a:r>
              <a:rPr lang="en-US" dirty="0" smtClean="0"/>
              <a:t>2’s Complement Representation</a:t>
            </a:r>
            <a:endParaRPr lang="en-US" dirty="0" smtClean="0"/>
          </a:p>
          <a:p>
            <a:r>
              <a:rPr lang="en-US" dirty="0" smtClean="0"/>
              <a:t>Binary Arithmetic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A – B = A + -</a:t>
            </a:r>
            <a:r>
              <a:rPr lang="en-US" dirty="0" smtClean="0"/>
              <a:t>B</a:t>
            </a:r>
          </a:p>
          <a:p>
            <a:r>
              <a:rPr lang="en-US" dirty="0" smtClean="0"/>
              <a:t>Overflow</a:t>
            </a:r>
            <a:endParaRPr lang="en-US" dirty="0" smtClean="0"/>
          </a:p>
          <a:p>
            <a:pPr lvl="1"/>
            <a:r>
              <a:rPr lang="en-US" dirty="0" smtClean="0"/>
              <a:t>Occurs when the </a:t>
            </a:r>
            <a:r>
              <a:rPr lang="en-US" dirty="0" err="1" smtClean="0"/>
              <a:t>CarryIn</a:t>
            </a:r>
            <a:r>
              <a:rPr lang="en-US" dirty="0" smtClean="0"/>
              <a:t> of the MSB is not equal to the </a:t>
            </a:r>
            <a:r>
              <a:rPr lang="en-US" dirty="0" err="1" smtClean="0"/>
              <a:t>CarryOut</a:t>
            </a:r>
            <a:r>
              <a:rPr lang="en-US" dirty="0" smtClean="0"/>
              <a:t> of the MSB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binary number A = 1101.  What is the decimal representation of A, if A is expressed as an:</a:t>
            </a:r>
          </a:p>
          <a:p>
            <a:pPr lvl="1"/>
            <a:r>
              <a:rPr lang="en-US" dirty="0" smtClean="0"/>
              <a:t>Unsigned number</a:t>
            </a:r>
          </a:p>
          <a:p>
            <a:pPr lvl="1"/>
            <a:r>
              <a:rPr lang="en-US" dirty="0" smtClean="0"/>
              <a:t>Sign-Magnitude number</a:t>
            </a:r>
          </a:p>
          <a:p>
            <a:pPr lvl="1"/>
            <a:r>
              <a:rPr lang="en-US" dirty="0" smtClean="0"/>
              <a:t>1’s complement number</a:t>
            </a:r>
          </a:p>
          <a:p>
            <a:pPr lvl="1"/>
            <a:r>
              <a:rPr lang="en-US" dirty="0" smtClean="0"/>
              <a:t>2’s complement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 1101 and B = 0011, and both are 2’s complement numbers, </a:t>
            </a:r>
            <a:br>
              <a:rPr lang="en-US" dirty="0" smtClean="0"/>
            </a:br>
            <a:r>
              <a:rPr lang="en-US" dirty="0" smtClean="0"/>
              <a:t>determine A-B.  State if Overflow occurs and explain why or why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</a:p>
          <a:p>
            <a:r>
              <a:rPr lang="en-US" dirty="0" smtClean="0"/>
              <a:t>Logic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Canonical Forms</a:t>
            </a:r>
          </a:p>
          <a:p>
            <a:r>
              <a:rPr lang="en-US" dirty="0" err="1" smtClean="0"/>
              <a:t>Karnaugh</a:t>
            </a:r>
            <a:r>
              <a:rPr lang="en-US" dirty="0" smtClean="0"/>
              <a:t>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2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combination logic system that has two data inputs (A and B), one select input S, and one data output F.  If S=0, then F=A, and if S=1, then F=B.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6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Steady-State Abstraction</a:t>
            </a:r>
          </a:p>
          <a:p>
            <a:r>
              <a:rPr lang="en-US" dirty="0" smtClean="0"/>
              <a:t>R-S Latch</a:t>
            </a:r>
            <a:endParaRPr lang="en-US" dirty="0" smtClean="0"/>
          </a:p>
          <a:p>
            <a:r>
              <a:rPr lang="en-US" dirty="0" smtClean="0"/>
              <a:t>Clocks</a:t>
            </a:r>
          </a:p>
          <a:p>
            <a:pPr lvl="1"/>
            <a:r>
              <a:rPr lang="en-US" dirty="0" smtClean="0"/>
              <a:t>Synchronous vs. Asynchronous</a:t>
            </a:r>
            <a:endParaRPr lang="en-US" dirty="0" smtClean="0"/>
          </a:p>
          <a:p>
            <a:r>
              <a:rPr lang="en-US" dirty="0" smtClean="0"/>
              <a:t>D Flip-Flop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31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difference between sequential circuits and combinational circuits.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2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Clarity</vt:lpstr>
      <vt:lpstr>Exam 1 Review</vt:lpstr>
      <vt:lpstr>Notes</vt:lpstr>
      <vt:lpstr>Introduction to Binary</vt:lpstr>
      <vt:lpstr>Sample Question</vt:lpstr>
      <vt:lpstr>Sample Question</vt:lpstr>
      <vt:lpstr>Combinational Logic Design</vt:lpstr>
      <vt:lpstr>Sample Question</vt:lpstr>
      <vt:lpstr>Sequential Logic Design</vt:lpstr>
      <vt:lpstr>Sample Question</vt:lpstr>
      <vt:lpstr>PowerPoint Presentation</vt:lpstr>
      <vt:lpstr>Arithmetic Hardware</vt:lpstr>
      <vt:lpstr>Sample Question</vt:lpstr>
      <vt:lpstr>Computer Arithmetic</vt:lpstr>
      <vt:lpstr>Sample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Sarah Angell</dc:creator>
  <cp:lastModifiedBy>Sarah Angell</cp:lastModifiedBy>
  <cp:revision>6</cp:revision>
  <dcterms:created xsi:type="dcterms:W3CDTF">2013-09-13T16:57:03Z</dcterms:created>
  <dcterms:modified xsi:type="dcterms:W3CDTF">2014-10-01T16:35:08Z</dcterms:modified>
</cp:coreProperties>
</file>