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1"/>
  </p:notesMasterIdLst>
  <p:sldIdLst>
    <p:sldId id="257" r:id="rId2"/>
    <p:sldId id="267" r:id="rId3"/>
    <p:sldId id="261" r:id="rId4"/>
    <p:sldId id="266" r:id="rId5"/>
    <p:sldId id="270" r:id="rId6"/>
    <p:sldId id="263" r:id="rId7"/>
    <p:sldId id="264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9962" autoAdjust="0"/>
    <p:restoredTop sz="67423" autoAdjust="0"/>
  </p:normalViewPr>
  <p:slideViewPr>
    <p:cSldViewPr snapToGrid="0">
      <p:cViewPr>
        <p:scale>
          <a:sx n="100" d="100"/>
          <a:sy n="100" d="100"/>
        </p:scale>
        <p:origin x="72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0A24-3BCA-FF45-AC20-C9ADD4C46968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4418F-125E-5A4A-9B02-B62DC27015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Learn all floating point </a:t>
            </a:r>
            <a:r>
              <a:rPr lang="en-US" baseline="0" dirty="0" err="1" smtClean="0"/>
              <a:t>algs</a:t>
            </a:r>
            <a:endParaRPr lang="en-US" baseline="0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4418F-125E-5A4A-9B02-B62DC270158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4418F-125E-5A4A-9B02-B62DC270158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740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00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71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743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378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8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80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20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28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30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55B63E-A6A8-4BE5-847E-7E221DE12168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581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2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Floating Point Arithmetic, MIPS Assembly, MIPS Single Cycle </a:t>
            </a:r>
            <a:r>
              <a:rPr lang="en-US" dirty="0" err="1" smtClean="0"/>
              <a:t>Datapath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36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total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Pen/Pencil</a:t>
            </a:r>
          </a:p>
          <a:p>
            <a:pPr lvl="1"/>
            <a:r>
              <a:rPr lang="en-US" dirty="0" smtClean="0"/>
              <a:t>A non-graphing calculator is permitted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4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/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</a:p>
          <a:p>
            <a:pPr lvl="1"/>
            <a:r>
              <a:rPr lang="en-US" dirty="0" smtClean="0"/>
              <a:t>IEEE 754</a:t>
            </a:r>
          </a:p>
          <a:p>
            <a:pPr lvl="1"/>
            <a:r>
              <a:rPr lang="en-US" dirty="0" smtClean="0"/>
              <a:t>Single Precision vs. Double Precision</a:t>
            </a:r>
          </a:p>
          <a:p>
            <a:pPr lvl="1"/>
            <a:r>
              <a:rPr lang="en-US" dirty="0" smtClean="0"/>
              <a:t>Biased Exponents</a:t>
            </a:r>
          </a:p>
          <a:p>
            <a:r>
              <a:rPr lang="en-US" dirty="0" smtClean="0"/>
              <a:t>Floating Point Arithmetic</a:t>
            </a:r>
          </a:p>
          <a:p>
            <a:pPr lvl="1"/>
            <a:r>
              <a:rPr lang="en-US" dirty="0" smtClean="0"/>
              <a:t>Add/Subtract</a:t>
            </a:r>
          </a:p>
          <a:p>
            <a:pPr lvl="1"/>
            <a:r>
              <a:rPr lang="en-US" dirty="0" smtClean="0"/>
              <a:t>Multiply/Divide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69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220.2 * 2</a:t>
            </a:r>
            <a:r>
              <a:rPr lang="en-US" baseline="30000" dirty="0" smtClean="0"/>
              <a:t>-118</a:t>
            </a:r>
            <a:r>
              <a:rPr lang="en-US" dirty="0" smtClean="0"/>
              <a:t> (base 10) to IEEE-754 single precision floating point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32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FP multiply algorithm to multiply 1.011 * 2</a:t>
            </a:r>
            <a:r>
              <a:rPr lang="en-US" baseline="30000" dirty="0" smtClean="0"/>
              <a:t>-3</a:t>
            </a:r>
            <a:r>
              <a:rPr lang="en-US" dirty="0" smtClean="0"/>
              <a:t> by 1.101 * 2</a:t>
            </a:r>
            <a:r>
              <a:rPr lang="en-US" baseline="30000" dirty="0" smtClean="0"/>
              <a:t>-5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771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Load/Store</a:t>
            </a:r>
          </a:p>
          <a:p>
            <a:pPr lvl="1"/>
            <a:r>
              <a:rPr lang="en-US" dirty="0" smtClean="0"/>
              <a:t>Branches</a:t>
            </a:r>
          </a:p>
          <a:p>
            <a:r>
              <a:rPr lang="en-US" dirty="0" smtClean="0"/>
              <a:t>Instruction Formats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smtClean="0"/>
              <a:t>I-Type</a:t>
            </a:r>
          </a:p>
          <a:p>
            <a:pPr lvl="1"/>
            <a:r>
              <a:rPr lang="en-US" dirty="0" smtClean="0"/>
              <a:t>J-Type</a:t>
            </a:r>
          </a:p>
          <a:p>
            <a:r>
              <a:rPr lang="en-US" dirty="0" smtClean="0"/>
              <a:t>Software Conventions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Stacks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631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a sequence of MIPS instructions to implement the following segment of C code: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count_positive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 a,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 =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while (n &gt; 0)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if(a[</a:t>
            </a:r>
            <a:r>
              <a:rPr lang="en-US" dirty="0" err="1" smtClean="0"/>
              <a:t>i</a:t>
            </a:r>
            <a:r>
              <a:rPr lang="en-US" dirty="0" smtClean="0"/>
              <a:t>] &gt;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n--;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v;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2800" y="3299936"/>
            <a:ext cx="51988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following register allocation in your code:</a:t>
            </a:r>
          </a:p>
          <a:p>
            <a:r>
              <a:rPr lang="en-US" dirty="0"/>
              <a:t>	$a0 	base address of a</a:t>
            </a:r>
            <a:br>
              <a:rPr lang="en-US" dirty="0"/>
            </a:br>
            <a:r>
              <a:rPr lang="en-US" dirty="0"/>
              <a:t>	$a1	n</a:t>
            </a:r>
          </a:p>
          <a:p>
            <a:r>
              <a:rPr lang="en-US" dirty="0"/>
              <a:t>	$v0 	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192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Single Cycle </a:t>
            </a:r>
            <a:r>
              <a:rPr lang="en-US" dirty="0" err="1"/>
              <a:t>Datapath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elements</a:t>
            </a:r>
          </a:p>
          <a:p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PC Relative</a:t>
            </a:r>
          </a:p>
          <a:p>
            <a:pPr lvl="1"/>
            <a:r>
              <a:rPr lang="en-US" dirty="0" err="1" smtClean="0"/>
              <a:t>Pseudodirect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246441"/>
            <a:ext cx="71913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670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how to derive the PC (program counter) for the instruction following a jump.</a:t>
            </a:r>
          </a:p>
          <a:p>
            <a:endParaRPr lang="en-US" dirty="0"/>
          </a:p>
        </p:txBody>
      </p:sp>
      <p:pic>
        <p:nvPicPr>
          <p:cNvPr id="5" name="Picture 4" descr="f04-17-P37449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3121" y="1524000"/>
            <a:ext cx="5669280" cy="483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140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271</Words>
  <Application>Microsoft Office PowerPoint</Application>
  <PresentationFormat>Custom</PresentationFormat>
  <Paragraphs>60</Paragraphs>
  <Slides>9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Exam 2 Review</vt:lpstr>
      <vt:lpstr>Notes</vt:lpstr>
      <vt:lpstr>Floating Point Arithmetic</vt:lpstr>
      <vt:lpstr>Sample Question</vt:lpstr>
      <vt:lpstr>Sample Question</vt:lpstr>
      <vt:lpstr>MIPS Assembly</vt:lpstr>
      <vt:lpstr>Sample Question</vt:lpstr>
      <vt:lpstr>MIPS Single Cycle Datapath </vt:lpstr>
      <vt:lpstr>Sample Question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Sarah Angell</dc:creator>
  <cp:lastModifiedBy>Ben Feistmann</cp:lastModifiedBy>
  <cp:revision>19</cp:revision>
  <dcterms:created xsi:type="dcterms:W3CDTF">2014-10-29T18:35:52Z</dcterms:created>
  <dcterms:modified xsi:type="dcterms:W3CDTF">2014-10-30T03:52:30Z</dcterms:modified>
</cp:coreProperties>
</file>