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41" r:id="rId4"/>
    <p:sldId id="327" r:id="rId5"/>
    <p:sldId id="334" r:id="rId6"/>
    <p:sldId id="335" r:id="rId7"/>
    <p:sldId id="336" r:id="rId8"/>
    <p:sldId id="337" r:id="rId9"/>
    <p:sldId id="339" r:id="rId10"/>
    <p:sldId id="342" r:id="rId11"/>
    <p:sldId id="343" r:id="rId12"/>
    <p:sldId id="330" r:id="rId13"/>
    <p:sldId id="329" r:id="rId14"/>
    <p:sldId id="338" r:id="rId15"/>
    <p:sldId id="344" r:id="rId16"/>
    <p:sldId id="345" r:id="rId17"/>
    <p:sldId id="340" r:id="rId18"/>
    <p:sldId id="325" r:id="rId19"/>
    <p:sldId id="326" r:id="rId20"/>
    <p:sldId id="314" r:id="rId21"/>
  </p:sldIdLst>
  <p:sldSz cx="9144000" cy="6858000" type="screen4x3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ene" initials="M" lastIdx="1" clrIdx="0">
    <p:extLst>
      <p:ext uri="{19B8F6BF-5375-455C-9EA6-DF929625EA0E}">
        <p15:presenceInfo xmlns:p15="http://schemas.microsoft.com/office/powerpoint/2012/main" userId="Marl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47"/>
    <a:srgbClr val="993300"/>
    <a:srgbClr val="319831"/>
    <a:srgbClr val="003399"/>
    <a:srgbClr val="333399"/>
    <a:srgbClr val="925F46"/>
    <a:srgbClr val="3333FF"/>
    <a:srgbClr val="0000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8" autoAdjust="0"/>
    <p:restoredTop sz="86735" autoAdjust="0"/>
  </p:normalViewPr>
  <p:slideViewPr>
    <p:cSldViewPr snapToObjects="1">
      <p:cViewPr varScale="1">
        <p:scale>
          <a:sx n="61" d="100"/>
          <a:sy n="61" d="100"/>
        </p:scale>
        <p:origin x="13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49CF1F-AF65-427D-B98C-E9FDB680DA40}" type="datetime1">
              <a:rPr lang="de-DE"/>
              <a:pPr>
                <a:defRPr/>
              </a:pPr>
              <a:t>18.12.2016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67B85E-C3C6-4267-B0A8-99755A5DE62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20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BF3C81-A52D-45F8-B585-E04C3E294D67}" type="datetime1">
              <a:rPr lang="de-DE"/>
              <a:pPr>
                <a:defRPr/>
              </a:pPr>
              <a:t>18.12.2016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62BEF5-1C52-47B1-8D1A-55FF2E4E80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8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dirty="0" err="1" smtClean="0"/>
              <a:t>Begrüßung</a:t>
            </a:r>
            <a:endParaRPr lang="en-US" sz="1400" baseline="0" dirty="0" smtClean="0"/>
          </a:p>
          <a:p>
            <a:pPr eaLnBrk="1" hangingPunct="1"/>
            <a:endParaRPr lang="en-US" sz="1400" baseline="0" dirty="0" smtClean="0"/>
          </a:p>
          <a:p>
            <a:pPr eaLnBrk="1" hangingPunct="1"/>
            <a:r>
              <a:rPr lang="en-US" sz="1400" dirty="0" smtClean="0"/>
              <a:t>Name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err="1" smtClean="0"/>
              <a:t>Thema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266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758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6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69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30816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2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5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Arduino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Microcontroller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bluetooth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 RF </a:t>
            </a:r>
            <a:r>
              <a:rPr lang="de-DE" baseline="0" dirty="0" err="1" smtClean="0"/>
              <a:t>module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SMD </a:t>
            </a:r>
            <a:r>
              <a:rPr lang="de-DE" baseline="0" dirty="0" err="1" smtClean="0"/>
              <a:t>version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ADC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Interfaces: I²C, UART, SPI</a:t>
            </a:r>
            <a:r>
              <a:rPr lang="en-GB" baseline="0" dirty="0" smtClean="0"/>
              <a:t>, GPIO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Wireless communication with </a:t>
            </a:r>
            <a:r>
              <a:rPr lang="en-GB" baseline="0" dirty="0" err="1" smtClean="0"/>
              <a:t>iOS</a:t>
            </a:r>
            <a:r>
              <a:rPr lang="en-GB" baseline="0" dirty="0" smtClean="0"/>
              <a:t> and android smartphones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50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I²C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Ambient</a:t>
            </a:r>
            <a:r>
              <a:rPr lang="de-DE" baseline="0" dirty="0" smtClean="0"/>
              <a:t> light not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7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optional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68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5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6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i_PowerPoint-Titel_E1e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3068638"/>
            <a:ext cx="7418388" cy="18002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1268413"/>
            <a:ext cx="7418388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579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70663" y="304800"/>
            <a:ext cx="203358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94995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148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9pPr>
          </a:lstStyle>
          <a:p>
            <a:fld id="{0F6A6B0B-0B8E-354C-ADC8-BFD8471E8A4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Uni_PowerPoint-Master_E2_RGB_3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7340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8313" y="6551613"/>
            <a:ext cx="598487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914400" eaLnBrk="1" hangingPunct="1">
              <a:defRPr sz="8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79500" y="6551613"/>
            <a:ext cx="6300788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4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 dirty="0"/>
          </a:p>
        </p:txBody>
      </p:sp>
      <p:sp>
        <p:nvSpPr>
          <p:cNvPr id="1031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8135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400" kern="1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466725" y="548680"/>
            <a:ext cx="7418388" cy="1368425"/>
          </a:xfrm>
        </p:spPr>
        <p:txBody>
          <a:bodyPr/>
          <a:lstStyle/>
          <a:p>
            <a:pPr eaLnBrk="1" hangingPunct="1"/>
            <a:r>
              <a:rPr lang="de-DE" dirty="0" err="1" smtClean="0"/>
              <a:t>Wearable</a:t>
            </a:r>
            <a:r>
              <a:rPr lang="de-DE" dirty="0" smtClean="0"/>
              <a:t> Computing Systems</a:t>
            </a:r>
            <a:br>
              <a:rPr lang="de-DE" dirty="0" smtClean="0"/>
            </a:br>
            <a:r>
              <a:rPr lang="de-DE" smtClean="0"/>
              <a:t>eyeDrops</a:t>
            </a:r>
            <a:endParaRPr lang="de-DE" dirty="0" smtClean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466725" y="2781300"/>
            <a:ext cx="7418388" cy="2132013"/>
          </a:xfrm>
        </p:spPr>
        <p:txBody>
          <a:bodyPr/>
          <a:lstStyle/>
          <a:p>
            <a:pPr eaLnBrk="1" hangingPunct="1"/>
            <a:r>
              <a:rPr lang="de-DE" dirty="0" smtClean="0"/>
              <a:t>Lab </a:t>
            </a:r>
            <a:r>
              <a:rPr lang="de-DE" dirty="0" err="1" smtClean="0"/>
              <a:t>Course</a:t>
            </a:r>
            <a:r>
              <a:rPr lang="de-DE" dirty="0" smtClean="0"/>
              <a:t> 2016 / 2017</a:t>
            </a:r>
            <a:endParaRPr lang="de-DE" dirty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smtClean="0"/>
              <a:t>Marlene Fiedler</a:t>
            </a:r>
          </a:p>
          <a:p>
            <a:pPr eaLnBrk="1" hangingPunct="1"/>
            <a:r>
              <a:rPr lang="de-DE" dirty="0" smtClean="0"/>
              <a:t>Lorenz </a:t>
            </a:r>
            <a:r>
              <a:rPr lang="de-DE" dirty="0" err="1" smtClean="0"/>
              <a:t>Miething</a:t>
            </a:r>
            <a:endParaRPr lang="de-DE" dirty="0" smtClean="0"/>
          </a:p>
          <a:p>
            <a:pPr eaLnBrk="1" hangingPunct="1"/>
            <a:r>
              <a:rPr lang="de-DE" dirty="0" smtClean="0"/>
              <a:t>Benjamin Thiemann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4913313"/>
            <a:ext cx="2222083" cy="246221"/>
          </a:xfrm>
          <a:prstGeom prst="rect">
            <a:avLst/>
          </a:prstGeom>
          <a:solidFill>
            <a:srgbClr val="02499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3399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Albert-</a:t>
            </a:r>
            <a:r>
              <a:rPr lang="en-US" sz="1000" dirty="0" err="1" smtClean="0">
                <a:solidFill>
                  <a:schemeClr val="bg1"/>
                </a:solidFill>
              </a:rPr>
              <a:t>Ludwigs</a:t>
            </a:r>
            <a:r>
              <a:rPr lang="en-US" sz="1000" dirty="0" smtClean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Universität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Freiburg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686"/>
            <a:ext cx="5370795" cy="310704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24944"/>
            <a:ext cx="4572001" cy="26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Ball </a:t>
            </a:r>
            <a:r>
              <a:rPr lang="de-DE" dirty="0" err="1" smtClean="0"/>
              <a:t>joint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988840"/>
            <a:ext cx="7296730" cy="41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Blurry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t</a:t>
            </a:r>
            <a:r>
              <a:rPr lang="de-DE" dirty="0" err="1" smtClean="0"/>
              <a:t>rial</a:t>
            </a:r>
            <a:r>
              <a:rPr lang="de-DE" dirty="0" smtClean="0"/>
              <a:t>: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/>
              <a:t> </a:t>
            </a:r>
            <a:r>
              <a:rPr lang="de-DE" dirty="0" smtClean="0"/>
              <a:t>(Java, </a:t>
            </a:r>
            <a:r>
              <a:rPr lang="de-DE" dirty="0"/>
              <a:t>P</a:t>
            </a:r>
            <a:r>
              <a:rPr lang="de-DE" dirty="0" smtClean="0"/>
              <a:t>ython)</a:t>
            </a:r>
          </a:p>
          <a:p>
            <a:r>
              <a:rPr lang="de-DE" dirty="0" smtClean="0"/>
              <a:t>Second </a:t>
            </a:r>
            <a:r>
              <a:rPr lang="de-DE" dirty="0" err="1" smtClean="0"/>
              <a:t>trial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Mac OS X (</a:t>
            </a:r>
            <a:r>
              <a:rPr lang="de-DE" dirty="0" err="1" smtClean="0"/>
              <a:t>Objective</a:t>
            </a:r>
            <a:r>
              <a:rPr lang="de-DE" dirty="0" smtClean="0"/>
              <a:t>-C)</a:t>
            </a:r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…. </a:t>
            </a:r>
            <a:r>
              <a:rPr lang="de-DE" dirty="0" err="1" smtClean="0"/>
              <a:t>see</a:t>
            </a:r>
            <a:r>
              <a:rPr lang="de-DE" dirty="0" smtClean="0"/>
              <a:t> Demo: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4" t="15147" r="7801" b="11609"/>
          <a:stretch/>
        </p:blipFill>
        <p:spPr>
          <a:xfrm>
            <a:off x="464060" y="1556792"/>
            <a:ext cx="7996372" cy="4251235"/>
          </a:xfrm>
        </p:spPr>
      </p:pic>
    </p:spTree>
    <p:extLst>
      <p:ext uri="{BB962C8B-B14F-4D97-AF65-F5344CB8AC3E}">
        <p14:creationId xmlns:p14="http://schemas.microsoft.com/office/powerpoint/2010/main" val="34313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13538" r="21846" b="10863"/>
          <a:stretch/>
        </p:blipFill>
        <p:spPr>
          <a:xfrm>
            <a:off x="1025538" y="1329772"/>
            <a:ext cx="6408712" cy="50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VCNL4020 – </a:t>
            </a:r>
            <a:r>
              <a:rPr lang="de-DE" dirty="0" err="1" smtClean="0"/>
              <a:t>smaller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16938" r="18059" b="17003"/>
          <a:stretch/>
        </p:blipFill>
        <p:spPr>
          <a:xfrm>
            <a:off x="935980" y="1472311"/>
            <a:ext cx="7200601" cy="5105881"/>
          </a:xfrm>
        </p:spPr>
      </p:pic>
    </p:spTree>
    <p:extLst>
      <p:ext uri="{BB962C8B-B14F-4D97-AF65-F5344CB8AC3E}">
        <p14:creationId xmlns:p14="http://schemas.microsoft.com/office/powerpoint/2010/main" val="26748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VCNL4020 –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6" t="25937" r="29103" b="20039"/>
          <a:stretch/>
        </p:blipFill>
        <p:spPr>
          <a:xfrm>
            <a:off x="1781622" y="1385037"/>
            <a:ext cx="4896544" cy="49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294289"/>
            <a:ext cx="8135937" cy="720725"/>
          </a:xfrm>
        </p:spPr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17298" r="16006" b="15247"/>
          <a:stretch/>
        </p:blipFill>
        <p:spPr>
          <a:xfrm rot="16200000">
            <a:off x="4590002" y="1847083"/>
            <a:ext cx="3888432" cy="3780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6" t="25937" r="29103" b="20039"/>
          <a:stretch/>
        </p:blipFill>
        <p:spPr>
          <a:xfrm>
            <a:off x="611560" y="1793077"/>
            <a:ext cx="3805394" cy="38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Project plan</a:t>
            </a:r>
          </a:p>
        </p:txBody>
      </p:sp>
      <p:pic>
        <p:nvPicPr>
          <p:cNvPr id="10" name="Picture 9" descr="gantt 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5211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436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Summary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135937" cy="496902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Wearable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detection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system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Unconscious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triggering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Long </a:t>
            </a:r>
            <a:r>
              <a:rPr lang="de-DE" dirty="0" err="1" smtClean="0">
                <a:solidFill>
                  <a:srgbClr val="333399"/>
                </a:solidFill>
              </a:rPr>
              <a:t>term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protection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against</a:t>
            </a:r>
            <a:r>
              <a:rPr lang="de-DE" dirty="0" smtClean="0">
                <a:solidFill>
                  <a:srgbClr val="333399"/>
                </a:solidFill>
              </a:rPr>
              <a:t> dry </a:t>
            </a:r>
            <a:r>
              <a:rPr lang="de-DE" dirty="0" err="1" smtClean="0">
                <a:solidFill>
                  <a:srgbClr val="333399"/>
                </a:solidFill>
              </a:rPr>
              <a:t>eyes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Use</a:t>
            </a:r>
            <a:r>
              <a:rPr lang="de-DE" dirty="0" smtClean="0">
                <a:solidFill>
                  <a:srgbClr val="333399"/>
                </a:solidFill>
              </a:rPr>
              <a:t> blink </a:t>
            </a:r>
            <a:r>
              <a:rPr lang="de-DE" dirty="0" err="1" smtClean="0">
                <a:solidFill>
                  <a:srgbClr val="333399"/>
                </a:solidFill>
              </a:rPr>
              <a:t>as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input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for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various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applications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/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28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Contents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>
                <a:solidFill>
                  <a:srgbClr val="333399"/>
                </a:solidFill>
              </a:rPr>
              <a:t>Blink </a:t>
            </a:r>
            <a:r>
              <a:rPr lang="de-DE" dirty="0" err="1">
                <a:solidFill>
                  <a:srgbClr val="333399"/>
                </a:solidFill>
              </a:rPr>
              <a:t>d</a:t>
            </a:r>
            <a:r>
              <a:rPr lang="de-DE" dirty="0" err="1" smtClean="0">
                <a:solidFill>
                  <a:srgbClr val="333399"/>
                </a:solidFill>
              </a:rPr>
              <a:t>etection</a:t>
            </a:r>
            <a:r>
              <a:rPr lang="de-DE" dirty="0" smtClean="0">
                <a:solidFill>
                  <a:srgbClr val="333399"/>
                </a:solidFill>
              </a:rPr>
              <a:t> – </a:t>
            </a:r>
            <a:r>
              <a:rPr lang="de-DE" dirty="0" err="1">
                <a:solidFill>
                  <a:srgbClr val="333399"/>
                </a:solidFill>
              </a:rPr>
              <a:t>p</a:t>
            </a:r>
            <a:r>
              <a:rPr lang="de-DE" dirty="0" err="1" smtClean="0">
                <a:solidFill>
                  <a:srgbClr val="333399"/>
                </a:solidFill>
              </a:rPr>
              <a:t>roof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of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concept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Components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Clip design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Platine</a:t>
            </a:r>
            <a:endParaRPr lang="de-DE" dirty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Blurry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screen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Project plan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Summary</a:t>
            </a:r>
          </a:p>
          <a:p>
            <a:pPr eaLnBrk="1" hangingPunct="1">
              <a:lnSpc>
                <a:spcPct val="120000"/>
              </a:lnSpc>
            </a:pP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Inhaltsplatzhalter 4"/>
          <p:cNvSpPr>
            <a:spLocks noGrp="1"/>
          </p:cNvSpPr>
          <p:nvPr>
            <p:ph idx="1"/>
          </p:nvPr>
        </p:nvSpPr>
        <p:spPr>
          <a:xfrm>
            <a:off x="468312" y="1340768"/>
            <a:ext cx="7632079" cy="5040560"/>
          </a:xfrm>
        </p:spPr>
        <p:txBody>
          <a:bodyPr/>
          <a:lstStyle/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4000" dirty="0" err="1" smtClean="0"/>
              <a:t>Thank</a:t>
            </a:r>
            <a:r>
              <a:rPr lang="de-DE" sz="4000" dirty="0" smtClean="0"/>
              <a:t>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for</a:t>
            </a:r>
            <a:r>
              <a:rPr lang="de-DE" sz="4000" dirty="0" smtClean="0"/>
              <a:t> </a:t>
            </a:r>
            <a:r>
              <a:rPr lang="de-DE" sz="4000" dirty="0" err="1" smtClean="0"/>
              <a:t>your</a:t>
            </a:r>
            <a:r>
              <a:rPr lang="de-DE" sz="4000" dirty="0" smtClean="0"/>
              <a:t> </a:t>
            </a:r>
            <a:r>
              <a:rPr lang="de-DE" sz="4000" dirty="0" err="1" smtClean="0"/>
              <a:t>attention</a:t>
            </a:r>
            <a:r>
              <a:rPr lang="de-DE" sz="4000" dirty="0" smtClean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0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Blink </a:t>
            </a:r>
            <a:r>
              <a:rPr lang="de-DE" dirty="0" err="1"/>
              <a:t>d</a:t>
            </a:r>
            <a:r>
              <a:rPr lang="de-DE" dirty="0" err="1" smtClean="0"/>
              <a:t>etection</a:t>
            </a:r>
            <a:endParaRPr lang="de-DE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Lorenz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399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icrocontroller</a:t>
            </a:r>
            <a:endParaRPr lang="de-DE" dirty="0" smtClean="0"/>
          </a:p>
          <a:p>
            <a:pPr lvl="1"/>
            <a:r>
              <a:rPr lang="de-DE" dirty="0" smtClean="0"/>
              <a:t>Bluetooth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rfduino.com/wp-content/uploads/2014/03/RFD22301.Prospective.Top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34" y="1776255"/>
            <a:ext cx="4789972" cy="44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2699792" y="5566456"/>
            <a:ext cx="5581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www.rfduino.com/wp-content/uploads/2014/03/RFD22301.Prospective.Top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_.png </a:t>
            </a:r>
          </a:p>
        </p:txBody>
      </p:sp>
    </p:spTree>
    <p:extLst>
      <p:ext uri="{BB962C8B-B14F-4D97-AF65-F5344CB8AC3E}">
        <p14:creationId xmlns:p14="http://schemas.microsoft.com/office/powerpoint/2010/main" val="39581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endParaRPr lang="de-DE" dirty="0"/>
          </a:p>
          <a:p>
            <a:pPr lvl="1"/>
            <a:r>
              <a:rPr lang="de-DE" dirty="0"/>
              <a:t>Bluetooth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VCNL4020</a:t>
            </a:r>
          </a:p>
          <a:p>
            <a:pPr lvl="1"/>
            <a:r>
              <a:rPr lang="de-DE" dirty="0" err="1" smtClean="0"/>
              <a:t>Ambient</a:t>
            </a:r>
            <a:r>
              <a:rPr lang="de-DE" dirty="0" smtClean="0"/>
              <a:t> light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smtClean="0"/>
              <a:t>Interrupt </a:t>
            </a:r>
            <a:r>
              <a:rPr lang="de-DE" dirty="0" err="1"/>
              <a:t>f</a:t>
            </a:r>
            <a:r>
              <a:rPr lang="de-DE" dirty="0" err="1" smtClean="0"/>
              <a:t>unction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635896" y="5768382"/>
            <a:ext cx="4645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www.vishay.com/docs/83476/vcnl4020.pdf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77" y="2996952"/>
            <a:ext cx="4456546" cy="26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endParaRPr lang="de-DE" dirty="0"/>
          </a:p>
          <a:p>
            <a:pPr lvl="1"/>
            <a:r>
              <a:rPr lang="de-DE" dirty="0"/>
              <a:t>Bluetooth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VCNL4020</a:t>
            </a:r>
          </a:p>
          <a:p>
            <a:pPr lvl="1"/>
            <a:r>
              <a:rPr lang="de-DE" dirty="0" err="1" smtClean="0"/>
              <a:t>Ambient</a:t>
            </a:r>
            <a:r>
              <a:rPr lang="de-DE" dirty="0" smtClean="0"/>
              <a:t> light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smtClean="0"/>
              <a:t>Interrupt </a:t>
            </a:r>
            <a:r>
              <a:rPr lang="de-DE" dirty="0" err="1" smtClean="0"/>
              <a:t>function</a:t>
            </a:r>
            <a:endParaRPr lang="de-DE" dirty="0" smtClean="0"/>
          </a:p>
          <a:p>
            <a:r>
              <a:rPr lang="de-DE" dirty="0" smtClean="0"/>
              <a:t>BNO055</a:t>
            </a:r>
            <a:endParaRPr lang="de-DE" dirty="0"/>
          </a:p>
          <a:p>
            <a:pPr lvl="1"/>
            <a:r>
              <a:rPr lang="de-DE" dirty="0" smtClean="0"/>
              <a:t>Absolute </a:t>
            </a:r>
            <a:r>
              <a:rPr lang="de-DE" dirty="0" err="1" smtClean="0"/>
              <a:t>orientation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339752" y="5768382"/>
            <a:ext cx="5941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http://www.mouser.com/images/microsites/Bosch_BNO055.jpg</a:t>
            </a:r>
          </a:p>
        </p:txBody>
      </p:sp>
      <p:pic>
        <p:nvPicPr>
          <p:cNvPr id="2050" name="Picture 2" descr="http://www.mouser.com/images/microsites/Bosch_BNO0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7497"/>
            <a:ext cx="2638801" cy="22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296732" cy="41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1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988840"/>
            <a:ext cx="7296730" cy="41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9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988840"/>
            <a:ext cx="7296730" cy="41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6669"/>
      </p:ext>
    </p:extLst>
  </p:cSld>
  <p:clrMapOvr>
    <a:masterClrMapping/>
  </p:clrMapOvr>
</p:sld>
</file>

<file path=ppt/theme/theme1.xml><?xml version="1.0" encoding="utf-8"?>
<a:theme xmlns:a="http://schemas.openxmlformats.org/drawingml/2006/main" name="Uni_Praesentation_E1e_RGB">
  <a:themeElements>
    <a:clrScheme name="Uni_Praesentation_E1e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e_RGB">
      <a:majorFont>
        <a:latin typeface="Arial"/>
        <a:ea typeface=""/>
        <a:cs typeface=""/>
      </a:majorFont>
      <a:minorFont>
        <a:latin typeface="Microsoft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Uni_Praesentation_E1e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Uni_Praesentation_E1e_RGB</Template>
  <TotalTime>0</TotalTime>
  <Words>330</Words>
  <Application>Microsoft Office PowerPoint</Application>
  <PresentationFormat>Bildschirmpräsentation (4:3)</PresentationFormat>
  <Paragraphs>142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Geneva</vt:lpstr>
      <vt:lpstr>Microsoft Sans Serif</vt:lpstr>
      <vt:lpstr>Wingdings</vt:lpstr>
      <vt:lpstr>Uni_Praesentation_E1e_RGB</vt:lpstr>
      <vt:lpstr>Wearable Computing Systems eyeDrops</vt:lpstr>
      <vt:lpstr>Contents</vt:lpstr>
      <vt:lpstr>Blink detection</vt:lpstr>
      <vt:lpstr>Components</vt:lpstr>
      <vt:lpstr>Components</vt:lpstr>
      <vt:lpstr>Components</vt:lpstr>
      <vt:lpstr>Assembly on glasses</vt:lpstr>
      <vt:lpstr>Assembly on glasses</vt:lpstr>
      <vt:lpstr>Assembly on glasses</vt:lpstr>
      <vt:lpstr>Clip</vt:lpstr>
      <vt:lpstr>Ball joint</vt:lpstr>
      <vt:lpstr>Blurry screen </vt:lpstr>
      <vt:lpstr>PCB for VCNL4020</vt:lpstr>
      <vt:lpstr>PCB for VCNL4020</vt:lpstr>
      <vt:lpstr>PCB for VCNL4020 – smaller</vt:lpstr>
      <vt:lpstr>PCB for VCNL4020 – smaller </vt:lpstr>
      <vt:lpstr>PCB for VCNL4020</vt:lpstr>
      <vt:lpstr>Project plan</vt:lpstr>
      <vt:lpstr>Summary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Marlene</cp:lastModifiedBy>
  <cp:revision>583</cp:revision>
  <cp:lastPrinted>2016-11-08T11:55:44Z</cp:lastPrinted>
  <dcterms:created xsi:type="dcterms:W3CDTF">2010-09-26T18:22:30Z</dcterms:created>
  <dcterms:modified xsi:type="dcterms:W3CDTF">2016-12-18T18:21:06Z</dcterms:modified>
</cp:coreProperties>
</file>