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5943600"/>
  <p:notesSz cx="6858000" cy="9144000"/>
  <p:defaultTextStyle>
    <a:defPPr>
      <a:defRPr lang="en-US"/>
    </a:defPPr>
    <a:lvl1pPr marL="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94648"/>
  </p:normalViewPr>
  <p:slideViewPr>
    <p:cSldViewPr snapToGrid="0" snapToObjects="1">
      <p:cViewPr>
        <p:scale>
          <a:sx n="156" d="100"/>
          <a:sy n="156" d="100"/>
        </p:scale>
        <p:origin x="1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72715"/>
            <a:ext cx="699516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121766"/>
            <a:ext cx="6172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3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16442"/>
            <a:ext cx="1774508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16442"/>
            <a:ext cx="5220653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481774"/>
            <a:ext cx="709803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977536"/>
            <a:ext cx="709803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582208"/>
            <a:ext cx="34975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582208"/>
            <a:ext cx="34975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16443"/>
            <a:ext cx="709803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457008"/>
            <a:ext cx="348150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171065"/>
            <a:ext cx="3481506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457008"/>
            <a:ext cx="3498652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171065"/>
            <a:ext cx="3498652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6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855770"/>
            <a:ext cx="416623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855770"/>
            <a:ext cx="416623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3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16443"/>
            <a:ext cx="709803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582208"/>
            <a:ext cx="709803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ABA8-9BF2-1C46-BAA8-DBDE76C8B00D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508838"/>
            <a:ext cx="277749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0CE764-C8A6-8244-84E1-1199A6F3019B}"/>
              </a:ext>
            </a:extLst>
          </p:cNvPr>
          <p:cNvSpPr/>
          <p:nvPr/>
        </p:nvSpPr>
        <p:spPr>
          <a:xfrm>
            <a:off x="97972" y="234919"/>
            <a:ext cx="8023222" cy="88602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 w="38100" cmpd="thickThin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2" charset="-128"/>
                <a:ea typeface="Lato" pitchFamily="2" charset="-128"/>
                <a:cs typeface="Lato" pitchFamily="2" charset="-128"/>
              </a:rPr>
              <a:t>Remote Human Supervisor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7DE8F5-2FD2-DF45-A6BF-3999BF7D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7" y="2343888"/>
            <a:ext cx="2676728" cy="7365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98AC8D-DB25-0846-91DF-F9180840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79" y="3336106"/>
            <a:ext cx="2676728" cy="736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8F7BD2-232B-3A4D-9A03-85D20D17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84" y="2343888"/>
            <a:ext cx="2676728" cy="736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C5D4D3-16AF-E94F-9197-BE3F98DE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976" y="3336106"/>
            <a:ext cx="2676728" cy="7365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A4BF10-0F11-5D4C-815A-E97463106FE3}"/>
              </a:ext>
            </a:extLst>
          </p:cNvPr>
          <p:cNvSpPr txBox="1"/>
          <p:nvPr/>
        </p:nvSpPr>
        <p:spPr>
          <a:xfrm>
            <a:off x="1109296" y="2918299"/>
            <a:ext cx="881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itchFamily="2" charset="-128"/>
                <a:ea typeface="Lato" pitchFamily="2" charset="-128"/>
                <a:cs typeface="Lato" pitchFamily="2" charset="-128"/>
              </a:rPr>
              <a:t>UAV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60ABE-7E18-ED45-AE41-FA78EE4EBA9C}"/>
              </a:ext>
            </a:extLst>
          </p:cNvPr>
          <p:cNvSpPr txBox="1"/>
          <p:nvPr/>
        </p:nvSpPr>
        <p:spPr>
          <a:xfrm>
            <a:off x="2788938" y="3926872"/>
            <a:ext cx="881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itchFamily="2" charset="-128"/>
                <a:ea typeface="Lato" pitchFamily="2" charset="-128"/>
                <a:cs typeface="Lato" pitchFamily="2" charset="-128"/>
              </a:rPr>
              <a:t>UAV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910BB0-449E-7D44-9E37-56CE11A5BFCC}"/>
              </a:ext>
            </a:extLst>
          </p:cNvPr>
          <p:cNvSpPr txBox="1"/>
          <p:nvPr/>
        </p:nvSpPr>
        <p:spPr>
          <a:xfrm>
            <a:off x="4620982" y="2926477"/>
            <a:ext cx="881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itchFamily="2" charset="-128"/>
                <a:ea typeface="Lato" pitchFamily="2" charset="-128"/>
                <a:cs typeface="Lato" pitchFamily="2" charset="-128"/>
              </a:rPr>
              <a:t>UAV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9B937-4D2B-A047-B33B-E6380780B1D0}"/>
              </a:ext>
            </a:extLst>
          </p:cNvPr>
          <p:cNvSpPr txBox="1"/>
          <p:nvPr/>
        </p:nvSpPr>
        <p:spPr>
          <a:xfrm>
            <a:off x="6271441" y="3926872"/>
            <a:ext cx="872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itchFamily="2" charset="-128"/>
                <a:ea typeface="Lato" pitchFamily="2" charset="-128"/>
                <a:cs typeface="Lato" pitchFamily="2" charset="-128"/>
              </a:rPr>
              <a:t>UAV 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9CACD-4C5E-7147-8E38-DB1C80173849}"/>
              </a:ext>
            </a:extLst>
          </p:cNvPr>
          <p:cNvSpPr txBox="1"/>
          <p:nvPr/>
        </p:nvSpPr>
        <p:spPr>
          <a:xfrm rot="2285996">
            <a:off x="5645488" y="2956330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pitchFamily="2" charset="-128"/>
                <a:ea typeface="Lato" pitchFamily="2" charset="-128"/>
                <a:cs typeface="Lato" pitchFamily="2" charset="-128"/>
              </a:rPr>
              <a:t>. . 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9244A3-E48D-234C-AD7E-2DD1AB14761E}"/>
              </a:ext>
            </a:extLst>
          </p:cNvPr>
          <p:cNvCxnSpPr/>
          <p:nvPr/>
        </p:nvCxnSpPr>
        <p:spPr>
          <a:xfrm>
            <a:off x="1254871" y="1120941"/>
            <a:ext cx="0" cy="1329739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37E307-2AF7-4E41-9C68-EDEF6A6DEF2E}"/>
              </a:ext>
            </a:extLst>
          </p:cNvPr>
          <p:cNvCxnSpPr>
            <a:cxnSpLocks/>
          </p:cNvCxnSpPr>
          <p:nvPr/>
        </p:nvCxnSpPr>
        <p:spPr>
          <a:xfrm flipV="1">
            <a:off x="1708828" y="1120941"/>
            <a:ext cx="0" cy="1329739"/>
          </a:xfrm>
          <a:prstGeom prst="straightConnector1">
            <a:avLst/>
          </a:prstGeom>
          <a:ln w="38100" cmpd="dbl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371071-B300-7B4E-AC1E-065BF0999A6E}"/>
              </a:ext>
            </a:extLst>
          </p:cNvPr>
          <p:cNvCxnSpPr/>
          <p:nvPr/>
        </p:nvCxnSpPr>
        <p:spPr>
          <a:xfrm>
            <a:off x="4763314" y="1120941"/>
            <a:ext cx="0" cy="1329739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3D955B-D132-5D44-A611-A6502CD88CFA}"/>
              </a:ext>
            </a:extLst>
          </p:cNvPr>
          <p:cNvCxnSpPr>
            <a:cxnSpLocks/>
          </p:cNvCxnSpPr>
          <p:nvPr/>
        </p:nvCxnSpPr>
        <p:spPr>
          <a:xfrm flipV="1">
            <a:off x="5217271" y="1120941"/>
            <a:ext cx="0" cy="1329739"/>
          </a:xfrm>
          <a:prstGeom prst="straightConnector1">
            <a:avLst/>
          </a:prstGeom>
          <a:ln w="38100" cmpd="dbl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F53D0E-65FF-8E4F-90F0-8ECC40F4E627}"/>
              </a:ext>
            </a:extLst>
          </p:cNvPr>
          <p:cNvCxnSpPr>
            <a:cxnSpLocks/>
          </p:cNvCxnSpPr>
          <p:nvPr/>
        </p:nvCxnSpPr>
        <p:spPr>
          <a:xfrm>
            <a:off x="3197160" y="1120941"/>
            <a:ext cx="0" cy="2312445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534C68-6A15-3D4D-82EA-BDB15D53A47C}"/>
              </a:ext>
            </a:extLst>
          </p:cNvPr>
          <p:cNvCxnSpPr>
            <a:cxnSpLocks/>
          </p:cNvCxnSpPr>
          <p:nvPr/>
        </p:nvCxnSpPr>
        <p:spPr>
          <a:xfrm flipV="1">
            <a:off x="3651117" y="1120941"/>
            <a:ext cx="0" cy="2312444"/>
          </a:xfrm>
          <a:prstGeom prst="straightConnector1">
            <a:avLst/>
          </a:prstGeom>
          <a:ln w="38100" cmpd="dbl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8DAAAF-CAC8-9847-9EC4-EA4DD75CB4AA}"/>
              </a:ext>
            </a:extLst>
          </p:cNvPr>
          <p:cNvCxnSpPr>
            <a:cxnSpLocks/>
          </p:cNvCxnSpPr>
          <p:nvPr/>
        </p:nvCxnSpPr>
        <p:spPr>
          <a:xfrm>
            <a:off x="6627782" y="1120940"/>
            <a:ext cx="0" cy="2312445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CBF339-4BF2-9143-A6A8-CA6C8886330A}"/>
              </a:ext>
            </a:extLst>
          </p:cNvPr>
          <p:cNvCxnSpPr>
            <a:cxnSpLocks/>
          </p:cNvCxnSpPr>
          <p:nvPr/>
        </p:nvCxnSpPr>
        <p:spPr>
          <a:xfrm flipV="1">
            <a:off x="7081739" y="1120940"/>
            <a:ext cx="0" cy="2312444"/>
          </a:xfrm>
          <a:prstGeom prst="straightConnector1">
            <a:avLst/>
          </a:prstGeom>
          <a:ln w="38100" cmpd="dbl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47E14B-4758-BE4A-828B-DA0732291B16}"/>
              </a:ext>
            </a:extLst>
          </p:cNvPr>
          <p:cNvCxnSpPr>
            <a:cxnSpLocks/>
          </p:cNvCxnSpPr>
          <p:nvPr/>
        </p:nvCxnSpPr>
        <p:spPr>
          <a:xfrm>
            <a:off x="734538" y="4670528"/>
            <a:ext cx="6600294" cy="0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2E4E357-D2C6-714C-B75D-E1F1C0B5E880}"/>
              </a:ext>
            </a:extLst>
          </p:cNvPr>
          <p:cNvSpPr/>
          <p:nvPr/>
        </p:nvSpPr>
        <p:spPr>
          <a:xfrm>
            <a:off x="507068" y="4535342"/>
            <a:ext cx="7197412" cy="53035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 w="38100" cmpd="thickThin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Supervisor to UAV autopilots: control mode switching, mission changes, debugging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357B0A-1565-2F42-980C-38E992DB2E88}"/>
              </a:ext>
            </a:extLst>
          </p:cNvPr>
          <p:cNvCxnSpPr>
            <a:cxnSpLocks/>
          </p:cNvCxnSpPr>
          <p:nvPr/>
        </p:nvCxnSpPr>
        <p:spPr>
          <a:xfrm flipH="1">
            <a:off x="734538" y="5324563"/>
            <a:ext cx="6600294" cy="0"/>
          </a:xfrm>
          <a:prstGeom prst="straightConnector1">
            <a:avLst/>
          </a:prstGeom>
          <a:ln w="38100" cmpd="dbl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BF05CAB-4CA7-B84F-96A6-FC3724EBF35A}"/>
              </a:ext>
            </a:extLst>
          </p:cNvPr>
          <p:cNvSpPr/>
          <p:nvPr/>
        </p:nvSpPr>
        <p:spPr>
          <a:xfrm>
            <a:off x="507068" y="5189377"/>
            <a:ext cx="7197412" cy="530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8100" cmpd="thickThin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UAVs to supervisor: measurements, health monitoring, mission status</a:t>
            </a:r>
          </a:p>
        </p:txBody>
      </p:sp>
    </p:spTree>
    <p:extLst>
      <p:ext uri="{BB962C8B-B14F-4D97-AF65-F5344CB8AC3E}">
        <p14:creationId xmlns:p14="http://schemas.microsoft.com/office/powerpoint/2010/main" val="194169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38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Lato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Thomsen</dc:creator>
  <cp:lastModifiedBy>Benjamin Thomsen</cp:lastModifiedBy>
  <cp:revision>12</cp:revision>
  <cp:lastPrinted>2018-02-27T14:52:05Z</cp:lastPrinted>
  <dcterms:created xsi:type="dcterms:W3CDTF">2018-02-27T02:24:03Z</dcterms:created>
  <dcterms:modified xsi:type="dcterms:W3CDTF">2018-02-27T14:59:12Z</dcterms:modified>
</cp:coreProperties>
</file>