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96">
          <p15:clr>
            <a:srgbClr val="A4A3A4"/>
          </p15:clr>
        </p15:guide>
        <p15:guide id="2" orient="horz" pos="2153">
          <p15:clr>
            <a:srgbClr val="A4A3A4"/>
          </p15:clr>
        </p15:guide>
        <p15:guide id="3" orient="horz" pos="795">
          <p15:clr>
            <a:srgbClr val="A4A3A4"/>
          </p15:clr>
        </p15:guide>
        <p15:guide id="4" pos="254">
          <p15:clr>
            <a:srgbClr val="A4A3A4"/>
          </p15:clr>
        </p15:guide>
        <p15:guide id="5" pos="5507">
          <p15:clr>
            <a:srgbClr val="A4A3A4"/>
          </p15:clr>
        </p15:guide>
        <p15:guide id="6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9C0B5"/>
    <a:srgbClr val="D2C0B5"/>
    <a:srgbClr val="BBB0A3"/>
    <a:srgbClr val="FD5151"/>
    <a:srgbClr val="887E6F"/>
    <a:srgbClr val="FD5158"/>
    <a:srgbClr val="F04E6E"/>
    <a:srgbClr val="6C6559"/>
    <a:srgbClr val="A09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78954" autoAdjust="0"/>
  </p:normalViewPr>
  <p:slideViewPr>
    <p:cSldViewPr snapToGrid="0" snapToObjects="1" showGuides="1">
      <p:cViewPr varScale="1">
        <p:scale>
          <a:sx n="71" d="100"/>
          <a:sy n="71" d="100"/>
        </p:scale>
        <p:origin x="1805" y="62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Vise happyflow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4308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ctopusdeploy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6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2" Type="http://schemas.openxmlformats.org/officeDocument/2006/relationships/image" Target="../media/image5.emf"/><Relationship Id="rId16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5" Type="http://schemas.openxmlformats.org/officeDocument/2006/relationships/image" Target="../media/image1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Relationship Id="rId1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407" y="3028903"/>
            <a:ext cx="7146414" cy="615553"/>
          </a:xfrm>
        </p:spPr>
        <p:txBody>
          <a:bodyPr/>
          <a:lstStyle/>
          <a:p>
            <a:r>
              <a:rPr lang="nn-NO" b="1" i="0" dirty="0" smtClean="0"/>
              <a:t>Bygg, </a:t>
            </a:r>
            <a:r>
              <a:rPr lang="nn-NO" b="1" i="0" dirty="0"/>
              <a:t>utrulling </a:t>
            </a:r>
            <a:r>
              <a:rPr lang="nn-NO" b="1" i="0" dirty="0" smtClean="0"/>
              <a:t/>
            </a:r>
            <a:br>
              <a:rPr lang="nn-NO" b="1" i="0" dirty="0" smtClean="0"/>
            </a:br>
            <a:r>
              <a:rPr lang="nn-NO" b="1" i="0" dirty="0" smtClean="0"/>
              <a:t>og </a:t>
            </a:r>
            <a:r>
              <a:rPr lang="nn-NO" b="1" i="0" dirty="0"/>
              <a:t>provisjonering på Windows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Heldagsworkshop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BEKK </a:t>
            </a:r>
            <a:r>
              <a:rPr lang="en-US" dirty="0" err="1" smtClean="0"/>
              <a:t>Fagdag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Mads Nyborg</a:t>
            </a:r>
            <a:r>
              <a:rPr lang="en-US" dirty="0"/>
              <a:t> </a:t>
            </a:r>
            <a:r>
              <a:rPr lang="en-US" dirty="0" smtClean="0"/>
              <a:t>– Bent Kristiansen – Espen Ekvang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08/11/13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1623" y="1155876"/>
            <a:ext cx="840968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/>
              <a:t>Før </a:t>
            </a:r>
            <a:r>
              <a:rPr lang="nb-NO" sz="1600" b="1" dirty="0" smtClean="0"/>
              <a:t>lunsj</a:t>
            </a:r>
          </a:p>
          <a:p>
            <a:endParaRPr lang="nb-NO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/>
              <a:t>Introduksjon til octopus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/>
              <a:t>Flyten fra innsjekk til 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Oppgave: </a:t>
            </a:r>
            <a:r>
              <a:rPr lang="nb-NO" sz="1600" dirty="0"/>
              <a:t>få opp flyten på egen maskin</a:t>
            </a:r>
          </a:p>
          <a:p>
            <a:endParaRPr lang="nb-NO" sz="1600" dirty="0" smtClean="0"/>
          </a:p>
          <a:p>
            <a:r>
              <a:rPr lang="nb-NO" sz="1600" b="1" dirty="0" smtClean="0"/>
              <a:t>Etter lunsj</a:t>
            </a:r>
          </a:p>
          <a:p>
            <a:endParaRPr lang="nb-NO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Hackaton med forskjellige oppgaver</a:t>
            </a:r>
            <a:endParaRPr lang="nb-NO" sz="1600" dirty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dirty="0" err="1" smtClean="0"/>
          </a:p>
        </p:txBody>
      </p:sp>
    </p:spTree>
    <p:extLst>
      <p:ext uri="{BB962C8B-B14F-4D97-AF65-F5344CB8AC3E}">
        <p14:creationId xmlns:p14="http://schemas.microsoft.com/office/powerpoint/2010/main" val="38035293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96857" cy="307777"/>
          </a:xfrm>
        </p:spPr>
        <p:txBody>
          <a:bodyPr/>
          <a:lstStyle/>
          <a:p>
            <a:r>
              <a:rPr lang="nb-NO" dirty="0" smtClean="0"/>
              <a:t>Octopus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155876"/>
            <a:ext cx="840968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Utrullingsverktøy for .NET utviklere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Oversikt over ulike miljøer gjennom et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Mulighet for å definere ulike variabler for hvert miljø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Kan utføre .NET Web transformations på alle *.config filer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Koden som skal rulles ut pakkes i en NuGet pakke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Gratis for ett prosjekt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Mer info på </a:t>
            </a:r>
            <a:r>
              <a:rPr lang="nb-NO" sz="1600" dirty="0" smtClean="0">
                <a:hlinkClick r:id="rId2"/>
              </a:rPr>
              <a:t>http://octopusdeploy.com</a:t>
            </a:r>
            <a:r>
              <a:rPr lang="nb-NO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dirty="0" err="1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500" y="1137324"/>
            <a:ext cx="18859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316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370201" cy="307777"/>
          </a:xfrm>
        </p:spPr>
        <p:txBody>
          <a:bodyPr/>
          <a:lstStyle/>
          <a:p>
            <a:r>
              <a:rPr lang="nb-NO" dirty="0" smtClean="0"/>
              <a:t>Octopus forts.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1623" y="1155876"/>
            <a:ext cx="84096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 smtClean="0"/>
              <a:t>Installasjon</a:t>
            </a:r>
          </a:p>
          <a:p>
            <a:endParaRPr lang="nb-N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Èn Octopus-server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Èn tentacle for </a:t>
            </a:r>
            <a:r>
              <a:rPr lang="nb-NO" sz="1600" i="1" dirty="0" smtClean="0"/>
              <a:t>hvert</a:t>
            </a:r>
            <a:r>
              <a:rPr lang="nb-NO" sz="1600" dirty="0" smtClean="0"/>
              <a:t> miljø</a:t>
            </a:r>
            <a:endParaRPr lang="nb-NO" sz="1600" dirty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dirty="0" err="1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131" y="1536379"/>
            <a:ext cx="3908319" cy="37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938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64676" cy="307777"/>
          </a:xfrm>
        </p:spPr>
        <p:txBody>
          <a:bodyPr/>
          <a:lstStyle/>
          <a:p>
            <a:r>
              <a:rPr lang="nb-NO" dirty="0" smtClean="0"/>
              <a:t>Octopus - Dashboard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72" y="1421130"/>
            <a:ext cx="7881396" cy="3821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40380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6217237" y="2456730"/>
            <a:ext cx="2588476" cy="1338118"/>
            <a:chOff x="6217237" y="2456730"/>
            <a:chExt cx="2588476" cy="1338118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7237" y="2456730"/>
              <a:ext cx="2180250" cy="1013333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3713" y="2920848"/>
              <a:ext cx="1632000" cy="874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018408" cy="307777"/>
          </a:xfrm>
        </p:spPr>
        <p:txBody>
          <a:bodyPr/>
          <a:lstStyle/>
          <a:p>
            <a:r>
              <a:rPr lang="nb-NO" dirty="0" smtClean="0"/>
              <a:t>Flyt – Innsjekk til deploy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165" y="1091960"/>
            <a:ext cx="1134750" cy="174800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11983" y="2839960"/>
            <a:ext cx="2666190" cy="2123126"/>
            <a:chOff x="111983" y="2839960"/>
            <a:chExt cx="2666190" cy="212312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88423" y="2839960"/>
              <a:ext cx="1389750" cy="88666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1983" y="4424753"/>
              <a:ext cx="994500" cy="538333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1199415" y="3091571"/>
            <a:ext cx="4105500" cy="1458389"/>
            <a:chOff x="1199415" y="3091571"/>
            <a:chExt cx="4105500" cy="145838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99415" y="3726627"/>
              <a:ext cx="1670250" cy="82333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69665" y="3091571"/>
              <a:ext cx="2435250" cy="956333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1212165" y="4330016"/>
            <a:ext cx="4086374" cy="907390"/>
            <a:chOff x="1212165" y="4330016"/>
            <a:chExt cx="4086374" cy="907390"/>
          </a:xfrm>
        </p:grpSpPr>
        <p:grpSp>
          <p:nvGrpSpPr>
            <p:cNvPr id="25" name="Group 24"/>
            <p:cNvGrpSpPr/>
            <p:nvPr/>
          </p:nvGrpSpPr>
          <p:grpSpPr>
            <a:xfrm>
              <a:off x="1212165" y="4509073"/>
              <a:ext cx="1657500" cy="728333"/>
              <a:chOff x="1212165" y="4509073"/>
              <a:chExt cx="1657500" cy="728333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67602" y="4509073"/>
                <a:ext cx="133875" cy="380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12165" y="4863739"/>
                <a:ext cx="1657500" cy="373667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56914" y="4330016"/>
              <a:ext cx="2441625" cy="753667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6236880" y="2003973"/>
            <a:ext cx="2568833" cy="899333"/>
            <a:chOff x="6236880" y="2003973"/>
            <a:chExt cx="2568833" cy="89933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36880" y="2417620"/>
              <a:ext cx="2167500" cy="1330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154588" y="2003973"/>
              <a:ext cx="1651125" cy="899333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1999477" y="990242"/>
            <a:ext cx="6806236" cy="4484385"/>
            <a:chOff x="1999477" y="990242"/>
            <a:chExt cx="6806236" cy="4484385"/>
          </a:xfrm>
        </p:grpSpPr>
        <p:grpSp>
          <p:nvGrpSpPr>
            <p:cNvPr id="38" name="Group 37"/>
            <p:cNvGrpSpPr/>
            <p:nvPr/>
          </p:nvGrpSpPr>
          <p:grpSpPr>
            <a:xfrm>
              <a:off x="1999477" y="990242"/>
              <a:ext cx="6806236" cy="4484385"/>
              <a:chOff x="1999477" y="990242"/>
              <a:chExt cx="6806236" cy="4484385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99477" y="2985627"/>
                <a:ext cx="4175626" cy="2489000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34087" y="990242"/>
                <a:ext cx="3971626" cy="1919000"/>
              </a:xfrm>
              <a:prstGeom prst="rect">
                <a:avLst/>
              </a:prstGeom>
            </p:spPr>
          </p:pic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869665" y="1091960"/>
              <a:ext cx="3589126" cy="753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9380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980397" cy="307777"/>
          </a:xfrm>
        </p:spPr>
        <p:txBody>
          <a:bodyPr/>
          <a:lstStyle/>
          <a:p>
            <a:r>
              <a:rPr lang="nb-NO" dirty="0" smtClean="0"/>
              <a:t>Demo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3122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19887</TotalTime>
  <Words>121</Words>
  <Application>Microsoft Office PowerPoint</Application>
  <PresentationFormat>On-screen Show (4:3)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Georgia</vt:lpstr>
      <vt:lpstr>BEKK Rekruttering 16-9</vt:lpstr>
      <vt:lpstr>Bygg, utrulling  og provisjonering på Windows</vt:lpstr>
      <vt:lpstr>Agenda</vt:lpstr>
      <vt:lpstr>Octopus</vt:lpstr>
      <vt:lpstr>Octopus forts.</vt:lpstr>
      <vt:lpstr>Octopus - Dashboard</vt:lpstr>
      <vt:lpstr>Flyt – Innsjekk til deploy</vt:lpstr>
      <vt:lpstr>Demo</vt:lpstr>
    </vt:vector>
  </TitlesOfParts>
  <Company>Bekk Consulting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762</cp:revision>
  <dcterms:created xsi:type="dcterms:W3CDTF">2011-08-04T16:58:46Z</dcterms:created>
  <dcterms:modified xsi:type="dcterms:W3CDTF">2013-11-06T12:55:35Z</dcterms:modified>
</cp:coreProperties>
</file>