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1" r:id="rId6"/>
  </p:sldIdLst>
  <p:sldSz cx="9144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1B50-FB23-4C3C-92BC-313E9185509D}"/>
              </a:ext>
            </a:extLst>
          </p:cNvPr>
          <p:cNvSpPr txBox="1">
            <a:spLocks noGrp="1"/>
          </p:cNvSpPr>
          <p:nvPr>
            <p:ph type="ctrTitle"/>
          </p:nvPr>
        </p:nvSpPr>
        <p:spPr>
          <a:xfrm>
            <a:off x="1143000" y="841769"/>
            <a:ext cx="6858000" cy="1790696"/>
          </a:xfrm>
        </p:spPr>
        <p:txBody>
          <a:bodyPr anchor="b" anchorCtr="1"/>
          <a:lstStyle>
            <a:lvl1pPr algn="ctr">
              <a:defRPr sz="4500"/>
            </a:lvl1pPr>
          </a:lstStyle>
          <a:p>
            <a:pPr lvl="0"/>
            <a:r>
              <a:rPr lang="en-US"/>
              <a:t>Click to edit Master title style</a:t>
            </a:r>
          </a:p>
        </p:txBody>
      </p:sp>
      <p:sp>
        <p:nvSpPr>
          <p:cNvPr id="3" name="Subtitle 2">
            <a:extLst>
              <a:ext uri="{FF2B5EF4-FFF2-40B4-BE49-F238E27FC236}">
                <a16:creationId xmlns:a16="http://schemas.microsoft.com/office/drawing/2014/main" id="{06C2B3DA-953B-4259-8254-0DA0C9C80498}"/>
              </a:ext>
            </a:extLst>
          </p:cNvPr>
          <p:cNvSpPr txBox="1">
            <a:spLocks noGrp="1"/>
          </p:cNvSpPr>
          <p:nvPr>
            <p:ph type="subTitle" idx="1"/>
          </p:nvPr>
        </p:nvSpPr>
        <p:spPr>
          <a:xfrm>
            <a:off x="1143000" y="2701530"/>
            <a:ext cx="6858000" cy="1241819"/>
          </a:xfrm>
        </p:spPr>
        <p:txBody>
          <a:bodyPr anchorCtr="1"/>
          <a:lstStyle>
            <a:lvl1pPr marL="0" indent="0" algn="ctr">
              <a:buNone/>
              <a:defRPr sz="1800"/>
            </a:lvl1pPr>
          </a:lstStyle>
          <a:p>
            <a:pPr lvl="0"/>
            <a:r>
              <a:rPr lang="en-US"/>
              <a:t>Click to edit Master subtitle style</a:t>
            </a:r>
          </a:p>
        </p:txBody>
      </p:sp>
      <p:sp>
        <p:nvSpPr>
          <p:cNvPr id="4" name="Date Placeholder 3">
            <a:extLst>
              <a:ext uri="{FF2B5EF4-FFF2-40B4-BE49-F238E27FC236}">
                <a16:creationId xmlns:a16="http://schemas.microsoft.com/office/drawing/2014/main" id="{8C58CE02-17DF-4982-9884-378CE6E0F731}"/>
              </a:ext>
            </a:extLst>
          </p:cNvPr>
          <p:cNvSpPr txBox="1">
            <a:spLocks noGrp="1"/>
          </p:cNvSpPr>
          <p:nvPr>
            <p:ph type="dt" sz="half" idx="7"/>
          </p:nvPr>
        </p:nvSpPr>
        <p:spPr/>
        <p:txBody>
          <a:bodyPr/>
          <a:lstStyle>
            <a:lvl1pPr>
              <a:defRPr/>
            </a:lvl1pPr>
          </a:lstStyle>
          <a:p>
            <a:pPr lvl="0"/>
            <a:fld id="{11DE2AF9-95D3-48D1-9BB8-96BBDAD2BB1C}" type="datetime1">
              <a:rPr lang="en-US"/>
              <a:pPr lvl="0"/>
              <a:t>9/16/2021</a:t>
            </a:fld>
            <a:endParaRPr lang="en-US"/>
          </a:p>
        </p:txBody>
      </p:sp>
      <p:sp>
        <p:nvSpPr>
          <p:cNvPr id="5" name="Footer Placeholder 4">
            <a:extLst>
              <a:ext uri="{FF2B5EF4-FFF2-40B4-BE49-F238E27FC236}">
                <a16:creationId xmlns:a16="http://schemas.microsoft.com/office/drawing/2014/main" id="{850593EA-79B1-407A-A23F-EFC5CB264E1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05F3C2F-360E-4322-A301-11CDBB40189C}"/>
              </a:ext>
            </a:extLst>
          </p:cNvPr>
          <p:cNvSpPr txBox="1">
            <a:spLocks noGrp="1"/>
          </p:cNvSpPr>
          <p:nvPr>
            <p:ph type="sldNum" sz="quarter" idx="8"/>
          </p:nvPr>
        </p:nvSpPr>
        <p:spPr/>
        <p:txBody>
          <a:bodyPr/>
          <a:lstStyle>
            <a:lvl1pPr>
              <a:defRPr/>
            </a:lvl1pPr>
          </a:lstStyle>
          <a:p>
            <a:pPr lvl="0"/>
            <a:fld id="{E7FF7512-F0EB-48A7-BAB8-219E222E18D5}" type="slidenum">
              <a:t>‹#›</a:t>
            </a:fld>
            <a:endParaRPr lang="en-US"/>
          </a:p>
        </p:txBody>
      </p:sp>
    </p:spTree>
    <p:extLst>
      <p:ext uri="{BB962C8B-B14F-4D97-AF65-F5344CB8AC3E}">
        <p14:creationId xmlns:p14="http://schemas.microsoft.com/office/powerpoint/2010/main" val="277152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80E5-F833-4ED7-8F07-FD8CFB005250}"/>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C090B30-B28D-4C6B-9227-D041346797C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CA964-2943-42DE-943D-A5E9F12FA8DD}"/>
              </a:ext>
            </a:extLst>
          </p:cNvPr>
          <p:cNvSpPr txBox="1">
            <a:spLocks noGrp="1"/>
          </p:cNvSpPr>
          <p:nvPr>
            <p:ph type="dt" sz="half" idx="7"/>
          </p:nvPr>
        </p:nvSpPr>
        <p:spPr/>
        <p:txBody>
          <a:bodyPr/>
          <a:lstStyle>
            <a:lvl1pPr>
              <a:defRPr/>
            </a:lvl1pPr>
          </a:lstStyle>
          <a:p>
            <a:pPr lvl="0"/>
            <a:fld id="{81332A81-3919-4A88-8920-34FB57420F8D}" type="datetime1">
              <a:rPr lang="en-US"/>
              <a:pPr lvl="0"/>
              <a:t>9/16/2021</a:t>
            </a:fld>
            <a:endParaRPr lang="en-US"/>
          </a:p>
        </p:txBody>
      </p:sp>
      <p:sp>
        <p:nvSpPr>
          <p:cNvPr id="5" name="Footer Placeholder 4">
            <a:extLst>
              <a:ext uri="{FF2B5EF4-FFF2-40B4-BE49-F238E27FC236}">
                <a16:creationId xmlns:a16="http://schemas.microsoft.com/office/drawing/2014/main" id="{4938136D-EFA1-4918-83A1-46C8999F214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75AA887-0B7D-43C8-B039-5CC566CBE165}"/>
              </a:ext>
            </a:extLst>
          </p:cNvPr>
          <p:cNvSpPr txBox="1">
            <a:spLocks noGrp="1"/>
          </p:cNvSpPr>
          <p:nvPr>
            <p:ph type="sldNum" sz="quarter" idx="8"/>
          </p:nvPr>
        </p:nvSpPr>
        <p:spPr/>
        <p:txBody>
          <a:bodyPr/>
          <a:lstStyle>
            <a:lvl1pPr>
              <a:defRPr/>
            </a:lvl1pPr>
          </a:lstStyle>
          <a:p>
            <a:pPr lvl="0"/>
            <a:fld id="{01B874CD-016F-40D6-97CC-3063AD95D090}" type="slidenum">
              <a:t>‹#›</a:t>
            </a:fld>
            <a:endParaRPr lang="en-US"/>
          </a:p>
        </p:txBody>
      </p:sp>
    </p:spTree>
    <p:extLst>
      <p:ext uri="{BB962C8B-B14F-4D97-AF65-F5344CB8AC3E}">
        <p14:creationId xmlns:p14="http://schemas.microsoft.com/office/powerpoint/2010/main" val="102318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A83A26-2202-4E46-B72B-DFD1C3C68B4B}"/>
              </a:ext>
            </a:extLst>
          </p:cNvPr>
          <p:cNvSpPr txBox="1">
            <a:spLocks noGrp="1"/>
          </p:cNvSpPr>
          <p:nvPr>
            <p:ph type="title" orient="vert"/>
          </p:nvPr>
        </p:nvSpPr>
        <p:spPr>
          <a:xfrm>
            <a:off x="6543675" y="273844"/>
            <a:ext cx="1971674" cy="4358880"/>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BA2512E6-0348-4348-A1F3-97CEBF85B99F}"/>
              </a:ext>
            </a:extLst>
          </p:cNvPr>
          <p:cNvSpPr txBox="1">
            <a:spLocks noGrp="1"/>
          </p:cNvSpPr>
          <p:nvPr>
            <p:ph type="body" orient="vert" idx="1"/>
          </p:nvPr>
        </p:nvSpPr>
        <p:spPr>
          <a:xfrm>
            <a:off x="628650" y="273844"/>
            <a:ext cx="5800725" cy="435888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61292-712B-4BAF-A798-0F46D9071210}"/>
              </a:ext>
            </a:extLst>
          </p:cNvPr>
          <p:cNvSpPr txBox="1">
            <a:spLocks noGrp="1"/>
          </p:cNvSpPr>
          <p:nvPr>
            <p:ph type="dt" sz="half" idx="7"/>
          </p:nvPr>
        </p:nvSpPr>
        <p:spPr/>
        <p:txBody>
          <a:bodyPr/>
          <a:lstStyle>
            <a:lvl1pPr>
              <a:defRPr/>
            </a:lvl1pPr>
          </a:lstStyle>
          <a:p>
            <a:pPr lvl="0"/>
            <a:fld id="{2539ABA7-ADBA-412A-9CE3-FB487483E005}" type="datetime1">
              <a:rPr lang="en-US"/>
              <a:pPr lvl="0"/>
              <a:t>9/16/2021</a:t>
            </a:fld>
            <a:endParaRPr lang="en-US"/>
          </a:p>
        </p:txBody>
      </p:sp>
      <p:sp>
        <p:nvSpPr>
          <p:cNvPr id="5" name="Footer Placeholder 4">
            <a:extLst>
              <a:ext uri="{FF2B5EF4-FFF2-40B4-BE49-F238E27FC236}">
                <a16:creationId xmlns:a16="http://schemas.microsoft.com/office/drawing/2014/main" id="{B3D066D5-A581-47C8-A9C0-7D568A2D233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7A30A73-25AF-4366-A767-033E9A9294F6}"/>
              </a:ext>
            </a:extLst>
          </p:cNvPr>
          <p:cNvSpPr txBox="1">
            <a:spLocks noGrp="1"/>
          </p:cNvSpPr>
          <p:nvPr>
            <p:ph type="sldNum" sz="quarter" idx="8"/>
          </p:nvPr>
        </p:nvSpPr>
        <p:spPr/>
        <p:txBody>
          <a:bodyPr/>
          <a:lstStyle>
            <a:lvl1pPr>
              <a:defRPr/>
            </a:lvl1pPr>
          </a:lstStyle>
          <a:p>
            <a:pPr lvl="0"/>
            <a:fld id="{1CEE6EB9-A971-4B3F-A520-3B4BA37A2E66}" type="slidenum">
              <a:t>‹#›</a:t>
            </a:fld>
            <a:endParaRPr lang="en-US"/>
          </a:p>
        </p:txBody>
      </p:sp>
    </p:spTree>
    <p:extLst>
      <p:ext uri="{BB962C8B-B14F-4D97-AF65-F5344CB8AC3E}">
        <p14:creationId xmlns:p14="http://schemas.microsoft.com/office/powerpoint/2010/main" val="3553763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Only">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4765623"/>
      </p:ext>
    </p:extLst>
  </p:cSld>
  <p:clrMapOvr>
    <a:masterClrMapping/>
  </p:clrMapOvr>
  <p:transition spd="med">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7617-7BDD-4E87-810D-E6A60CD0924A}"/>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89C1CA1-A44C-4E6D-B3FF-0EB95FAF7B1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E9D55-EB33-4C69-BB3C-59FF03A3A7F3}"/>
              </a:ext>
            </a:extLst>
          </p:cNvPr>
          <p:cNvSpPr txBox="1">
            <a:spLocks noGrp="1"/>
          </p:cNvSpPr>
          <p:nvPr>
            <p:ph type="dt" sz="half" idx="7"/>
          </p:nvPr>
        </p:nvSpPr>
        <p:spPr/>
        <p:txBody>
          <a:bodyPr/>
          <a:lstStyle>
            <a:lvl1pPr>
              <a:defRPr/>
            </a:lvl1pPr>
          </a:lstStyle>
          <a:p>
            <a:pPr lvl="0"/>
            <a:fld id="{2D9DFB1A-9A72-45EB-A151-3B5DACD03261}" type="datetime1">
              <a:rPr lang="en-US"/>
              <a:pPr lvl="0"/>
              <a:t>9/16/2021</a:t>
            </a:fld>
            <a:endParaRPr lang="en-US"/>
          </a:p>
        </p:txBody>
      </p:sp>
      <p:sp>
        <p:nvSpPr>
          <p:cNvPr id="5" name="Footer Placeholder 4">
            <a:extLst>
              <a:ext uri="{FF2B5EF4-FFF2-40B4-BE49-F238E27FC236}">
                <a16:creationId xmlns:a16="http://schemas.microsoft.com/office/drawing/2014/main" id="{10023655-0365-4560-881B-3DBEB895C13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3040266-38CC-4E34-A18A-ABBA84454B3A}"/>
              </a:ext>
            </a:extLst>
          </p:cNvPr>
          <p:cNvSpPr txBox="1">
            <a:spLocks noGrp="1"/>
          </p:cNvSpPr>
          <p:nvPr>
            <p:ph type="sldNum" sz="quarter" idx="8"/>
          </p:nvPr>
        </p:nvSpPr>
        <p:spPr/>
        <p:txBody>
          <a:bodyPr/>
          <a:lstStyle>
            <a:lvl1pPr>
              <a:defRPr/>
            </a:lvl1pPr>
          </a:lstStyle>
          <a:p>
            <a:pPr lvl="0"/>
            <a:fld id="{EA9CD09C-A41B-4075-A5E0-815271C18FCF}" type="slidenum">
              <a:t>‹#›</a:t>
            </a:fld>
            <a:endParaRPr lang="en-US"/>
          </a:p>
        </p:txBody>
      </p:sp>
    </p:spTree>
    <p:extLst>
      <p:ext uri="{BB962C8B-B14F-4D97-AF65-F5344CB8AC3E}">
        <p14:creationId xmlns:p14="http://schemas.microsoft.com/office/powerpoint/2010/main" val="106074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E78D-2D9D-492E-A835-01C2CACD4438}"/>
              </a:ext>
            </a:extLst>
          </p:cNvPr>
          <p:cNvSpPr txBox="1">
            <a:spLocks noGrp="1"/>
          </p:cNvSpPr>
          <p:nvPr>
            <p:ph type="title"/>
          </p:nvPr>
        </p:nvSpPr>
        <p:spPr>
          <a:xfrm>
            <a:off x="623885" y="1282299"/>
            <a:ext cx="7886700" cy="2139549"/>
          </a:xfrm>
        </p:spPr>
        <p:txBody>
          <a:bodyPr anchor="b"/>
          <a:lstStyle>
            <a:lvl1pPr>
              <a:defRPr sz="4500"/>
            </a:lvl1pPr>
          </a:lstStyle>
          <a:p>
            <a:pPr lvl="0"/>
            <a:r>
              <a:rPr lang="en-US"/>
              <a:t>Click to edit Master title style</a:t>
            </a:r>
          </a:p>
        </p:txBody>
      </p:sp>
      <p:sp>
        <p:nvSpPr>
          <p:cNvPr id="3" name="Text Placeholder 2">
            <a:extLst>
              <a:ext uri="{FF2B5EF4-FFF2-40B4-BE49-F238E27FC236}">
                <a16:creationId xmlns:a16="http://schemas.microsoft.com/office/drawing/2014/main" id="{AA8562C3-56F9-40CC-99F7-F5EF65D8C0B5}"/>
              </a:ext>
            </a:extLst>
          </p:cNvPr>
          <p:cNvSpPr txBox="1">
            <a:spLocks noGrp="1"/>
          </p:cNvSpPr>
          <p:nvPr>
            <p:ph type="body" idx="1"/>
          </p:nvPr>
        </p:nvSpPr>
        <p:spPr>
          <a:xfrm>
            <a:off x="623885" y="3442094"/>
            <a:ext cx="7886700" cy="1125141"/>
          </a:xfrm>
        </p:spPr>
        <p:txBody>
          <a:bodyPr/>
          <a:lstStyle>
            <a:lvl1pPr marL="0" indent="0">
              <a:buNone/>
              <a:defRPr sz="18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CE343B6B-7AE7-4BE1-B22C-060BFF06AA8C}"/>
              </a:ext>
            </a:extLst>
          </p:cNvPr>
          <p:cNvSpPr txBox="1">
            <a:spLocks noGrp="1"/>
          </p:cNvSpPr>
          <p:nvPr>
            <p:ph type="dt" sz="half" idx="7"/>
          </p:nvPr>
        </p:nvSpPr>
        <p:spPr/>
        <p:txBody>
          <a:bodyPr/>
          <a:lstStyle>
            <a:lvl1pPr>
              <a:defRPr/>
            </a:lvl1pPr>
          </a:lstStyle>
          <a:p>
            <a:pPr lvl="0"/>
            <a:fld id="{A9C48516-B9BD-44C8-BA2B-120E2E4AE8D9}" type="datetime1">
              <a:rPr lang="en-US"/>
              <a:pPr lvl="0"/>
              <a:t>9/16/2021</a:t>
            </a:fld>
            <a:endParaRPr lang="en-US"/>
          </a:p>
        </p:txBody>
      </p:sp>
      <p:sp>
        <p:nvSpPr>
          <p:cNvPr id="5" name="Footer Placeholder 4">
            <a:extLst>
              <a:ext uri="{FF2B5EF4-FFF2-40B4-BE49-F238E27FC236}">
                <a16:creationId xmlns:a16="http://schemas.microsoft.com/office/drawing/2014/main" id="{F7A405B5-226E-4E69-8235-BF67B7C24CC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5D51D02-833B-4164-A6ED-3CD1F8FB803B}"/>
              </a:ext>
            </a:extLst>
          </p:cNvPr>
          <p:cNvSpPr txBox="1">
            <a:spLocks noGrp="1"/>
          </p:cNvSpPr>
          <p:nvPr>
            <p:ph type="sldNum" sz="quarter" idx="8"/>
          </p:nvPr>
        </p:nvSpPr>
        <p:spPr/>
        <p:txBody>
          <a:bodyPr/>
          <a:lstStyle>
            <a:lvl1pPr>
              <a:defRPr/>
            </a:lvl1pPr>
          </a:lstStyle>
          <a:p>
            <a:pPr lvl="0"/>
            <a:fld id="{BE642728-2C33-40C5-998C-96DC2AC892E0}" type="slidenum">
              <a:t>‹#›</a:t>
            </a:fld>
            <a:endParaRPr lang="en-US"/>
          </a:p>
        </p:txBody>
      </p:sp>
    </p:spTree>
    <p:extLst>
      <p:ext uri="{BB962C8B-B14F-4D97-AF65-F5344CB8AC3E}">
        <p14:creationId xmlns:p14="http://schemas.microsoft.com/office/powerpoint/2010/main" val="356319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1C4E-9D0F-4205-A053-20B733A72BCE}"/>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F980C199-C4D0-4532-902F-C658A3740121}"/>
              </a:ext>
            </a:extLst>
          </p:cNvPr>
          <p:cNvSpPr txBox="1">
            <a:spLocks noGrp="1"/>
          </p:cNvSpPr>
          <p:nvPr>
            <p:ph idx="1"/>
          </p:nvPr>
        </p:nvSpPr>
        <p:spPr>
          <a:xfrm>
            <a:off x="628650" y="1369222"/>
            <a:ext cx="3886200" cy="326350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3EB56-9500-423A-BAE3-C9FE368942B9}"/>
              </a:ext>
            </a:extLst>
          </p:cNvPr>
          <p:cNvSpPr txBox="1">
            <a:spLocks noGrp="1"/>
          </p:cNvSpPr>
          <p:nvPr>
            <p:ph idx="2"/>
          </p:nvPr>
        </p:nvSpPr>
        <p:spPr>
          <a:xfrm>
            <a:off x="4629149" y="1369222"/>
            <a:ext cx="3886200" cy="326350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E15126-28ED-4774-8C82-6AD7D2BF477F}"/>
              </a:ext>
            </a:extLst>
          </p:cNvPr>
          <p:cNvSpPr txBox="1">
            <a:spLocks noGrp="1"/>
          </p:cNvSpPr>
          <p:nvPr>
            <p:ph type="dt" sz="half" idx="7"/>
          </p:nvPr>
        </p:nvSpPr>
        <p:spPr/>
        <p:txBody>
          <a:bodyPr/>
          <a:lstStyle>
            <a:lvl1pPr>
              <a:defRPr/>
            </a:lvl1pPr>
          </a:lstStyle>
          <a:p>
            <a:pPr lvl="0"/>
            <a:fld id="{B42BBA8E-3B60-4C66-8729-1EAA5BEA2BC3}" type="datetime1">
              <a:rPr lang="en-US"/>
              <a:pPr lvl="0"/>
              <a:t>9/16/2021</a:t>
            </a:fld>
            <a:endParaRPr lang="en-US"/>
          </a:p>
        </p:txBody>
      </p:sp>
      <p:sp>
        <p:nvSpPr>
          <p:cNvPr id="6" name="Footer Placeholder 5">
            <a:extLst>
              <a:ext uri="{FF2B5EF4-FFF2-40B4-BE49-F238E27FC236}">
                <a16:creationId xmlns:a16="http://schemas.microsoft.com/office/drawing/2014/main" id="{A3DE26E7-98EA-4760-8506-76E9B98AD228}"/>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B3723325-FEAE-4159-849F-89B07C4FB75B}"/>
              </a:ext>
            </a:extLst>
          </p:cNvPr>
          <p:cNvSpPr txBox="1">
            <a:spLocks noGrp="1"/>
          </p:cNvSpPr>
          <p:nvPr>
            <p:ph type="sldNum" sz="quarter" idx="8"/>
          </p:nvPr>
        </p:nvSpPr>
        <p:spPr/>
        <p:txBody>
          <a:bodyPr/>
          <a:lstStyle>
            <a:lvl1pPr>
              <a:defRPr/>
            </a:lvl1pPr>
          </a:lstStyle>
          <a:p>
            <a:pPr lvl="0"/>
            <a:fld id="{1BE32C74-E1BC-4873-868F-B7FE56E30940}" type="slidenum">
              <a:t>‹#›</a:t>
            </a:fld>
            <a:endParaRPr lang="en-US"/>
          </a:p>
        </p:txBody>
      </p:sp>
    </p:spTree>
    <p:extLst>
      <p:ext uri="{BB962C8B-B14F-4D97-AF65-F5344CB8AC3E}">
        <p14:creationId xmlns:p14="http://schemas.microsoft.com/office/powerpoint/2010/main" val="200474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B242-97ED-4E17-BF03-FE7A39FEF89B}"/>
              </a:ext>
            </a:extLst>
          </p:cNvPr>
          <p:cNvSpPr txBox="1">
            <a:spLocks noGrp="1"/>
          </p:cNvSpPr>
          <p:nvPr>
            <p:ph type="title"/>
          </p:nvPr>
        </p:nvSpPr>
        <p:spPr>
          <a:xfrm>
            <a:off x="629838" y="273844"/>
            <a:ext cx="7886700" cy="994172"/>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725A45E0-814B-4159-8FCD-1919DB261C23}"/>
              </a:ext>
            </a:extLst>
          </p:cNvPr>
          <p:cNvSpPr txBox="1">
            <a:spLocks noGrp="1"/>
          </p:cNvSpPr>
          <p:nvPr>
            <p:ph type="body" idx="1"/>
          </p:nvPr>
        </p:nvSpPr>
        <p:spPr>
          <a:xfrm>
            <a:off x="629838" y="1260875"/>
            <a:ext cx="3868341" cy="617933"/>
          </a:xfrm>
        </p:spPr>
        <p:txBody>
          <a:bodyPr anchor="b"/>
          <a:lstStyle>
            <a:lvl1pPr marL="0" indent="0">
              <a:buNone/>
              <a:defRPr sz="1800" b="1"/>
            </a:lvl1pPr>
          </a:lstStyle>
          <a:p>
            <a:pPr lvl="0"/>
            <a:r>
              <a:rPr lang="en-US"/>
              <a:t>Click to edit Master text styles</a:t>
            </a:r>
          </a:p>
        </p:txBody>
      </p:sp>
      <p:sp>
        <p:nvSpPr>
          <p:cNvPr id="4" name="Content Placeholder 3">
            <a:extLst>
              <a:ext uri="{FF2B5EF4-FFF2-40B4-BE49-F238E27FC236}">
                <a16:creationId xmlns:a16="http://schemas.microsoft.com/office/drawing/2014/main" id="{0114583E-67AE-4836-81A8-02B568B66599}"/>
              </a:ext>
            </a:extLst>
          </p:cNvPr>
          <p:cNvSpPr txBox="1">
            <a:spLocks noGrp="1"/>
          </p:cNvSpPr>
          <p:nvPr>
            <p:ph idx="2"/>
          </p:nvPr>
        </p:nvSpPr>
        <p:spPr>
          <a:xfrm>
            <a:off x="629838" y="1878808"/>
            <a:ext cx="3868341" cy="276344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F31655-4296-44B6-9D03-23C8AC1F6639}"/>
              </a:ext>
            </a:extLst>
          </p:cNvPr>
          <p:cNvSpPr txBox="1">
            <a:spLocks noGrp="1"/>
          </p:cNvSpPr>
          <p:nvPr>
            <p:ph type="body" idx="3"/>
          </p:nvPr>
        </p:nvSpPr>
        <p:spPr>
          <a:xfrm>
            <a:off x="4629149" y="1260875"/>
            <a:ext cx="3887388" cy="617933"/>
          </a:xfrm>
        </p:spPr>
        <p:txBody>
          <a:bodyPr anchor="b"/>
          <a:lstStyle>
            <a:lvl1pPr marL="0" indent="0">
              <a:buNone/>
              <a:defRPr sz="1800" b="1"/>
            </a:lvl1pPr>
          </a:lstStyle>
          <a:p>
            <a:pPr lvl="0"/>
            <a:r>
              <a:rPr lang="en-US"/>
              <a:t>Click to edit Master text styles</a:t>
            </a:r>
          </a:p>
        </p:txBody>
      </p:sp>
      <p:sp>
        <p:nvSpPr>
          <p:cNvPr id="6" name="Content Placeholder 5">
            <a:extLst>
              <a:ext uri="{FF2B5EF4-FFF2-40B4-BE49-F238E27FC236}">
                <a16:creationId xmlns:a16="http://schemas.microsoft.com/office/drawing/2014/main" id="{F38FE4F4-5623-4BE5-B620-6B8D14C6924C}"/>
              </a:ext>
            </a:extLst>
          </p:cNvPr>
          <p:cNvSpPr txBox="1">
            <a:spLocks noGrp="1"/>
          </p:cNvSpPr>
          <p:nvPr>
            <p:ph idx="4"/>
          </p:nvPr>
        </p:nvSpPr>
        <p:spPr>
          <a:xfrm>
            <a:off x="4629149" y="1878808"/>
            <a:ext cx="3887388" cy="276344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02E07B-BF15-43F5-92DE-063AB96F59BC}"/>
              </a:ext>
            </a:extLst>
          </p:cNvPr>
          <p:cNvSpPr txBox="1">
            <a:spLocks noGrp="1"/>
          </p:cNvSpPr>
          <p:nvPr>
            <p:ph type="dt" sz="half" idx="7"/>
          </p:nvPr>
        </p:nvSpPr>
        <p:spPr/>
        <p:txBody>
          <a:bodyPr/>
          <a:lstStyle>
            <a:lvl1pPr>
              <a:defRPr/>
            </a:lvl1pPr>
          </a:lstStyle>
          <a:p>
            <a:pPr lvl="0"/>
            <a:fld id="{F18BB61C-F330-4769-ADBA-AAB02E821A30}" type="datetime1">
              <a:rPr lang="en-US"/>
              <a:pPr lvl="0"/>
              <a:t>9/16/2021</a:t>
            </a:fld>
            <a:endParaRPr lang="en-US"/>
          </a:p>
        </p:txBody>
      </p:sp>
      <p:sp>
        <p:nvSpPr>
          <p:cNvPr id="8" name="Footer Placeholder 7">
            <a:extLst>
              <a:ext uri="{FF2B5EF4-FFF2-40B4-BE49-F238E27FC236}">
                <a16:creationId xmlns:a16="http://schemas.microsoft.com/office/drawing/2014/main" id="{BF7035C3-323E-4D64-96A5-B663C136828D}"/>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FF6085C7-64B6-43E2-BB1C-97408483B526}"/>
              </a:ext>
            </a:extLst>
          </p:cNvPr>
          <p:cNvSpPr txBox="1">
            <a:spLocks noGrp="1"/>
          </p:cNvSpPr>
          <p:nvPr>
            <p:ph type="sldNum" sz="quarter" idx="8"/>
          </p:nvPr>
        </p:nvSpPr>
        <p:spPr/>
        <p:txBody>
          <a:bodyPr/>
          <a:lstStyle>
            <a:lvl1pPr>
              <a:defRPr/>
            </a:lvl1pPr>
          </a:lstStyle>
          <a:p>
            <a:pPr lvl="0"/>
            <a:fld id="{7C76D433-1FD3-4AB6-9E61-A4F0A0DEF342}" type="slidenum">
              <a:t>‹#›</a:t>
            </a:fld>
            <a:endParaRPr lang="en-US"/>
          </a:p>
        </p:txBody>
      </p:sp>
    </p:spTree>
    <p:extLst>
      <p:ext uri="{BB962C8B-B14F-4D97-AF65-F5344CB8AC3E}">
        <p14:creationId xmlns:p14="http://schemas.microsoft.com/office/powerpoint/2010/main" val="273265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1499-44C0-4796-B9BA-7D87C2E8B45E}"/>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55CCAFFC-3E07-4AD6-A036-F15A1512E6C7}"/>
              </a:ext>
            </a:extLst>
          </p:cNvPr>
          <p:cNvSpPr txBox="1">
            <a:spLocks noGrp="1"/>
          </p:cNvSpPr>
          <p:nvPr>
            <p:ph type="dt" sz="half" idx="7"/>
          </p:nvPr>
        </p:nvSpPr>
        <p:spPr/>
        <p:txBody>
          <a:bodyPr/>
          <a:lstStyle>
            <a:lvl1pPr>
              <a:defRPr/>
            </a:lvl1pPr>
          </a:lstStyle>
          <a:p>
            <a:pPr lvl="0"/>
            <a:fld id="{75C600B5-5729-41BD-9DBD-B1712FB4B169}" type="datetime1">
              <a:rPr lang="en-US"/>
              <a:pPr lvl="0"/>
              <a:t>9/16/2021</a:t>
            </a:fld>
            <a:endParaRPr lang="en-US"/>
          </a:p>
        </p:txBody>
      </p:sp>
      <p:sp>
        <p:nvSpPr>
          <p:cNvPr id="4" name="Footer Placeholder 3">
            <a:extLst>
              <a:ext uri="{FF2B5EF4-FFF2-40B4-BE49-F238E27FC236}">
                <a16:creationId xmlns:a16="http://schemas.microsoft.com/office/drawing/2014/main" id="{8DAAF782-99C6-4C5F-B76F-D703C2086882}"/>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B5AD0E2F-9787-40DF-AB8A-CC71BCEF79B0}"/>
              </a:ext>
            </a:extLst>
          </p:cNvPr>
          <p:cNvSpPr txBox="1">
            <a:spLocks noGrp="1"/>
          </p:cNvSpPr>
          <p:nvPr>
            <p:ph type="sldNum" sz="quarter" idx="8"/>
          </p:nvPr>
        </p:nvSpPr>
        <p:spPr/>
        <p:txBody>
          <a:bodyPr/>
          <a:lstStyle>
            <a:lvl1pPr>
              <a:defRPr/>
            </a:lvl1pPr>
          </a:lstStyle>
          <a:p>
            <a:pPr lvl="0"/>
            <a:fld id="{3467829B-05EB-464D-BBE9-F3BEA3E48CC6}" type="slidenum">
              <a:t>‹#›</a:t>
            </a:fld>
            <a:endParaRPr lang="en-US"/>
          </a:p>
        </p:txBody>
      </p:sp>
    </p:spTree>
    <p:extLst>
      <p:ext uri="{BB962C8B-B14F-4D97-AF65-F5344CB8AC3E}">
        <p14:creationId xmlns:p14="http://schemas.microsoft.com/office/powerpoint/2010/main" val="218456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7A8A5-4A66-4FC5-B233-4979EEF6D77F}"/>
              </a:ext>
            </a:extLst>
          </p:cNvPr>
          <p:cNvSpPr txBox="1">
            <a:spLocks noGrp="1"/>
          </p:cNvSpPr>
          <p:nvPr>
            <p:ph type="dt" sz="half" idx="7"/>
          </p:nvPr>
        </p:nvSpPr>
        <p:spPr/>
        <p:txBody>
          <a:bodyPr/>
          <a:lstStyle>
            <a:lvl1pPr>
              <a:defRPr/>
            </a:lvl1pPr>
          </a:lstStyle>
          <a:p>
            <a:pPr lvl="0"/>
            <a:fld id="{4B7E8965-13C7-4219-B053-311722FB7C96}" type="datetime1">
              <a:rPr lang="en-US"/>
              <a:pPr lvl="0"/>
              <a:t>9/16/2021</a:t>
            </a:fld>
            <a:endParaRPr lang="en-US"/>
          </a:p>
        </p:txBody>
      </p:sp>
      <p:sp>
        <p:nvSpPr>
          <p:cNvPr id="3" name="Footer Placeholder 2">
            <a:extLst>
              <a:ext uri="{FF2B5EF4-FFF2-40B4-BE49-F238E27FC236}">
                <a16:creationId xmlns:a16="http://schemas.microsoft.com/office/drawing/2014/main" id="{B13537BB-68FA-4EA1-8033-4EDD46B2F177}"/>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1FAA2896-6928-4074-A54C-E5D9961BB6E0}"/>
              </a:ext>
            </a:extLst>
          </p:cNvPr>
          <p:cNvSpPr txBox="1">
            <a:spLocks noGrp="1"/>
          </p:cNvSpPr>
          <p:nvPr>
            <p:ph type="sldNum" sz="quarter" idx="8"/>
          </p:nvPr>
        </p:nvSpPr>
        <p:spPr/>
        <p:txBody>
          <a:bodyPr/>
          <a:lstStyle>
            <a:lvl1pPr>
              <a:defRPr/>
            </a:lvl1pPr>
          </a:lstStyle>
          <a:p>
            <a:pPr lvl="0"/>
            <a:fld id="{7826D5C8-8910-4C5A-ACE7-A326B771E7EF}" type="slidenum">
              <a:t>‹#›</a:t>
            </a:fld>
            <a:endParaRPr lang="en-US"/>
          </a:p>
        </p:txBody>
      </p:sp>
    </p:spTree>
    <p:extLst>
      <p:ext uri="{BB962C8B-B14F-4D97-AF65-F5344CB8AC3E}">
        <p14:creationId xmlns:p14="http://schemas.microsoft.com/office/powerpoint/2010/main" val="361534696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8384-3E6C-4A7B-B36C-428BA04538AA}"/>
              </a:ext>
            </a:extLst>
          </p:cNvPr>
          <p:cNvSpPr txBox="1">
            <a:spLocks noGrp="1"/>
          </p:cNvSpPr>
          <p:nvPr>
            <p:ph type="title"/>
          </p:nvPr>
        </p:nvSpPr>
        <p:spPr>
          <a:xfrm>
            <a:off x="629838" y="342900"/>
            <a:ext cx="2949177" cy="1200150"/>
          </a:xfrm>
        </p:spPr>
        <p:txBody>
          <a:bodyPr anchor="b"/>
          <a:lstStyle>
            <a:lvl1pPr>
              <a:defRPr sz="2400"/>
            </a:lvl1pPr>
          </a:lstStyle>
          <a:p>
            <a:pPr lvl="0"/>
            <a:r>
              <a:rPr lang="en-US"/>
              <a:t>Click to edit Master title style</a:t>
            </a:r>
          </a:p>
        </p:txBody>
      </p:sp>
      <p:sp>
        <p:nvSpPr>
          <p:cNvPr id="3" name="Content Placeholder 2">
            <a:extLst>
              <a:ext uri="{FF2B5EF4-FFF2-40B4-BE49-F238E27FC236}">
                <a16:creationId xmlns:a16="http://schemas.microsoft.com/office/drawing/2014/main" id="{C5A06714-1479-4EA5-9C96-0A99196E36C8}"/>
              </a:ext>
            </a:extLst>
          </p:cNvPr>
          <p:cNvSpPr txBox="1">
            <a:spLocks noGrp="1"/>
          </p:cNvSpPr>
          <p:nvPr>
            <p:ph idx="1"/>
          </p:nvPr>
        </p:nvSpPr>
        <p:spPr>
          <a:xfrm>
            <a:off x="3887388" y="740572"/>
            <a:ext cx="4629149" cy="3655222"/>
          </a:xfrm>
        </p:spPr>
        <p:txBody>
          <a:bodyPr/>
          <a:lstStyle>
            <a:lvl1pPr>
              <a:defRPr sz="2400"/>
            </a:lvl1pPr>
            <a:lvl2pPr>
              <a:defRPr sz="2100"/>
            </a:lvl2pPr>
            <a:lvl3pPr>
              <a:defRPr sz="18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EF0386-36E3-4B63-9A94-914A5F74B9BF}"/>
              </a:ext>
            </a:extLst>
          </p:cNvPr>
          <p:cNvSpPr txBox="1">
            <a:spLocks noGrp="1"/>
          </p:cNvSpPr>
          <p:nvPr>
            <p:ph type="body" idx="2"/>
          </p:nvPr>
        </p:nvSpPr>
        <p:spPr>
          <a:xfrm>
            <a:off x="629838" y="1543050"/>
            <a:ext cx="2949177" cy="2858688"/>
          </a:xfrm>
        </p:spPr>
        <p:txBody>
          <a:bodyPr/>
          <a:lstStyle>
            <a:lvl1pPr marL="0" indent="0">
              <a:buNone/>
              <a:defRPr sz="1200"/>
            </a:lvl1pPr>
          </a:lstStyle>
          <a:p>
            <a:pPr lvl="0"/>
            <a:r>
              <a:rPr lang="en-US"/>
              <a:t>Click to edit Master text styles</a:t>
            </a:r>
          </a:p>
        </p:txBody>
      </p:sp>
      <p:sp>
        <p:nvSpPr>
          <p:cNvPr id="5" name="Date Placeholder 4">
            <a:extLst>
              <a:ext uri="{FF2B5EF4-FFF2-40B4-BE49-F238E27FC236}">
                <a16:creationId xmlns:a16="http://schemas.microsoft.com/office/drawing/2014/main" id="{70D2EBF0-B680-4C02-8465-8DB22AD8B1A0}"/>
              </a:ext>
            </a:extLst>
          </p:cNvPr>
          <p:cNvSpPr txBox="1">
            <a:spLocks noGrp="1"/>
          </p:cNvSpPr>
          <p:nvPr>
            <p:ph type="dt" sz="half" idx="7"/>
          </p:nvPr>
        </p:nvSpPr>
        <p:spPr/>
        <p:txBody>
          <a:bodyPr/>
          <a:lstStyle>
            <a:lvl1pPr>
              <a:defRPr/>
            </a:lvl1pPr>
          </a:lstStyle>
          <a:p>
            <a:pPr lvl="0"/>
            <a:fld id="{C28F239F-3299-4FC3-BF6C-7F1999444CF1}" type="datetime1">
              <a:rPr lang="en-US"/>
              <a:pPr lvl="0"/>
              <a:t>9/16/2021</a:t>
            </a:fld>
            <a:endParaRPr lang="en-US"/>
          </a:p>
        </p:txBody>
      </p:sp>
      <p:sp>
        <p:nvSpPr>
          <p:cNvPr id="6" name="Footer Placeholder 5">
            <a:extLst>
              <a:ext uri="{FF2B5EF4-FFF2-40B4-BE49-F238E27FC236}">
                <a16:creationId xmlns:a16="http://schemas.microsoft.com/office/drawing/2014/main" id="{96DF1B7C-F34C-4D0A-AE1B-52AB7DD59821}"/>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7BED6E9-4D93-40DB-8894-DFA34C3FA5A7}"/>
              </a:ext>
            </a:extLst>
          </p:cNvPr>
          <p:cNvSpPr txBox="1">
            <a:spLocks noGrp="1"/>
          </p:cNvSpPr>
          <p:nvPr>
            <p:ph type="sldNum" sz="quarter" idx="8"/>
          </p:nvPr>
        </p:nvSpPr>
        <p:spPr/>
        <p:txBody>
          <a:bodyPr/>
          <a:lstStyle>
            <a:lvl1pPr>
              <a:defRPr/>
            </a:lvl1pPr>
          </a:lstStyle>
          <a:p>
            <a:pPr lvl="0"/>
            <a:fld id="{999F8BFE-07EA-4632-BFD8-E43EA9A6BE1F}" type="slidenum">
              <a:t>‹#›</a:t>
            </a:fld>
            <a:endParaRPr lang="en-US"/>
          </a:p>
        </p:txBody>
      </p:sp>
    </p:spTree>
    <p:extLst>
      <p:ext uri="{BB962C8B-B14F-4D97-AF65-F5344CB8AC3E}">
        <p14:creationId xmlns:p14="http://schemas.microsoft.com/office/powerpoint/2010/main" val="230606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EAFA-D9D6-4B83-AD92-FE0D403694F4}"/>
              </a:ext>
            </a:extLst>
          </p:cNvPr>
          <p:cNvSpPr txBox="1">
            <a:spLocks noGrp="1"/>
          </p:cNvSpPr>
          <p:nvPr>
            <p:ph type="title"/>
          </p:nvPr>
        </p:nvSpPr>
        <p:spPr>
          <a:xfrm>
            <a:off x="629838" y="342900"/>
            <a:ext cx="2949177" cy="1200150"/>
          </a:xfrm>
        </p:spPr>
        <p:txBody>
          <a:bodyPr anchor="b"/>
          <a:lstStyle>
            <a:lvl1pPr>
              <a:defRPr sz="2400"/>
            </a:lvl1pPr>
          </a:lstStyle>
          <a:p>
            <a:pPr lvl="0"/>
            <a:r>
              <a:rPr lang="en-US"/>
              <a:t>Click to edit Master title style</a:t>
            </a:r>
          </a:p>
        </p:txBody>
      </p:sp>
      <p:sp>
        <p:nvSpPr>
          <p:cNvPr id="3" name="Picture Placeholder 2">
            <a:extLst>
              <a:ext uri="{FF2B5EF4-FFF2-40B4-BE49-F238E27FC236}">
                <a16:creationId xmlns:a16="http://schemas.microsoft.com/office/drawing/2014/main" id="{1F25D1D6-91BC-4BC8-AE4D-F8B381B169F8}"/>
              </a:ext>
            </a:extLst>
          </p:cNvPr>
          <p:cNvSpPr txBox="1">
            <a:spLocks noGrp="1"/>
          </p:cNvSpPr>
          <p:nvPr>
            <p:ph type="pic" idx="1"/>
          </p:nvPr>
        </p:nvSpPr>
        <p:spPr>
          <a:xfrm>
            <a:off x="3887388" y="740572"/>
            <a:ext cx="4629149" cy="3655222"/>
          </a:xfrm>
        </p:spPr>
        <p:txBody>
          <a:bodyPr/>
          <a:lstStyle>
            <a:lvl1pPr marL="0" indent="0">
              <a:buNone/>
              <a:defRPr sz="2400"/>
            </a:lvl1pPr>
          </a:lstStyle>
          <a:p>
            <a:pPr lvl="0"/>
            <a:r>
              <a:rPr lang="en-US"/>
              <a:t>Click icon to add picture</a:t>
            </a:r>
          </a:p>
        </p:txBody>
      </p:sp>
      <p:sp>
        <p:nvSpPr>
          <p:cNvPr id="4" name="Text Placeholder 3">
            <a:extLst>
              <a:ext uri="{FF2B5EF4-FFF2-40B4-BE49-F238E27FC236}">
                <a16:creationId xmlns:a16="http://schemas.microsoft.com/office/drawing/2014/main" id="{E996F3C7-DA4A-4A93-BEC1-62275DE36906}"/>
              </a:ext>
            </a:extLst>
          </p:cNvPr>
          <p:cNvSpPr txBox="1">
            <a:spLocks noGrp="1"/>
          </p:cNvSpPr>
          <p:nvPr>
            <p:ph type="body" idx="2"/>
          </p:nvPr>
        </p:nvSpPr>
        <p:spPr>
          <a:xfrm>
            <a:off x="629838" y="1543050"/>
            <a:ext cx="2949177" cy="2858688"/>
          </a:xfrm>
        </p:spPr>
        <p:txBody>
          <a:bodyPr/>
          <a:lstStyle>
            <a:lvl1pPr marL="0" indent="0">
              <a:buNone/>
              <a:defRPr sz="1200"/>
            </a:lvl1pPr>
          </a:lstStyle>
          <a:p>
            <a:pPr lvl="0"/>
            <a:r>
              <a:rPr lang="en-US"/>
              <a:t>Click to edit Master text styles</a:t>
            </a:r>
          </a:p>
        </p:txBody>
      </p:sp>
      <p:sp>
        <p:nvSpPr>
          <p:cNvPr id="5" name="Date Placeholder 4">
            <a:extLst>
              <a:ext uri="{FF2B5EF4-FFF2-40B4-BE49-F238E27FC236}">
                <a16:creationId xmlns:a16="http://schemas.microsoft.com/office/drawing/2014/main" id="{FD198960-9DCA-46D8-BE9A-39313903EE1A}"/>
              </a:ext>
            </a:extLst>
          </p:cNvPr>
          <p:cNvSpPr txBox="1">
            <a:spLocks noGrp="1"/>
          </p:cNvSpPr>
          <p:nvPr>
            <p:ph type="dt" sz="half" idx="7"/>
          </p:nvPr>
        </p:nvSpPr>
        <p:spPr/>
        <p:txBody>
          <a:bodyPr/>
          <a:lstStyle>
            <a:lvl1pPr>
              <a:defRPr/>
            </a:lvl1pPr>
          </a:lstStyle>
          <a:p>
            <a:pPr lvl="0"/>
            <a:fld id="{9B0CD8DF-4EAB-411F-B1C1-27A5B7BB3DAA}" type="datetime1">
              <a:rPr lang="en-US"/>
              <a:pPr lvl="0"/>
              <a:t>9/16/2021</a:t>
            </a:fld>
            <a:endParaRPr lang="en-US"/>
          </a:p>
        </p:txBody>
      </p:sp>
      <p:sp>
        <p:nvSpPr>
          <p:cNvPr id="6" name="Footer Placeholder 5">
            <a:extLst>
              <a:ext uri="{FF2B5EF4-FFF2-40B4-BE49-F238E27FC236}">
                <a16:creationId xmlns:a16="http://schemas.microsoft.com/office/drawing/2014/main" id="{4A85FDFB-77BD-4B41-8C5F-44F5EEF2003A}"/>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42EA8DA-A8A8-4F16-9340-0F01DF5DF867}"/>
              </a:ext>
            </a:extLst>
          </p:cNvPr>
          <p:cNvSpPr txBox="1">
            <a:spLocks noGrp="1"/>
          </p:cNvSpPr>
          <p:nvPr>
            <p:ph type="sldNum" sz="quarter" idx="8"/>
          </p:nvPr>
        </p:nvSpPr>
        <p:spPr/>
        <p:txBody>
          <a:bodyPr/>
          <a:lstStyle>
            <a:lvl1pPr>
              <a:defRPr/>
            </a:lvl1pPr>
          </a:lstStyle>
          <a:p>
            <a:pPr lvl="0"/>
            <a:fld id="{94EC2ED2-43C2-4A86-88AF-3025EDF64A59}" type="slidenum">
              <a:t>‹#›</a:t>
            </a:fld>
            <a:endParaRPr lang="en-US"/>
          </a:p>
        </p:txBody>
      </p:sp>
    </p:spTree>
    <p:extLst>
      <p:ext uri="{BB962C8B-B14F-4D97-AF65-F5344CB8AC3E}">
        <p14:creationId xmlns:p14="http://schemas.microsoft.com/office/powerpoint/2010/main" val="49225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DA32FC-FF49-464D-AD5B-D73AC8F9050B}"/>
              </a:ext>
            </a:extLst>
          </p:cNvPr>
          <p:cNvSpPr txBox="1">
            <a:spLocks noGrp="1"/>
          </p:cNvSpPr>
          <p:nvPr>
            <p:ph type="title"/>
          </p:nvPr>
        </p:nvSpPr>
        <p:spPr>
          <a:xfrm>
            <a:off x="628650" y="273844"/>
            <a:ext cx="7886700" cy="994172"/>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5B0AAE76-E27E-462B-80F9-20D03D3F0F55}"/>
              </a:ext>
            </a:extLst>
          </p:cNvPr>
          <p:cNvSpPr txBox="1">
            <a:spLocks noGrp="1"/>
          </p:cNvSpPr>
          <p:nvPr>
            <p:ph type="body" idx="1"/>
          </p:nvPr>
        </p:nvSpPr>
        <p:spPr>
          <a:xfrm>
            <a:off x="628650" y="1369222"/>
            <a:ext cx="7886700" cy="3263502"/>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98C5A-0F91-45D9-8709-1C64F0FE1EA2}"/>
              </a:ext>
            </a:extLst>
          </p:cNvPr>
          <p:cNvSpPr txBox="1">
            <a:spLocks noGrp="1"/>
          </p:cNvSpPr>
          <p:nvPr>
            <p:ph type="dt" sz="half" idx="2"/>
          </p:nvPr>
        </p:nvSpPr>
        <p:spPr>
          <a:xfrm>
            <a:off x="628650" y="4767260"/>
            <a:ext cx="2057400" cy="273844"/>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Calibri"/>
              </a:defRPr>
            </a:lvl1pPr>
          </a:lstStyle>
          <a:p>
            <a:pPr lvl="0"/>
            <a:fld id="{0D1029D5-4743-4486-8FBF-4BBC94F1576F}" type="datetime1">
              <a:rPr lang="en-US"/>
              <a:pPr lvl="0"/>
              <a:t>9/16/2021</a:t>
            </a:fld>
            <a:endParaRPr lang="en-US"/>
          </a:p>
        </p:txBody>
      </p:sp>
      <p:sp>
        <p:nvSpPr>
          <p:cNvPr id="5" name="Footer Placeholder 4">
            <a:extLst>
              <a:ext uri="{FF2B5EF4-FFF2-40B4-BE49-F238E27FC236}">
                <a16:creationId xmlns:a16="http://schemas.microsoft.com/office/drawing/2014/main" id="{A071E7C3-E542-439A-8BB8-C1ED684B3383}"/>
              </a:ext>
            </a:extLst>
          </p:cNvPr>
          <p:cNvSpPr txBox="1">
            <a:spLocks noGrp="1"/>
          </p:cNvSpPr>
          <p:nvPr>
            <p:ph type="ftr" sz="quarter" idx="3"/>
          </p:nvPr>
        </p:nvSpPr>
        <p:spPr>
          <a:xfrm>
            <a:off x="3028949" y="4767260"/>
            <a:ext cx="3086099" cy="273844"/>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4B6A399D-2FAF-4C4D-AB98-762D26C1FAE2}"/>
              </a:ext>
            </a:extLst>
          </p:cNvPr>
          <p:cNvSpPr txBox="1">
            <a:spLocks noGrp="1"/>
          </p:cNvSpPr>
          <p:nvPr>
            <p:ph type="sldNum" sz="quarter" idx="4"/>
          </p:nvPr>
        </p:nvSpPr>
        <p:spPr>
          <a:xfrm>
            <a:off x="6457949" y="4767260"/>
            <a:ext cx="2057400" cy="273844"/>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Calibri"/>
              </a:defRPr>
            </a:lvl1pPr>
          </a:lstStyle>
          <a:p>
            <a:pPr lvl="0"/>
            <a:fld id="{7B93FCBF-56F7-48B3-BB33-B9EDB53F1FE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p:transition>
  <p:txStyles>
    <p:titleStyle>
      <a:lvl1pPr marL="0" marR="0" lvl="0" indent="0" algn="l" defTabSz="685800" rtl="0" fontAlgn="auto" hangingPunct="1">
        <a:lnSpc>
          <a:spcPct val="90000"/>
        </a:lnSpc>
        <a:spcBef>
          <a:spcPts val="0"/>
        </a:spcBef>
        <a:spcAft>
          <a:spcPts val="0"/>
        </a:spcAft>
        <a:buNone/>
        <a:tabLst/>
        <a:defRPr lang="en-US" sz="3300" b="0" i="0" u="none" strike="noStrike" kern="1200" cap="none" spc="0" baseline="0">
          <a:solidFill>
            <a:srgbClr val="000000"/>
          </a:solidFill>
          <a:uFillTx/>
          <a:latin typeface="Calibri Light"/>
        </a:defRPr>
      </a:lvl1pPr>
    </p:titleStyle>
    <p:bodyStyle>
      <a:lvl1pPr marL="171450" marR="0" lvl="0" indent="-171450" algn="l" defTabSz="685800" rtl="0" fontAlgn="auto" hangingPunct="1">
        <a:lnSpc>
          <a:spcPct val="90000"/>
        </a:lnSpc>
        <a:spcBef>
          <a:spcPts val="750"/>
        </a:spcBef>
        <a:spcAft>
          <a:spcPts val="0"/>
        </a:spcAft>
        <a:buSzPct val="100000"/>
        <a:buFont typeface="Arial" pitchFamily="34"/>
        <a:buChar char="•"/>
        <a:tabLst/>
        <a:defRPr lang="en-US" sz="2100" b="0" i="0" u="none" strike="noStrike" kern="1200" cap="none" spc="0" baseline="0">
          <a:solidFill>
            <a:srgbClr val="000000"/>
          </a:solidFill>
          <a:uFillTx/>
          <a:latin typeface="Calibri"/>
        </a:defRPr>
      </a:lvl1pPr>
      <a:lvl2pPr marL="514350" marR="0" lvl="1" indent="-171450" algn="l" defTabSz="685800" rtl="0" fontAlgn="auto" hangingPunct="1">
        <a:lnSpc>
          <a:spcPct val="90000"/>
        </a:lnSpc>
        <a:spcBef>
          <a:spcPts val="375"/>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2pPr>
      <a:lvl3pPr marL="857250" marR="0" lvl="2" indent="-171450" algn="l" defTabSz="685800" rtl="0" fontAlgn="auto" hangingPunct="1">
        <a:lnSpc>
          <a:spcPct val="90000"/>
        </a:lnSpc>
        <a:spcBef>
          <a:spcPts val="375"/>
        </a:spcBef>
        <a:spcAft>
          <a:spcPts val="0"/>
        </a:spcAft>
        <a:buSzPct val="100000"/>
        <a:buFont typeface="Arial" pitchFamily="34"/>
        <a:buChar char="•"/>
        <a:tabLst/>
        <a:defRPr lang="en-US" sz="1500" b="0" i="0" u="none" strike="noStrike" kern="1200" cap="none" spc="0" baseline="0">
          <a:solidFill>
            <a:srgbClr val="000000"/>
          </a:solidFill>
          <a:uFillTx/>
          <a:latin typeface="Calibri"/>
        </a:defRPr>
      </a:lvl3pPr>
      <a:lvl4pPr marL="1200150" marR="0" lvl="3" indent="-171450" algn="l" defTabSz="685800" rtl="0" fontAlgn="auto" hangingPunct="1">
        <a:lnSpc>
          <a:spcPct val="90000"/>
        </a:lnSpc>
        <a:spcBef>
          <a:spcPts val="375"/>
        </a:spcBef>
        <a:spcAft>
          <a:spcPts val="0"/>
        </a:spcAft>
        <a:buSzPct val="100000"/>
        <a:buFont typeface="Arial" pitchFamily="34"/>
        <a:buChar char="•"/>
        <a:tabLst/>
        <a:defRPr lang="en-US" sz="1350" b="0" i="0" u="none" strike="noStrike" kern="1200" cap="none" spc="0" baseline="0">
          <a:solidFill>
            <a:srgbClr val="000000"/>
          </a:solidFill>
          <a:uFillTx/>
          <a:latin typeface="Calibri"/>
        </a:defRPr>
      </a:lvl4pPr>
      <a:lvl5pPr marL="1543050" marR="0" lvl="4" indent="-171450" algn="l" defTabSz="685800" rtl="0" fontAlgn="auto" hangingPunct="1">
        <a:lnSpc>
          <a:spcPct val="90000"/>
        </a:lnSpc>
        <a:spcBef>
          <a:spcPts val="375"/>
        </a:spcBef>
        <a:spcAft>
          <a:spcPts val="0"/>
        </a:spcAft>
        <a:buSzPct val="100000"/>
        <a:buFont typeface="Arial" pitchFamily="34"/>
        <a:buChar char="•"/>
        <a:tabLst/>
        <a:defRPr lang="en-US" sz="135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4AE07117-26DF-421D-ABA3-36D0121690E6}"/>
              </a:ext>
            </a:extLst>
          </p:cNvPr>
          <p:cNvSpPr txBox="1"/>
          <p:nvPr/>
        </p:nvSpPr>
        <p:spPr>
          <a:xfrm>
            <a:off x="336910" y="242215"/>
            <a:ext cx="8316202" cy="4339650"/>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FFFF00"/>
                </a:solidFill>
                <a:uFillTx/>
                <a:latin typeface="Calibri"/>
              </a:rPr>
              <a:t>SUMMARY</a:t>
            </a:r>
            <a:endParaRPr lang="en-US" sz="1800" b="1" i="0" u="none" strike="noStrike" kern="1200" cap="none" spc="0" baseline="0">
              <a:solidFill>
                <a:srgbClr val="FFFF00"/>
              </a:solidFill>
              <a:uFillTx/>
              <a:latin typeface="Calibri"/>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The question we should ask when things go from bad to worse is not WHERE IS GOD or why, but who? Who is in control? The who question leads us to God.</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00"/>
                </a:solidFill>
                <a:uFillTx/>
                <a:latin typeface="Calibri"/>
              </a:rPr>
              <a:t>I. Trust God’s plan.</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God has determined an end. He has laid down a plan and that plan lends itself only to ultimate victory and to glory.</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00"/>
                </a:solidFill>
                <a:uFillTx/>
                <a:latin typeface="Calibri"/>
              </a:rPr>
              <a:t>II. Trust God’s Person</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He is the God who is always there. “I am the Lord” means that whatever God says will happen will come to pass.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00"/>
                </a:solidFill>
                <a:uFillTx/>
                <a:latin typeface="Calibri"/>
              </a:rPr>
              <a:t>III. Trust God’s promises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He is the covenant-making and covenant-keeping God </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who will absolutely fulfil His promises.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00"/>
                </a:solidFill>
                <a:uFillTx/>
                <a:latin typeface="Calibri"/>
              </a:rPr>
              <a:t>IV. Trust God’s purpose</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While Moses is thinking about the exodus, God’s purpose </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is redemption.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90D37-6F82-425F-B90B-EE9218569EB1}"/>
              </a:ext>
            </a:extLst>
          </p:cNvPr>
          <p:cNvSpPr txBox="1"/>
          <p:nvPr/>
        </p:nvSpPr>
        <p:spPr>
          <a:xfrm>
            <a:off x="6193121" y="2237536"/>
            <a:ext cx="2950878" cy="132343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FFFF00"/>
                </a:solidFill>
                <a:uFillTx/>
                <a:latin typeface="Calibri Light"/>
              </a:rPr>
              <a:t>HG DISCUSSION</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FFFF00"/>
              </a:solidFill>
              <a:uFillTx/>
              <a:latin typeface="Calibri"/>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FFFF00"/>
              </a:solidFill>
              <a:uFillTx/>
              <a:latin typeface="Calibri"/>
            </a:endParaRPr>
          </a:p>
        </p:txBody>
      </p:sp>
      <p:sp>
        <p:nvSpPr>
          <p:cNvPr id="3" name="TextBox 4">
            <a:extLst>
              <a:ext uri="{FF2B5EF4-FFF2-40B4-BE49-F238E27FC236}">
                <a16:creationId xmlns:a16="http://schemas.microsoft.com/office/drawing/2014/main" id="{90128AD3-DC23-4932-88B6-CCBBE02A78BA}"/>
              </a:ext>
            </a:extLst>
          </p:cNvPr>
          <p:cNvSpPr txBox="1"/>
          <p:nvPr/>
        </p:nvSpPr>
        <p:spPr>
          <a:xfrm>
            <a:off x="331341" y="3549545"/>
            <a:ext cx="5203192" cy="1154164"/>
          </a:xfrm>
          <a:prstGeom prst="rect">
            <a:avLst/>
          </a:prstGeom>
          <a:solidFill>
            <a:srgbClr val="FFF2CC"/>
          </a:solid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300" b="0" i="0" u="none" strike="noStrike" kern="1200" cap="none" spc="0" baseline="0">
                <a:solidFill>
                  <a:srgbClr val="0000FF"/>
                </a:solidFill>
                <a:uFillTx/>
                <a:latin typeface="Calibri"/>
              </a:rPr>
              <a:t>Q3.	 Which of the 4 mentioned areas of </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300" b="0" i="0" u="none" strike="noStrike" kern="1200" cap="none" spc="0" baseline="0">
                <a:solidFill>
                  <a:srgbClr val="0000FF"/>
                </a:solidFill>
                <a:uFillTx/>
                <a:latin typeface="Calibri"/>
              </a:rPr>
              <a:t>trusting God do you need to work on </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300" b="0" i="0" u="none" strike="noStrike" kern="1200" cap="none" spc="0" baseline="0">
                <a:solidFill>
                  <a:srgbClr val="0000FF"/>
                </a:solidFill>
                <a:uFillTx/>
                <a:latin typeface="Calibri"/>
              </a:rPr>
              <a:t>most at this point of your life? </a:t>
            </a:r>
            <a:endParaRPr lang="en-MY" sz="2300" b="0" i="0" u="none" strike="noStrike" kern="1200" cap="none" spc="0" baseline="0">
              <a:solidFill>
                <a:srgbClr val="0000FF"/>
              </a:solidFill>
              <a:uFillTx/>
              <a:latin typeface="Calibri"/>
            </a:endParaRPr>
          </a:p>
        </p:txBody>
      </p:sp>
      <p:sp>
        <p:nvSpPr>
          <p:cNvPr id="4" name="TextBox 6">
            <a:extLst>
              <a:ext uri="{FF2B5EF4-FFF2-40B4-BE49-F238E27FC236}">
                <a16:creationId xmlns:a16="http://schemas.microsoft.com/office/drawing/2014/main" id="{EF12BCBD-DF11-4131-A5FC-FD19B36BA017}"/>
              </a:ext>
            </a:extLst>
          </p:cNvPr>
          <p:cNvSpPr txBox="1"/>
          <p:nvPr/>
        </p:nvSpPr>
        <p:spPr>
          <a:xfrm>
            <a:off x="1108947" y="1646285"/>
            <a:ext cx="4675839" cy="1508101"/>
          </a:xfrm>
          <a:prstGeom prst="rect">
            <a:avLst/>
          </a:prstGeom>
          <a:solidFill>
            <a:srgbClr val="548235"/>
          </a:solid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300" b="0" i="0" u="none" strike="noStrike" kern="1200" cap="none" spc="0" baseline="0">
                <a:solidFill>
                  <a:srgbClr val="FFFFFF"/>
                </a:solidFill>
                <a:uFillTx/>
                <a:latin typeface="Calibri"/>
              </a:rPr>
              <a:t>Q2. What has helped build your trust in God on your spiritual journey? How would you help someone grow in this area?</a:t>
            </a:r>
          </a:p>
        </p:txBody>
      </p:sp>
      <p:sp>
        <p:nvSpPr>
          <p:cNvPr id="5" name="TextBox 8">
            <a:extLst>
              <a:ext uri="{FF2B5EF4-FFF2-40B4-BE49-F238E27FC236}">
                <a16:creationId xmlns:a16="http://schemas.microsoft.com/office/drawing/2014/main" id="{DF44F05B-990D-47F9-9525-4A07975A05B7}"/>
              </a:ext>
            </a:extLst>
          </p:cNvPr>
          <p:cNvSpPr txBox="1"/>
          <p:nvPr/>
        </p:nvSpPr>
        <p:spPr>
          <a:xfrm>
            <a:off x="471638" y="450908"/>
            <a:ext cx="8373974" cy="800218"/>
          </a:xfrm>
          <a:prstGeom prst="rect">
            <a:avLst/>
          </a:prstGeom>
          <a:solidFill>
            <a:srgbClr val="B4C7E7"/>
          </a:solid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300" b="0" i="0" u="none" strike="noStrike" kern="1200" cap="none" spc="0" baseline="0">
                <a:solidFill>
                  <a:srgbClr val="000000"/>
                </a:solidFill>
                <a:uFillTx/>
                <a:latin typeface="Calibri"/>
              </a:rPr>
              <a:t>Q1. Discuss what it means to ‘trust’ someone? What actions may contradict our words even though we say we trust God?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0DAB4-E3EA-46EE-89C7-E6B784E51990}"/>
              </a:ext>
            </a:extLst>
          </p:cNvPr>
          <p:cNvSpPr txBox="1"/>
          <p:nvPr/>
        </p:nvSpPr>
        <p:spPr>
          <a:xfrm>
            <a:off x="6193121" y="2237536"/>
            <a:ext cx="2950878" cy="132343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FFFF00"/>
                </a:solidFill>
                <a:uFillTx/>
                <a:latin typeface="Calibri Light"/>
              </a:rPr>
              <a:t>HG DISCUSSION</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FFFF00"/>
              </a:solidFill>
              <a:uFillTx/>
              <a:latin typeface="Calibri"/>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FFFF00"/>
              </a:solidFill>
              <a:uFillTx/>
              <a:latin typeface="Calibri"/>
            </a:endParaRPr>
          </a:p>
        </p:txBody>
      </p:sp>
      <p:sp>
        <p:nvSpPr>
          <p:cNvPr id="3" name="TextBox 8">
            <a:extLst>
              <a:ext uri="{FF2B5EF4-FFF2-40B4-BE49-F238E27FC236}">
                <a16:creationId xmlns:a16="http://schemas.microsoft.com/office/drawing/2014/main" id="{6DCCF2A5-E3E1-4F13-B809-59A7E95C242A}"/>
              </a:ext>
            </a:extLst>
          </p:cNvPr>
          <p:cNvSpPr txBox="1"/>
          <p:nvPr/>
        </p:nvSpPr>
        <p:spPr>
          <a:xfrm>
            <a:off x="645630" y="832945"/>
            <a:ext cx="4610505" cy="344183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FFFFFF"/>
                </a:solidFill>
                <a:uFillTx/>
                <a:latin typeface="Calibri"/>
              </a:rPr>
              <a:t>Q1</a:t>
            </a:r>
            <a:r>
              <a:rPr lang="en-US" sz="2800" b="0" i="0" u="none" strike="noStrike" kern="1200" cap="none" spc="0" baseline="0">
                <a:solidFill>
                  <a:srgbClr val="FFFFFF"/>
                </a:solidFill>
                <a:uFillTx/>
                <a:latin typeface="Calibri"/>
              </a:rPr>
              <a:t>. Discuss what it means to ‘trust’ someone? What actions may contradict our words even though we say we trust God?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5BD65D-DC61-4AE3-9E3C-C18CBD4E7256}"/>
              </a:ext>
            </a:extLst>
          </p:cNvPr>
          <p:cNvSpPr txBox="1"/>
          <p:nvPr/>
        </p:nvSpPr>
        <p:spPr>
          <a:xfrm>
            <a:off x="6193121" y="2237536"/>
            <a:ext cx="2950878" cy="132343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FFFF00"/>
                </a:solidFill>
                <a:uFillTx/>
                <a:latin typeface="Calibri Light"/>
              </a:rPr>
              <a:t>HG DISCUSSION</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FFFF00"/>
              </a:solidFill>
              <a:uFillTx/>
              <a:latin typeface="Calibri"/>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FFFF00"/>
              </a:solidFill>
              <a:uFillTx/>
              <a:latin typeface="Calibri"/>
            </a:endParaRPr>
          </a:p>
        </p:txBody>
      </p:sp>
      <p:sp>
        <p:nvSpPr>
          <p:cNvPr id="3" name="TextBox 6">
            <a:extLst>
              <a:ext uri="{FF2B5EF4-FFF2-40B4-BE49-F238E27FC236}">
                <a16:creationId xmlns:a16="http://schemas.microsoft.com/office/drawing/2014/main" id="{243CD5E9-D165-4092-9458-B9E3A649D9FC}"/>
              </a:ext>
            </a:extLst>
          </p:cNvPr>
          <p:cNvSpPr txBox="1"/>
          <p:nvPr/>
        </p:nvSpPr>
        <p:spPr>
          <a:xfrm>
            <a:off x="685434" y="867152"/>
            <a:ext cx="4560332" cy="344183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FFFFFF"/>
                </a:solidFill>
                <a:uFillTx/>
                <a:latin typeface="Calibri"/>
              </a:rPr>
              <a:t>Q2</a:t>
            </a:r>
            <a:r>
              <a:rPr lang="en-US" sz="2800" b="0" i="0" u="none" strike="noStrike" kern="1200" cap="none" spc="0" baseline="0">
                <a:solidFill>
                  <a:srgbClr val="FFFFFF"/>
                </a:solidFill>
                <a:uFillTx/>
                <a:latin typeface="Calibri"/>
              </a:rPr>
              <a:t>. What has helped build your trust in God on your spiritual journey? How would you help someone grow in this area?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FC4B26-C4EF-4DC3-8EC3-8740216435C1}"/>
              </a:ext>
            </a:extLst>
          </p:cNvPr>
          <p:cNvSpPr txBox="1"/>
          <p:nvPr/>
        </p:nvSpPr>
        <p:spPr>
          <a:xfrm>
            <a:off x="6193121" y="2237536"/>
            <a:ext cx="2950878" cy="132343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FFFF00"/>
                </a:solidFill>
                <a:uFillTx/>
                <a:latin typeface="Calibri Light"/>
              </a:rPr>
              <a:t>HG DISCUSSION</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FFFF00"/>
              </a:solidFill>
              <a:uFillTx/>
              <a:latin typeface="Calibri"/>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FFFF00"/>
              </a:solidFill>
              <a:uFillTx/>
              <a:latin typeface="Calibri"/>
            </a:endParaRPr>
          </a:p>
        </p:txBody>
      </p:sp>
      <p:sp>
        <p:nvSpPr>
          <p:cNvPr id="3" name="TextBox 4">
            <a:extLst>
              <a:ext uri="{FF2B5EF4-FFF2-40B4-BE49-F238E27FC236}">
                <a16:creationId xmlns:a16="http://schemas.microsoft.com/office/drawing/2014/main" id="{181FAAA7-4165-4F28-90DD-E4F2FE86979B}"/>
              </a:ext>
            </a:extLst>
          </p:cNvPr>
          <p:cNvSpPr txBox="1"/>
          <p:nvPr/>
        </p:nvSpPr>
        <p:spPr>
          <a:xfrm>
            <a:off x="456468" y="969977"/>
            <a:ext cx="5203192" cy="279551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FFFFFF"/>
                </a:solidFill>
                <a:uFillTx/>
                <a:latin typeface="Calibri"/>
              </a:rPr>
              <a:t>Q3</a:t>
            </a:r>
            <a:r>
              <a:rPr lang="en-US" sz="2800" b="0" i="0" u="none" strike="noStrike" kern="1200" cap="none" spc="0" baseline="0">
                <a:solidFill>
                  <a:srgbClr val="FFFFFF"/>
                </a:solidFill>
                <a:uFillTx/>
                <a:latin typeface="Calibri"/>
              </a:rPr>
              <a:t>.  Which of the 4 mentioned areas of trusting God do you need to work on most at this point of your life? </a:t>
            </a:r>
            <a:endParaRPr lang="en-MY" sz="2800" b="0" i="0" u="none" strike="noStrike" kern="1200" cap="none" spc="0" baseline="0">
              <a:solidFill>
                <a:srgbClr val="FFFFFF"/>
              </a:solidFill>
              <a:uFillTx/>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105</TotalTime>
  <Words>299</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Sia</dc:creator>
  <cp:lastModifiedBy>WaiLing</cp:lastModifiedBy>
  <cp:revision>10</cp:revision>
  <dcterms:created xsi:type="dcterms:W3CDTF">2014-03-12T05:34:01Z</dcterms:created>
  <dcterms:modified xsi:type="dcterms:W3CDTF">2021-09-16T02:11:35Z</dcterms:modified>
</cp:coreProperties>
</file>