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88F74-E63B-22F0-EBDC-12A987823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9791DC-2FDA-DDB9-AA04-E33FC7DF2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66ED64-70C0-901B-39E4-79B96CDCF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0758-DEE9-4DA9-A647-2A68AEE5B438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C85E1E-301B-112A-72D0-55B2E7EE1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4D51C3-7596-9698-B681-69FABE40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C77F-D4C3-4105-ABE4-8E8B372481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46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34561-8C7E-6EC2-0D6B-4802DA054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5B4C05-75BC-004C-2880-B99FAF9C7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9C0047-9554-2695-7F48-0603E6A45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0758-DEE9-4DA9-A647-2A68AEE5B438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E8F072-90B4-E3C4-F132-276458AAA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636FA4-00A7-DC84-32C8-D1A4BED55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C77F-D4C3-4105-ABE4-8E8B372481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59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5DBD5B-B7BF-1202-03A2-29F8E6DE7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57F55D-6054-8455-D9E4-9C4D74CCD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F30B34-8AD5-711E-D8F1-194E57FE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0758-DEE9-4DA9-A647-2A68AEE5B438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1DA896-95DB-634C-07F2-E1C37680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AFF357-C294-AF0E-6657-002CA57CD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C77F-D4C3-4105-ABE4-8E8B372481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850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9DAFD-72DE-52CE-8193-78D6D3B3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EBE432-5CD2-E85B-9824-B9B18FC32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52E3BC-42C1-1947-A51D-EACA45372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0758-DEE9-4DA9-A647-2A68AEE5B438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BE279B-C4AF-E069-7FF8-D5689ADDA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C9665D-54AA-87EB-203F-CCA60CB89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C77F-D4C3-4105-ABE4-8E8B372481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26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4380A-3AA1-222C-4D3F-7D836A68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0F2C5E-B938-9472-0E6B-BF163EF35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BC3C7B-256A-116F-1BB8-742DDC02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0758-DEE9-4DA9-A647-2A68AEE5B438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7C7EF5-CD63-3768-99EC-106FE776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277149-AFBE-F543-91B7-B88E0C41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C77F-D4C3-4105-ABE4-8E8B372481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41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F9E1B-C938-CCD9-36F1-01A61496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2550AF-1872-FA08-5C7C-895CDCFA3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56A655-16C2-07C5-641A-3BF55C9E3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C50DD3-0297-6F7E-C78A-2350B6D6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0758-DEE9-4DA9-A647-2A68AEE5B438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A28DD7-BA7B-1A6A-F76A-81BC8D90B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96EF59-6209-CCF6-40D7-CD568255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C77F-D4C3-4105-ABE4-8E8B372481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17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BB5A9-CA47-A3D8-B9E2-3F3CAD3E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63532C-89F4-CE83-7070-221C571B3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4F2AE5-228F-F003-42E7-0B2682145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A5D59B9-3797-52ED-07A9-409A25ED8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BCB527-400A-C7C3-6679-0FCFB55E0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3C3F6DF-5366-B2D0-2ED8-6FEAE49F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0758-DEE9-4DA9-A647-2A68AEE5B438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394151C-4CAF-D643-BAF0-48904453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AD7E743-0FC2-D624-0EF5-80EECD4E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C77F-D4C3-4105-ABE4-8E8B372481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5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F458D-ACB9-1163-9DC2-C5A7DE693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1BE2797-F6A8-DD89-E44F-76089B75F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0758-DEE9-4DA9-A647-2A68AEE5B438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AFAA33B-C213-73D8-683B-1C4F59565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59A2D9-7129-A522-4AE7-B3BF5CD0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C77F-D4C3-4105-ABE4-8E8B372481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70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20CE5A2-94B9-7D28-8FB3-0ACCDF684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0758-DEE9-4DA9-A647-2A68AEE5B438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49656ED-E9DE-001D-AB12-96E0D4DF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C6DEE8-4039-F3E9-8E25-D6744C18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C77F-D4C3-4105-ABE4-8E8B372481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25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C16F8-8A04-2246-7285-EBD17C38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DA9BCF-6DA7-C03F-9C94-FA0B9E8C1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FA9096-9CCF-0EFE-1470-7C44F8D7B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40618E-A8CC-09A8-9093-861E5AA33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0758-DEE9-4DA9-A647-2A68AEE5B438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810E0D-2EA9-7375-C89D-434EFFCD6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2EA1C5-64D2-FFF8-E57E-4F136FC7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C77F-D4C3-4105-ABE4-8E8B372481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461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DB352-9ED8-B12D-4F3F-5B1723534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6D144E9-2009-64EC-BFAD-4D40F6211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7B1FF8-5834-8AEC-FE1B-C539FF521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1F567C-DCF0-780F-9E20-DA7E9B1CE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0758-DEE9-4DA9-A647-2A68AEE5B438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940002-CD62-D3E4-6908-E6EAD3A7E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39FAA2-DF99-F454-8EBA-47D1D5B5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C77F-D4C3-4105-ABE4-8E8B372481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17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5F7040C-AA20-ADDF-F13E-8B6B36770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C2EF47-55EE-4A2D-7FC6-A603E0188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F08C89-96FB-B9EC-CDF8-0816ECC7C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7D0758-DEE9-4DA9-A647-2A68AEE5B438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71135A-8709-C670-44A3-924F624C3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4ECA80-E7E5-ED25-EA99-3CD491BA7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71C77F-D4C3-4105-ABE4-8E8B372481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76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763E62F7-1819-7F08-6F21-A31DC8CC4455}"/>
              </a:ext>
            </a:extLst>
          </p:cNvPr>
          <p:cNvCxnSpPr>
            <a:cxnSpLocks/>
          </p:cNvCxnSpPr>
          <p:nvPr/>
        </p:nvCxnSpPr>
        <p:spPr>
          <a:xfrm flipH="1">
            <a:off x="1149262" y="779488"/>
            <a:ext cx="4982" cy="569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88A0339C-FDEE-B567-862C-AC23A32D6B9A}"/>
              </a:ext>
            </a:extLst>
          </p:cNvPr>
          <p:cNvSpPr/>
          <p:nvPr/>
        </p:nvSpPr>
        <p:spPr>
          <a:xfrm>
            <a:off x="262288" y="1126789"/>
            <a:ext cx="1863775" cy="94241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Camadas: Planilha Original</a:t>
            </a:r>
          </a:p>
          <a:p>
            <a:pPr algn="ctr"/>
            <a:r>
              <a:rPr lang="pt-BR" sz="1200" dirty="0"/>
              <a:t>Base IBGE</a:t>
            </a:r>
          </a:p>
          <a:p>
            <a:pPr algn="ctr"/>
            <a:r>
              <a:rPr lang="pt-BR" sz="1200" dirty="0" err="1"/>
              <a:t>Cadastro_coordenadas</a:t>
            </a:r>
            <a:endParaRPr lang="pt-BR" sz="1200" dirty="0"/>
          </a:p>
          <a:p>
            <a:pPr algn="ctr"/>
            <a:r>
              <a:rPr lang="pt-BR" sz="1200" dirty="0"/>
              <a:t>GDB</a:t>
            </a:r>
          </a:p>
        </p:txBody>
      </p:sp>
      <p:sp>
        <p:nvSpPr>
          <p:cNvPr id="10" name="Fluxograma: Exibir 9">
            <a:extLst>
              <a:ext uri="{FF2B5EF4-FFF2-40B4-BE49-F238E27FC236}">
                <a16:creationId xmlns:a16="http://schemas.microsoft.com/office/drawing/2014/main" id="{F5A3BCCA-8701-072D-1B3F-DB68A700E262}"/>
              </a:ext>
            </a:extLst>
          </p:cNvPr>
          <p:cNvSpPr/>
          <p:nvPr/>
        </p:nvSpPr>
        <p:spPr>
          <a:xfrm>
            <a:off x="47131" y="2530544"/>
            <a:ext cx="2186099" cy="942415"/>
          </a:xfrm>
          <a:prstGeom prst="flowChartDisp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Ler os </a:t>
            </a:r>
            <a:r>
              <a:rPr lang="pt-BR" sz="1200" dirty="0" err="1"/>
              <a:t>xlxs</a:t>
            </a:r>
            <a:r>
              <a:rPr lang="pt-BR" sz="1200" dirty="0"/>
              <a:t> e criar </a:t>
            </a:r>
            <a:r>
              <a:rPr lang="pt-BR" sz="1200" dirty="0" err="1"/>
              <a:t>dataframe</a:t>
            </a:r>
            <a:r>
              <a:rPr lang="pt-BR" sz="1200" dirty="0"/>
              <a:t> (</a:t>
            </a:r>
            <a:r>
              <a:rPr lang="pt-BR" sz="1200" dirty="0" err="1"/>
              <a:t>df</a:t>
            </a:r>
            <a:r>
              <a:rPr lang="pt-BR" sz="1200" dirty="0"/>
              <a:t> = </a:t>
            </a:r>
            <a:r>
              <a:rPr lang="pt-BR" sz="1200" dirty="0" err="1"/>
              <a:t>pd.read.xlxs</a:t>
            </a:r>
            <a:r>
              <a:rPr lang="pt-BR" sz="1200" dirty="0"/>
              <a:t>)</a:t>
            </a:r>
          </a:p>
          <a:p>
            <a:pPr algn="ctr"/>
            <a:r>
              <a:rPr lang="pt-BR" sz="1200" dirty="0"/>
              <a:t>Ler GDB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140A905B-2F11-C254-E34F-6FA2546F15B5}"/>
              </a:ext>
            </a:extLst>
          </p:cNvPr>
          <p:cNvCxnSpPr>
            <a:cxnSpLocks/>
          </p:cNvCxnSpPr>
          <p:nvPr/>
        </p:nvCxnSpPr>
        <p:spPr>
          <a:xfrm>
            <a:off x="1149262" y="2008681"/>
            <a:ext cx="0" cy="4895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75667EB-5714-8D54-7C3A-36ACF1D46607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1140181" y="3472959"/>
            <a:ext cx="9081" cy="432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luxograma: Entrada Manual 14">
            <a:extLst>
              <a:ext uri="{FF2B5EF4-FFF2-40B4-BE49-F238E27FC236}">
                <a16:creationId xmlns:a16="http://schemas.microsoft.com/office/drawing/2014/main" id="{F3396C35-2687-8CC2-1C79-0AE1B0DE53BA}"/>
              </a:ext>
            </a:extLst>
          </p:cNvPr>
          <p:cNvSpPr/>
          <p:nvPr/>
        </p:nvSpPr>
        <p:spPr>
          <a:xfrm>
            <a:off x="528883" y="3830597"/>
            <a:ext cx="1240758" cy="749508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Ignorar 7 primeiras linhas (header = 7)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DAFA5ECF-9BFE-967C-1C9E-9DFAC721EDBA}"/>
              </a:ext>
            </a:extLst>
          </p:cNvPr>
          <p:cNvCxnSpPr>
            <a:cxnSpLocks/>
          </p:cNvCxnSpPr>
          <p:nvPr/>
        </p:nvCxnSpPr>
        <p:spPr>
          <a:xfrm>
            <a:off x="1769641" y="5383967"/>
            <a:ext cx="9570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luxograma: Terminação 40">
            <a:extLst>
              <a:ext uri="{FF2B5EF4-FFF2-40B4-BE49-F238E27FC236}">
                <a16:creationId xmlns:a16="http://schemas.microsoft.com/office/drawing/2014/main" id="{14B52DDC-DD93-5243-4107-61CA7F3F9FE1}"/>
              </a:ext>
            </a:extLst>
          </p:cNvPr>
          <p:cNvSpPr/>
          <p:nvPr/>
        </p:nvSpPr>
        <p:spPr>
          <a:xfrm>
            <a:off x="359765" y="254833"/>
            <a:ext cx="1693885" cy="52465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Início</a:t>
            </a:r>
          </a:p>
        </p:txBody>
      </p:sp>
      <p:sp>
        <p:nvSpPr>
          <p:cNvPr id="42" name="Fluxograma: Terminação 41">
            <a:extLst>
              <a:ext uri="{FF2B5EF4-FFF2-40B4-BE49-F238E27FC236}">
                <a16:creationId xmlns:a16="http://schemas.microsoft.com/office/drawing/2014/main" id="{E5851C6A-E0E9-2911-2EE0-3D7EC9119B9A}"/>
              </a:ext>
            </a:extLst>
          </p:cNvPr>
          <p:cNvSpPr/>
          <p:nvPr/>
        </p:nvSpPr>
        <p:spPr>
          <a:xfrm>
            <a:off x="8679306" y="3957404"/>
            <a:ext cx="2278502" cy="749508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sp>
        <p:nvSpPr>
          <p:cNvPr id="43" name="Fluxograma: Exibir 42">
            <a:extLst>
              <a:ext uri="{FF2B5EF4-FFF2-40B4-BE49-F238E27FC236}">
                <a16:creationId xmlns:a16="http://schemas.microsoft.com/office/drawing/2014/main" id="{10EC2AE8-F837-B758-129C-3D818E3F8F34}"/>
              </a:ext>
            </a:extLst>
          </p:cNvPr>
          <p:cNvSpPr/>
          <p:nvPr/>
        </p:nvSpPr>
        <p:spPr>
          <a:xfrm>
            <a:off x="2732863" y="3161551"/>
            <a:ext cx="1802061" cy="1053077"/>
          </a:xfrm>
          <a:prstGeom prst="flowChartDisp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Join Base IBGE x Planilha para obter as informações do IBGE</a:t>
            </a:r>
          </a:p>
        </p:txBody>
      </p:sp>
      <p:sp>
        <p:nvSpPr>
          <p:cNvPr id="48" name="Fluxograma: Processo 47">
            <a:extLst>
              <a:ext uri="{FF2B5EF4-FFF2-40B4-BE49-F238E27FC236}">
                <a16:creationId xmlns:a16="http://schemas.microsoft.com/office/drawing/2014/main" id="{BB2A591E-238A-FA35-58FC-CF4DAD430DE6}"/>
              </a:ext>
            </a:extLst>
          </p:cNvPr>
          <p:cNvSpPr/>
          <p:nvPr/>
        </p:nvSpPr>
        <p:spPr>
          <a:xfrm>
            <a:off x="2735736" y="4956786"/>
            <a:ext cx="1596422" cy="89055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Renomear Colunas (extrair da planilha os nomes das colunas) </a:t>
            </a:r>
            <a:r>
              <a:rPr lang="pt-BR" sz="1200" dirty="0" err="1"/>
              <a:t>iloc</a:t>
            </a:r>
            <a:endParaRPr lang="pt-BR" sz="1050" i="1" dirty="0"/>
          </a:p>
        </p:txBody>
      </p:sp>
      <p:sp>
        <p:nvSpPr>
          <p:cNvPr id="21" name="Fluxograma: Entrada Manual 20">
            <a:extLst>
              <a:ext uri="{FF2B5EF4-FFF2-40B4-BE49-F238E27FC236}">
                <a16:creationId xmlns:a16="http://schemas.microsoft.com/office/drawing/2014/main" id="{7246FB30-F728-63D7-A385-CE1DDA87DC2C}"/>
              </a:ext>
            </a:extLst>
          </p:cNvPr>
          <p:cNvSpPr/>
          <p:nvPr/>
        </p:nvSpPr>
        <p:spPr>
          <a:xfrm>
            <a:off x="519802" y="4981702"/>
            <a:ext cx="1240758" cy="749508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Criar </a:t>
            </a:r>
            <a:r>
              <a:rPr lang="pt-BR" sz="1200" dirty="0" err="1"/>
              <a:t>df</a:t>
            </a:r>
            <a:r>
              <a:rPr lang="pt-BR" sz="1200" dirty="0"/>
              <a:t> com as colunas desejadas(filtro)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A4CFDC79-867E-7951-E4FC-17E07D052942}"/>
              </a:ext>
            </a:extLst>
          </p:cNvPr>
          <p:cNvCxnSpPr>
            <a:cxnSpLocks/>
          </p:cNvCxnSpPr>
          <p:nvPr/>
        </p:nvCxnSpPr>
        <p:spPr>
          <a:xfrm>
            <a:off x="1122020" y="4622684"/>
            <a:ext cx="18161" cy="4765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EA452DE9-7D82-7AA3-07D6-65F37E13217C}"/>
              </a:ext>
            </a:extLst>
          </p:cNvPr>
          <p:cNvCxnSpPr>
            <a:cxnSpLocks/>
          </p:cNvCxnSpPr>
          <p:nvPr/>
        </p:nvCxnSpPr>
        <p:spPr>
          <a:xfrm flipV="1">
            <a:off x="3641306" y="4214628"/>
            <a:ext cx="0" cy="767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7682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70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>Tetra Tech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Leal, Bento</dc:creator>
  <cp:lastModifiedBy>Leal, Bento</cp:lastModifiedBy>
  <cp:revision>8</cp:revision>
  <dcterms:created xsi:type="dcterms:W3CDTF">2024-08-12T22:55:56Z</dcterms:created>
  <dcterms:modified xsi:type="dcterms:W3CDTF">2024-10-17T12:07:23Z</dcterms:modified>
</cp:coreProperties>
</file>