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53" autoAdjust="0"/>
    <p:restoredTop sz="94660"/>
  </p:normalViewPr>
  <p:slideViewPr>
    <p:cSldViewPr snapToGrid="0">
      <p:cViewPr>
        <p:scale>
          <a:sx n="100" d="100"/>
          <a:sy n="100" d="100"/>
        </p:scale>
        <p:origin x="4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5735-C3FE-B513-3598-D1B3998B4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1B5DD-9596-A585-5A4D-793B22947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755D1-48B4-A70A-F9B6-34B41E67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6876-452F-4767-9E10-CE27C2BDE8C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7AA01-EBEB-AB0E-16B2-6E74AF7D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A7DC9-6E58-60C3-C8CD-F1E70784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3814-8204-482C-AF39-A0E7257A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0E8E-BE59-AADE-917F-3FB7983D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A131D-46CD-5951-EBAE-D47B017D2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FA434-86CC-F503-9BDC-A3D7CFE3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6876-452F-4767-9E10-CE27C2BDE8C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073B-0B1D-A0EA-745A-586687D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EB2E3-77AB-D054-E3A3-F140118B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3814-8204-482C-AF39-A0E7257A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0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F79A4-E1AA-E892-7DDA-48A3B4E9E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97DC7-5F1A-D288-0C13-DDF158D93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6DD32-71D3-8975-D678-4C522648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6876-452F-4767-9E10-CE27C2BDE8C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E36F8-3063-C71E-A375-63A339FD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95D2-6AE7-872D-2044-BF96E320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3814-8204-482C-AF39-A0E7257A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8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E21D-4F6A-0B8E-0A82-DA80CE71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F196-7826-8E35-9720-0B666FFD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56DCD-593B-B569-9E97-ED0ADFB1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6876-452F-4767-9E10-CE27C2BDE8C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6A754-7F8D-F8BF-FB6B-82AAEC93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D9DB-3DC5-C6AE-6E9C-A4B814AB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3814-8204-482C-AF39-A0E7257A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4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53F4-539D-FFB9-37D9-6C8749B3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FEE90-8857-4B07-E22E-89A20FC9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3F463-B3B7-C276-1912-62BD5C10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6876-452F-4767-9E10-CE27C2BDE8C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FEDCA-923A-A4B5-FDC5-7AE26D22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CAD90-98B2-9A5B-68B0-D6FD657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3814-8204-482C-AF39-A0E7257A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3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973B-2D38-2CE0-1972-A0A670E8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857EF-B8CD-AB9F-45F1-EAEB737B3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24D14-5521-DD70-DF3F-B3B5E15C4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26708-D66B-A68B-BC3C-F5775810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6876-452F-4767-9E10-CE27C2BDE8C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886C1-0F15-8B6E-2561-4F797D91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4CEC6-92C9-DD31-041C-21E16337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3814-8204-482C-AF39-A0E7257A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9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25C1-ED63-FF1E-FB17-77DD310A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FDE5C-0259-4979-58CF-98E16B7A6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76FB6-4578-B97E-D081-ADFD72806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907B9-FB73-A5DF-45E0-1D87B6E1C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3FED4-7BA4-8F57-4714-4B5AB4C9B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64295-D9E8-A314-596C-8FD92854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6876-452F-4767-9E10-CE27C2BDE8C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4B57E-923C-71DA-6ED3-2AEA304F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80A73-A25A-23A1-ACBE-1BA97150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3814-8204-482C-AF39-A0E7257A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3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5AD2-5FCD-B23E-E731-8ACFEF8F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51579-995A-AF3C-1446-E187D18E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6876-452F-4767-9E10-CE27C2BDE8C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576D5-5BFA-E57B-3804-BEC06BA5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C10E3-E505-80D6-FEE4-C54BBCD6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3814-8204-482C-AF39-A0E7257A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3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590C2-2197-DCB0-593A-6BA254B3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6876-452F-4767-9E10-CE27C2BDE8C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6EBDE-2465-009E-9364-3847D326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C222-0942-3664-F54D-C2F92BB9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3814-8204-482C-AF39-A0E7257A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8BA8-A7F4-1F11-278C-94AB82E2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3D96-4A03-CC87-7FC1-34BB2C4E3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4ED45-915B-6426-6E0F-38F473ED8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28A80-4919-874B-BF58-4F303D1D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6876-452F-4767-9E10-CE27C2BDE8C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F6A5E-CED7-D3C5-B865-9931FDE0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EBF41-8C66-7AB2-C230-5E22BDB6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3814-8204-482C-AF39-A0E7257A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6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C373-C0AA-ACC3-0466-911A3700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B2E55-C708-1883-0170-12C10E085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1A5BF-A633-9A37-C594-E99292114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2BD6-4522-1CB8-F125-D06DC1CA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6876-452F-4767-9E10-CE27C2BDE8C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D1420-B2D5-1927-773A-C5CF1B18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CA03B-80F2-B0F8-F72E-DF7FE31A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C3814-8204-482C-AF39-A0E7257A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4FD9F-D883-7112-4CFA-CCBBD529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6D9D5-7391-BCC7-D6E1-F3082F9A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A9AEB-86FD-8884-B79E-C4F1E0D49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6876-452F-4767-9E10-CE27C2BDE8C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C709-BED2-0EDD-7E3E-73C78AABF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5013-EF35-4AAC-1856-C0BEE0FD0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C3814-8204-482C-AF39-A0E7257A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9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7BFB-593A-9075-A822-0D4AA32D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week Nile rats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5C47A-AF1F-7CC7-57C6-146FC021C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89" y="2232555"/>
            <a:ext cx="3808578" cy="28666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37179-2523-4ED7-B1F2-2CA8A82C6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267" y="2232555"/>
            <a:ext cx="3813697" cy="2866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3245A5-4D6C-0920-8809-C70DA1824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845" y="2232555"/>
            <a:ext cx="3813697" cy="28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6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9CD2-70AF-8369-E537-1416AB5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week Nile rats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BF81-C58D-FA40-9E88-3255E0C0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792EEE-3D91-4781-0127-8F6EB32D8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81" y="1917933"/>
            <a:ext cx="10441459" cy="40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3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B65C-AA91-6C15-4C9B-2D23F4E4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B7130-0824-E10D-D307-CDBCB813E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294" y="3736342"/>
            <a:ext cx="3772227" cy="30939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BDEF3-B2DE-C741-FA8C-FED9D5307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473" y="304899"/>
            <a:ext cx="3756986" cy="3093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8E6FE6-C744-9B3F-A9DC-FFBAC0FF8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884" y="3537812"/>
            <a:ext cx="3756986" cy="3093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5B99D-5D74-12E6-B2ED-F50D91CBD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616" y="226200"/>
            <a:ext cx="3772227" cy="3093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BB5383-E317-1AF1-1A91-2461981D8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6" y="3537812"/>
            <a:ext cx="3756986" cy="3093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BDCBA0-9B60-8026-88BF-80D55ED531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70" y="3398887"/>
            <a:ext cx="3756986" cy="30939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ABAAFA-8FC5-ABA9-C975-3166279DE7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4" y="303677"/>
            <a:ext cx="3772227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8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30 week Nile rats </vt:lpstr>
      <vt:lpstr>30 week Nile rats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 week Nile rats </dc:title>
  <dc:creator>Ben Anderson</dc:creator>
  <cp:lastModifiedBy>Ben Anderson</cp:lastModifiedBy>
  <cp:revision>1</cp:revision>
  <dcterms:created xsi:type="dcterms:W3CDTF">2022-10-13T15:48:12Z</dcterms:created>
  <dcterms:modified xsi:type="dcterms:W3CDTF">2022-10-13T16:53:09Z</dcterms:modified>
</cp:coreProperties>
</file>