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061A-B857-2342-D01B-1B4A3256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E7ED-4E85-0F70-93C6-DEABD2A7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8C3A-E834-B702-C144-A7824B27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475C-C3BD-D048-CD98-8CAA68DE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89F7-B650-D3A4-C228-C2D02BB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DBE-44A4-7A1A-A367-8CAE0563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8BA8-0FB9-26C5-D1BA-B7835063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A8C8-EA93-4757-24B2-BD445D11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734D-E45B-3F0D-6897-DDAEA7BA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F900-E246-90A5-C3DC-A38927C4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6866C-DC92-91F9-DCBE-BFBC7F1F8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4747-F4A6-EFAA-5578-FEB76A6F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29BC-1AC7-4FE8-6D55-330B6F07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1DE3-B574-3CFB-C877-2A7A76C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EEC8-A561-E91D-E128-B2801D51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621A-3F94-AEDF-2960-0D65950E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9BBC-11CB-C1A1-8D30-C5CD137C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365E-FF69-C11D-AA2B-73BBF6AB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A0DD-9730-647F-5FC7-14EC8741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5489-C1E1-7AD1-F1CF-5997D632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DBC0-D258-6DDB-303B-36F1F9D6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50EF-44E0-4FE1-58D2-46DB3E04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6168-7DFE-E7B8-A6DE-C53E3760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A01C-D4C0-DA69-253C-907E7EC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9989-5089-28AD-42CA-0AC787BB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9CB6-D8F8-8A00-30D9-65AFC7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A78F-6393-4D51-7960-40222164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C1B50-7829-5D22-8D58-F7C960EB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95E2-D1FF-5127-2745-CE1AB507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FA7E-8537-8744-6EE5-39F3902A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3A74A-6295-7208-B966-E35A2B05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803E-C586-862A-99BF-2D1EADC0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C37D-250A-5ABC-85E8-BB2FC739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B8CBF-E1DA-DF3A-9DBF-15DABB306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FB7BD-1784-3610-7BC3-AD7CC39A7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E1AE-2060-663E-2F0B-0DC6735EB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9263E-E2EC-3DBD-3399-FDF48CAB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4AD29-3A8C-AFF3-AE33-997E1F1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97EF3-1877-68BC-F097-37EFED18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CABF-5020-665B-20FC-52D5D83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F5E13-9543-2286-4D85-9B903D5E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46533-D4F7-1050-05DC-EE606EB7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4C8-1F01-2314-AD14-86D6683D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E88F3-1C63-64FB-05C9-A5E4AB37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C4D71-9428-960E-8DCD-92543F82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88B6-B142-B922-CBE6-CCC24FB0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6DF4-E06F-4363-B8C0-9239A9EB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9DA4-0DD3-E550-AECD-D5230376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D554-98E1-A4CA-168E-F8F3A700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80CB-084B-C5AA-7AD0-BB3A1143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3C64-7607-9ECC-812B-52A6BA61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B3C2-AB43-391D-E86F-4FF82BD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21BD-AA65-3A28-4A6D-22C8921B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0B7BB-4847-DBB9-DA73-776EF99F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FC1C-0EB3-EF23-EE8F-3CB1A55B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72B11-22A4-6219-72AF-DCE1B4DA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0DA2-BEC4-3C32-A078-A3CC8B4F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D5AF-2027-E5D6-6538-83CDF39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976D8-1133-70AB-6C56-43AFD1EE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2FFF-DBC3-CE1D-249D-FC25ED61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8167-C61D-891F-EEDF-292305F50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9893-0DE6-4529-AEFA-9C35E4B90C7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E0BF-B7B7-7CDE-945D-90D2AD266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1B97-1CC0-1474-E69D-EA1A2BF4A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96F5-08EC-42E4-A962-16691A2F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9D9A-A75B-4DDE-67C3-ED726B778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5D0DC-C3EF-CF02-8DA0-89D75E4FA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FEE20-1D40-3514-9A77-A82467C8A612}"/>
              </a:ext>
            </a:extLst>
          </p:cNvPr>
          <p:cNvSpPr txBox="1"/>
          <p:nvPr/>
        </p:nvSpPr>
        <p:spPr>
          <a:xfrm>
            <a:off x="197223" y="251011"/>
            <a:ext cx="1146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1: Explain the project(&lt;= 5 minutes)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should be named: unityID_Pres1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problem the code solves (screen recording with voiceover). Be clear, concise, and creative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 a checklist of the required components (see Code Evaluation part I below). List how the requirement was met --or why it was not.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applicable, note any advanced functionality Python that you used beyond the requirements or requiring the study of Python functionality beyond the course material.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125F8-2087-1AD3-77BC-ADCE7FBF92E7}"/>
              </a:ext>
            </a:extLst>
          </p:cNvPr>
          <p:cNvSpPr txBox="1"/>
          <p:nvPr/>
        </p:nvSpPr>
        <p:spPr>
          <a:xfrm>
            <a:off x="197223" y="251011"/>
            <a:ext cx="11465859" cy="1532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requirements: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 files, scripts, toolboxes, test data any other supporting files needed to test the code. Test data should not be massive. If the data is massive, please submit only a small dataset. Please indicate any privacy restrictions on the data, otherwise, it may be made publicly available.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default values in the graphical user interfaces so that we can run your code without assistance.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portability (if I move it to another machine, does it break?)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instructor feedback from proposal (and extended proposal) submissions.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components: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I (Complete all of a-f for this category)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geoprocessing (call arcpy tools).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batch processing (FOR or WHILE loops)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reuse: Define and call at least 3 user-defined reusable functions. Remember not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use functions presented as examples and not to create functions that are simply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wrappers for geoprocessing tools (opens in new window).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reuse: Define a class and instantiate and use an object of this type.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Mapping: Automatically display geoprocessing output in the map. (If the output 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viewed outside of ArcGIS, you must still display it automatically. But also show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messages so that the user knows how to find and display the visual output in a more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viewer.)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GUI: Use Python script tools and script tool properties to generate a graphical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II  (Pick one or more)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and/or writing files with standard file objects or with cursors.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and/or writing HTML to automatically generate an output report.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and/or writing KML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Downloading and uncompressing data from the web.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III  (Pick one or more--these are easier and don't carry as much weight as Cat II)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tool validator to create dynamic behavior for the script tool.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portable toolbar button to launch the script tool.(Not supported in Pro.)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 the user of progress, using messages.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the arcpy progressor to present messages.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script tool, use the parameter filter property, the parameter "obtained from"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property, the parameter symbology property, or the Schema property.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style: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valid usage example in the header comments.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variables instead of repeating string literals;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 hard-coding. File paths should not be hard-coded.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lines of code that are invoked more than once with only slight variation should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048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put into a function with the variations passed in as parameters.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conditional expressions efficiently (e.g., if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foo.endswith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instead of if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foo.endswith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== True)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conditional blocks efficiently (e.g., 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/else when they can be used instead of sequential if/if/if)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import modules and packages that are being used.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data structures such as lists/dictionaries to streamline code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Lightly commented but also self-documenting (easy to guess what's happening)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modules to group tightly related functions to facilitate reusability.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Avoid the use of hard-coded 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Catch exceptions to avoid traceback exceptions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&lt;=90-ish characters each.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 docstring inside the start of each function and inside the start of each class.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8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746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Gothic</vt:lpstr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Benton Tripp</dc:creator>
  <cp:lastModifiedBy>Benton Tripp</cp:lastModifiedBy>
  <cp:revision>2</cp:revision>
  <dcterms:created xsi:type="dcterms:W3CDTF">2023-04-25T20:24:45Z</dcterms:created>
  <dcterms:modified xsi:type="dcterms:W3CDTF">2023-04-26T00:54:38Z</dcterms:modified>
</cp:coreProperties>
</file>