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423D-A99A-2282-0334-62A07780A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9A608-7A12-5235-0994-89C5868AC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CAEE49-C0E3-9EB2-6E52-01701873F6A1}"/>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5" name="Footer Placeholder 4">
            <a:extLst>
              <a:ext uri="{FF2B5EF4-FFF2-40B4-BE49-F238E27FC236}">
                <a16:creationId xmlns:a16="http://schemas.microsoft.com/office/drawing/2014/main" id="{B4608F4F-5986-B227-44C9-9B1F33625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3D9B7-F157-9523-59BF-22E94895C6B0}"/>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304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8BB9-CA45-2549-0159-730F12F8D0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2A9152-5224-E55C-7F14-942E2F274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5EA96-0D44-E2E4-AB64-F20731EC86DF}"/>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5" name="Footer Placeholder 4">
            <a:extLst>
              <a:ext uri="{FF2B5EF4-FFF2-40B4-BE49-F238E27FC236}">
                <a16:creationId xmlns:a16="http://schemas.microsoft.com/office/drawing/2014/main" id="{8AC531B2-EB18-A5B8-E196-CED91623B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CC0AE-7673-EE10-6A8E-4E889CD302D6}"/>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332068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AFF4A-C361-507E-14F8-6BE57683B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05F1FD-6B19-3C59-FCB4-BE90D8C06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42E39-6B47-638E-9082-66729183503F}"/>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5" name="Footer Placeholder 4">
            <a:extLst>
              <a:ext uri="{FF2B5EF4-FFF2-40B4-BE49-F238E27FC236}">
                <a16:creationId xmlns:a16="http://schemas.microsoft.com/office/drawing/2014/main" id="{089D6AF0-892C-BD73-7384-D98193C3D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C41EF-ADBD-E921-7711-8DAB683ACB1D}"/>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420896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3969-BE69-5911-085E-3F12B1E8A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EBE6D-E6FB-F68E-C804-54EE606CE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7800D-0343-D9F6-53B2-7308962AA29B}"/>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5" name="Footer Placeholder 4">
            <a:extLst>
              <a:ext uri="{FF2B5EF4-FFF2-40B4-BE49-F238E27FC236}">
                <a16:creationId xmlns:a16="http://schemas.microsoft.com/office/drawing/2014/main" id="{3D596989-85F4-EC9E-DC90-6823B2151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4C966-7729-6610-9B48-361B88018E41}"/>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303035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2526-FE13-8613-FE6C-DFE6A2CE17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05BB5-09B9-8703-9CEF-E5F8C729F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2F2D7-A820-83DD-0579-F5217829CD26}"/>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5" name="Footer Placeholder 4">
            <a:extLst>
              <a:ext uri="{FF2B5EF4-FFF2-40B4-BE49-F238E27FC236}">
                <a16:creationId xmlns:a16="http://schemas.microsoft.com/office/drawing/2014/main" id="{25691785-6644-CA17-2883-02DD48ECB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903BE-91AD-756A-8726-6F85EDC2A1E2}"/>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3076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12F1-7877-E52E-E76E-8E448D71C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71781-AFBF-001B-4F4B-493694816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D6071F-8A0C-181E-D3BE-EE8E2EEA5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B2BA7B-B646-29F5-777F-B35562F610AA}"/>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6" name="Footer Placeholder 5">
            <a:extLst>
              <a:ext uri="{FF2B5EF4-FFF2-40B4-BE49-F238E27FC236}">
                <a16:creationId xmlns:a16="http://schemas.microsoft.com/office/drawing/2014/main" id="{3137E27A-3092-8F8E-D36F-797287C06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D9EF0-208F-B120-A9AA-B7079B276317}"/>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139974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447E-AA3B-5716-5DC7-4E9A488B87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49F9E9-0807-DDF5-6605-55CD08A2A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DEF4B-5CDC-4346-EE03-730EF8E16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113AC2-A9E2-8EB2-C027-40FA4FD9F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E2CAB-C0E6-F4DC-B75F-61C70DBCDB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DA5AC-939E-ACDB-D6A7-D13577D96506}"/>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8" name="Footer Placeholder 7">
            <a:extLst>
              <a:ext uri="{FF2B5EF4-FFF2-40B4-BE49-F238E27FC236}">
                <a16:creationId xmlns:a16="http://schemas.microsoft.com/office/drawing/2014/main" id="{AC90E891-B256-FFB7-7177-478A8C9BD9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A33FA-783B-8BBA-0CEF-069B2EBB5BA7}"/>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193661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7302-B0EB-CAF8-EBC6-39AF1E4A9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18554-B070-4B0D-2DAF-04BA2C1CC7F8}"/>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4" name="Footer Placeholder 3">
            <a:extLst>
              <a:ext uri="{FF2B5EF4-FFF2-40B4-BE49-F238E27FC236}">
                <a16:creationId xmlns:a16="http://schemas.microsoft.com/office/drawing/2014/main" id="{C4F0BACB-1818-A973-129A-57C5BC94D5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4F38C0-6676-CEFD-B835-D542F7A5774D}"/>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396430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75041-AD67-8741-FB98-22807CDA39B3}"/>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3" name="Footer Placeholder 2">
            <a:extLst>
              <a:ext uri="{FF2B5EF4-FFF2-40B4-BE49-F238E27FC236}">
                <a16:creationId xmlns:a16="http://schemas.microsoft.com/office/drawing/2014/main" id="{0A7283E9-0367-924F-E283-89C360001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1A503E-D617-4A2F-100A-AA8C36FDA31A}"/>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309628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741F-FFB4-9B30-1954-39A5DC606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B1549-2DBF-F284-5E74-3673A50BE7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575E85-3484-9A9F-A8E3-B02870E4B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F7896-629E-8C13-70EC-0A9E53D0A5ED}"/>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6" name="Footer Placeholder 5">
            <a:extLst>
              <a:ext uri="{FF2B5EF4-FFF2-40B4-BE49-F238E27FC236}">
                <a16:creationId xmlns:a16="http://schemas.microsoft.com/office/drawing/2014/main" id="{ADCEE5A2-FCFE-387C-ECC1-BFA28EB30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8D699-9029-9128-F44C-2FE3CC610AE1}"/>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1725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D480-D19B-A6A0-58A0-DEA7A160B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260D1-E5F5-E23D-8D53-4EBBF47AE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DE8BB9-A6C0-849F-4B26-A6F410893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21D2B-313B-A9BC-43AD-CD30FB8A5B93}"/>
              </a:ext>
            </a:extLst>
          </p:cNvPr>
          <p:cNvSpPr>
            <a:spLocks noGrp="1"/>
          </p:cNvSpPr>
          <p:nvPr>
            <p:ph type="dt" sz="half" idx="10"/>
          </p:nvPr>
        </p:nvSpPr>
        <p:spPr/>
        <p:txBody>
          <a:bodyPr/>
          <a:lstStyle/>
          <a:p>
            <a:fld id="{083BE906-7A0F-47F1-B695-BE01BA10850F}" type="datetimeFigureOut">
              <a:rPr lang="en-US" smtClean="0"/>
              <a:t>4/25/2023</a:t>
            </a:fld>
            <a:endParaRPr lang="en-US"/>
          </a:p>
        </p:txBody>
      </p:sp>
      <p:sp>
        <p:nvSpPr>
          <p:cNvPr id="6" name="Footer Placeholder 5">
            <a:extLst>
              <a:ext uri="{FF2B5EF4-FFF2-40B4-BE49-F238E27FC236}">
                <a16:creationId xmlns:a16="http://schemas.microsoft.com/office/drawing/2014/main" id="{8E432716-D818-EE31-FD3C-A70691A47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812E9-C526-3FBF-AD27-24DF0D4ACECB}"/>
              </a:ext>
            </a:extLst>
          </p:cNvPr>
          <p:cNvSpPr>
            <a:spLocks noGrp="1"/>
          </p:cNvSpPr>
          <p:nvPr>
            <p:ph type="sldNum" sz="quarter" idx="12"/>
          </p:nvPr>
        </p:nvSpPr>
        <p:spPr/>
        <p:txBody>
          <a:bodyPr/>
          <a:lstStyle/>
          <a:p>
            <a:fld id="{C0AC5F5D-3A0A-4586-8582-0F4ABC979962}" type="slidenum">
              <a:rPr lang="en-US" smtClean="0"/>
              <a:t>‹#›</a:t>
            </a:fld>
            <a:endParaRPr lang="en-US"/>
          </a:p>
        </p:txBody>
      </p:sp>
    </p:spTree>
    <p:extLst>
      <p:ext uri="{BB962C8B-B14F-4D97-AF65-F5344CB8AC3E}">
        <p14:creationId xmlns:p14="http://schemas.microsoft.com/office/powerpoint/2010/main" val="46633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5177A-1D4E-1B8C-990E-64A8B83D0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231C15-E55B-4D99-D9A0-7FEFE9B4B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4F36C-432D-79C5-ECCE-E9FF5A110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BE906-7A0F-47F1-B695-BE01BA10850F}" type="datetimeFigureOut">
              <a:rPr lang="en-US" smtClean="0"/>
              <a:t>4/25/2023</a:t>
            </a:fld>
            <a:endParaRPr lang="en-US"/>
          </a:p>
        </p:txBody>
      </p:sp>
      <p:sp>
        <p:nvSpPr>
          <p:cNvPr id="5" name="Footer Placeholder 4">
            <a:extLst>
              <a:ext uri="{FF2B5EF4-FFF2-40B4-BE49-F238E27FC236}">
                <a16:creationId xmlns:a16="http://schemas.microsoft.com/office/drawing/2014/main" id="{7BDCD473-6E83-F6BE-A473-873E28672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CCCAB-42F9-0047-E7F5-CAC2A214E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C5F5D-3A0A-4586-8582-0F4ABC979962}" type="slidenum">
              <a:rPr lang="en-US" smtClean="0"/>
              <a:t>‹#›</a:t>
            </a:fld>
            <a:endParaRPr lang="en-US"/>
          </a:p>
        </p:txBody>
      </p:sp>
    </p:spTree>
    <p:extLst>
      <p:ext uri="{BB962C8B-B14F-4D97-AF65-F5344CB8AC3E}">
        <p14:creationId xmlns:p14="http://schemas.microsoft.com/office/powerpoint/2010/main" val="283632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AFDE-3EAA-41D1-169A-9E56AC3061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3722E90-C6BE-1813-80D8-83AD240EB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465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95ADB-F10A-A042-047E-FF1D657C04C7}"/>
              </a:ext>
            </a:extLst>
          </p:cNvPr>
          <p:cNvSpPr txBox="1"/>
          <p:nvPr/>
        </p:nvSpPr>
        <p:spPr>
          <a:xfrm>
            <a:off x="1759974" y="983226"/>
            <a:ext cx="7865807" cy="3460955"/>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Prerecorded demo (&lt;=5 minutes)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File should be named: unityID_Pres2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Introduce the project topic very briefly--give the project title and the goal of the project in 1-3 sentences (and a picture, if 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Demonstrate how to run the code. During this video, run the code, starting with the GUI. Make sure to show the button (if applicable), the interface, and the results being added automatically to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Tell us about any extra functionality you've learned and implemented. This is your chance to brag.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Both distance and traditional students pre-record a video.  Loom is recommended for free video screen capture.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874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121</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Symbol</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Benton Tripp</dc:creator>
  <cp:lastModifiedBy>Benton Tripp</cp:lastModifiedBy>
  <cp:revision>3</cp:revision>
  <dcterms:created xsi:type="dcterms:W3CDTF">2023-04-25T20:25:27Z</dcterms:created>
  <dcterms:modified xsi:type="dcterms:W3CDTF">2023-04-26T00:54:34Z</dcterms:modified>
</cp:coreProperties>
</file>