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37"/>
  </p:normalViewPr>
  <p:slideViewPr>
    <p:cSldViewPr snapToGrid="0" snapToObjects="1">
      <p:cViewPr varScale="1">
        <p:scale>
          <a:sx n="76" d="100"/>
          <a:sy n="76" d="100"/>
        </p:scale>
        <p:origin x="21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5A0E-02F0-7E4A-AAC8-26002A456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C99E6-A33E-814A-91FB-B1500F10A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FF63F-4EA6-9844-858C-1B44CA2D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051D-3D5F-D746-9CCC-AF0DB43DA85A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1C001-2D61-A346-8E32-A643079B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48D76-AD50-F342-8069-EDB17180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6486-FF3E-4D4F-9094-8E669259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7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CA36-625A-704D-8F4B-9CD673D8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9265F-3176-2441-8835-D0885E36D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98293-B849-A145-A626-E9A5B154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051D-3D5F-D746-9CCC-AF0DB43DA85A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44FA6-9C77-074A-AB0B-B8B9A44F8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CEA2B-E3F6-EA4A-8F94-A806CCBD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6486-FF3E-4D4F-9094-8E669259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0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AC4A10-8932-F241-8BC1-BB90A7364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5BD28-41C3-E745-89F8-D5C401DC8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3A26D-6416-2249-950C-FD922B0B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051D-3D5F-D746-9CCC-AF0DB43DA85A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98571-ABCE-0D4B-8817-849B268E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E62B2-6675-FE45-8975-22994BAC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6486-FF3E-4D4F-9094-8E669259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0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74DC-1219-174A-9AAE-6C1ADF90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D6670-878A-F14D-BE4D-DD73454F3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D43DC-B670-A34B-997E-39E3E03C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051D-3D5F-D746-9CCC-AF0DB43DA85A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59D00-6DE2-AB42-953D-F5469387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4A2AD-F2F3-8942-9669-ED3E98A8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6486-FF3E-4D4F-9094-8E669259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8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FBB0C-9CE7-9241-BC8D-90A86365A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7ECB3-F5A7-144A-924A-AC5C4BBA8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D2D9C-4C1A-164F-9A24-B1D6220E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051D-3D5F-D746-9CCC-AF0DB43DA85A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1DE8B-2C09-5F44-BBCB-0FD9E139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E8CBA-E622-B24D-9D07-4F4AE1C8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6486-FF3E-4D4F-9094-8E669259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0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0B62-4497-A04B-9A42-CA5F0C4A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F13BC-EC3B-514E-8A72-E31855012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D44AE-9541-0043-95F7-40E6DC107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3135B-336C-3840-A4E9-7F741755F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051D-3D5F-D746-9CCC-AF0DB43DA85A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91349-17B5-324E-8E61-047FAB72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8A106-DF0E-6145-9029-63E91DDA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6486-FF3E-4D4F-9094-8E669259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2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0555-7336-A247-9F71-6044D85DD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A66DF-2A48-E947-A91E-A57664F95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0204D-F678-3F4D-852E-CC1960B7E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846D6-F6E1-2844-BB2E-67BF7B28B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38CD3-C05B-E243-8670-3605CFE00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C15BB-5BC9-8A41-8B02-B5994BDE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051D-3D5F-D746-9CCC-AF0DB43DA85A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BF7050-25E1-BE4E-A119-C628D1D4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3231E4-E6D1-704B-AA32-3CF5F06D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6486-FF3E-4D4F-9094-8E669259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2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9A5FA-809A-E844-AEE0-BB9FBF0A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EC6EE-B863-F541-95D2-C1EC853C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051D-3D5F-D746-9CCC-AF0DB43DA85A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66C1B-EBB7-AF43-AC97-D3830901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7937C-583A-6949-B060-65E7A325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6486-FF3E-4D4F-9094-8E669259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1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658DD-4084-844A-A8BA-848AF26B2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051D-3D5F-D746-9CCC-AF0DB43DA85A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6E2C7-B7B0-D542-B1F7-3E262B3A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99991-2E8E-3443-BEB6-37DB537C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6486-FF3E-4D4F-9094-8E669259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2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6327-BEBE-ED44-9BA5-B5332F79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12841-904C-1949-AF62-066202D12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20CB2-56C7-364F-B87D-299B0FB40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3CBE6-B5C2-2D42-A819-2E7B3425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051D-3D5F-D746-9CCC-AF0DB43DA85A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0E77C-8046-4248-852D-45683E26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8DCDD-78FC-154D-BFDB-147D3041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6486-FF3E-4D4F-9094-8E669259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8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BDB8B-5102-B340-AB5F-6620AD22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BEB5D-E3DA-4E4A-9C70-B39DBE6E7A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8E24B-5F26-034C-AC21-0D6ABB4C9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4AFF1-3408-6B40-B21C-F1F5A23B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051D-3D5F-D746-9CCC-AF0DB43DA85A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BDFDD-C8C6-D640-8CD0-1A4749E39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F83A8-A035-2F41-A559-CBE6F06B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6486-FF3E-4D4F-9094-8E669259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E8BE9B-CEDD-8D47-96FB-06973DBBD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77920-C3F8-6442-9243-ACB384D15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C49F8-0897-B049-AF69-0A57A88BA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1051D-3D5F-D746-9CCC-AF0DB43DA85A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023B3-6084-CA48-914B-5E0F9A7CB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5080C-A2BF-2641-9AFE-AC2CFE18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66486-FF3E-4D4F-9094-8E669259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6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559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6005-1EBB-FF41-BF16-33A8A537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F4BEC2-23AB-EE41-B726-47091E0847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637635"/>
              </p:ext>
            </p:extLst>
          </p:nvPr>
        </p:nvGraphicFramePr>
        <p:xfrm>
          <a:off x="838200" y="1832503"/>
          <a:ext cx="4620492" cy="32312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3388">
                  <a:extLst>
                    <a:ext uri="{9D8B030D-6E8A-4147-A177-3AD203B41FA5}">
                      <a16:colId xmlns:a16="http://schemas.microsoft.com/office/drawing/2014/main" val="1790027586"/>
                    </a:ext>
                  </a:extLst>
                </a:gridCol>
                <a:gridCol w="513388">
                  <a:extLst>
                    <a:ext uri="{9D8B030D-6E8A-4147-A177-3AD203B41FA5}">
                      <a16:colId xmlns:a16="http://schemas.microsoft.com/office/drawing/2014/main" val="1715875010"/>
                    </a:ext>
                  </a:extLst>
                </a:gridCol>
                <a:gridCol w="513388">
                  <a:extLst>
                    <a:ext uri="{9D8B030D-6E8A-4147-A177-3AD203B41FA5}">
                      <a16:colId xmlns:a16="http://schemas.microsoft.com/office/drawing/2014/main" val="3839545800"/>
                    </a:ext>
                  </a:extLst>
                </a:gridCol>
                <a:gridCol w="513388">
                  <a:extLst>
                    <a:ext uri="{9D8B030D-6E8A-4147-A177-3AD203B41FA5}">
                      <a16:colId xmlns:a16="http://schemas.microsoft.com/office/drawing/2014/main" val="3005322646"/>
                    </a:ext>
                  </a:extLst>
                </a:gridCol>
                <a:gridCol w="513388">
                  <a:extLst>
                    <a:ext uri="{9D8B030D-6E8A-4147-A177-3AD203B41FA5}">
                      <a16:colId xmlns:a16="http://schemas.microsoft.com/office/drawing/2014/main" val="3506757553"/>
                    </a:ext>
                  </a:extLst>
                </a:gridCol>
                <a:gridCol w="513388">
                  <a:extLst>
                    <a:ext uri="{9D8B030D-6E8A-4147-A177-3AD203B41FA5}">
                      <a16:colId xmlns:a16="http://schemas.microsoft.com/office/drawing/2014/main" val="3809306963"/>
                    </a:ext>
                  </a:extLst>
                </a:gridCol>
                <a:gridCol w="513388">
                  <a:extLst>
                    <a:ext uri="{9D8B030D-6E8A-4147-A177-3AD203B41FA5}">
                      <a16:colId xmlns:a16="http://schemas.microsoft.com/office/drawing/2014/main" val="1674516271"/>
                    </a:ext>
                  </a:extLst>
                </a:gridCol>
                <a:gridCol w="513388">
                  <a:extLst>
                    <a:ext uri="{9D8B030D-6E8A-4147-A177-3AD203B41FA5}">
                      <a16:colId xmlns:a16="http://schemas.microsoft.com/office/drawing/2014/main" val="1411410364"/>
                    </a:ext>
                  </a:extLst>
                </a:gridCol>
                <a:gridCol w="513388">
                  <a:extLst>
                    <a:ext uri="{9D8B030D-6E8A-4147-A177-3AD203B41FA5}">
                      <a16:colId xmlns:a16="http://schemas.microsoft.com/office/drawing/2014/main" val="2389335469"/>
                    </a:ext>
                  </a:extLst>
                </a:gridCol>
              </a:tblGrid>
              <a:tr h="16156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422038"/>
                  </a:ext>
                </a:extLst>
              </a:tr>
              <a:tr h="16156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6548295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113E61E-0AC5-8F48-820D-075C86130E50}"/>
              </a:ext>
            </a:extLst>
          </p:cNvPr>
          <p:cNvSpPr/>
          <p:nvPr/>
        </p:nvSpPr>
        <p:spPr>
          <a:xfrm>
            <a:off x="4003964" y="3429000"/>
            <a:ext cx="108000" cy="367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07C30-4D6F-4F4C-8B65-453154BC8300}"/>
              </a:ext>
            </a:extLst>
          </p:cNvPr>
          <p:cNvSpPr/>
          <p:nvPr/>
        </p:nvSpPr>
        <p:spPr>
          <a:xfrm>
            <a:off x="4523511" y="3441266"/>
            <a:ext cx="108000" cy="354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0451B2-B478-E048-A6F0-BC3C1668FFD8}"/>
              </a:ext>
            </a:extLst>
          </p:cNvPr>
          <p:cNvSpPr/>
          <p:nvPr/>
        </p:nvSpPr>
        <p:spPr>
          <a:xfrm>
            <a:off x="5070767" y="3441266"/>
            <a:ext cx="108000" cy="56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A0D022-DFB6-FF4D-8AC5-9AB2A192CDB0}"/>
              </a:ext>
            </a:extLst>
          </p:cNvPr>
          <p:cNvSpPr/>
          <p:nvPr/>
        </p:nvSpPr>
        <p:spPr>
          <a:xfrm>
            <a:off x="969818" y="2105891"/>
            <a:ext cx="108000" cy="133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4A4EF5-AD1B-1E40-A537-2A4FF659ADF5}"/>
              </a:ext>
            </a:extLst>
          </p:cNvPr>
          <p:cNvSpPr/>
          <p:nvPr/>
        </p:nvSpPr>
        <p:spPr>
          <a:xfrm>
            <a:off x="1454729" y="2299855"/>
            <a:ext cx="108000" cy="1141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D3ED42-5683-304A-89BC-7B19E686B4C4}"/>
              </a:ext>
            </a:extLst>
          </p:cNvPr>
          <p:cNvSpPr/>
          <p:nvPr/>
        </p:nvSpPr>
        <p:spPr>
          <a:xfrm>
            <a:off x="1939640" y="2576945"/>
            <a:ext cx="108000" cy="86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4FA540-2C29-A544-915A-F140A6F25EC9}"/>
              </a:ext>
            </a:extLst>
          </p:cNvPr>
          <p:cNvSpPr/>
          <p:nvPr/>
        </p:nvSpPr>
        <p:spPr>
          <a:xfrm>
            <a:off x="2466118" y="2701636"/>
            <a:ext cx="108000" cy="727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DB3474-0078-CD4C-A14C-AB40ABC7A62B}"/>
              </a:ext>
            </a:extLst>
          </p:cNvPr>
          <p:cNvSpPr/>
          <p:nvPr/>
        </p:nvSpPr>
        <p:spPr>
          <a:xfrm>
            <a:off x="2992575" y="2937164"/>
            <a:ext cx="108000" cy="50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0CD401-5B7A-C449-8C98-EC41F5D1090E}"/>
              </a:ext>
            </a:extLst>
          </p:cNvPr>
          <p:cNvSpPr/>
          <p:nvPr/>
        </p:nvSpPr>
        <p:spPr>
          <a:xfrm>
            <a:off x="5235615" y="3044987"/>
            <a:ext cx="108000" cy="3840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A74855-D58A-9643-8D8D-40C640E0CE99}"/>
              </a:ext>
            </a:extLst>
          </p:cNvPr>
          <p:cNvSpPr/>
          <p:nvPr/>
        </p:nvSpPr>
        <p:spPr>
          <a:xfrm>
            <a:off x="3203857" y="2564679"/>
            <a:ext cx="108000" cy="87658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D4D8C4-14C5-1D4B-BFDF-45E5129D86B1}"/>
              </a:ext>
            </a:extLst>
          </p:cNvPr>
          <p:cNvSpPr/>
          <p:nvPr/>
        </p:nvSpPr>
        <p:spPr>
          <a:xfrm>
            <a:off x="3659525" y="1806852"/>
            <a:ext cx="108000" cy="162214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509D03-4DD0-5344-B1E4-5FC09962B8AE}"/>
              </a:ext>
            </a:extLst>
          </p:cNvPr>
          <p:cNvSpPr/>
          <p:nvPr/>
        </p:nvSpPr>
        <p:spPr>
          <a:xfrm>
            <a:off x="2661598" y="2696101"/>
            <a:ext cx="108000" cy="7273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7382E9-8415-CC49-8AF6-85EF95C6E981}"/>
              </a:ext>
            </a:extLst>
          </p:cNvPr>
          <p:cNvSpPr/>
          <p:nvPr/>
        </p:nvSpPr>
        <p:spPr>
          <a:xfrm>
            <a:off x="2166231" y="2564679"/>
            <a:ext cx="108000" cy="87658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0D942B-77A6-BF42-A376-B48E612FFDEB}"/>
              </a:ext>
            </a:extLst>
          </p:cNvPr>
          <p:cNvSpPr/>
          <p:nvPr/>
        </p:nvSpPr>
        <p:spPr>
          <a:xfrm>
            <a:off x="1154356" y="3268133"/>
            <a:ext cx="108000" cy="1731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B89CFD-1515-E343-B7E0-A7DB16F789CD}"/>
              </a:ext>
            </a:extLst>
          </p:cNvPr>
          <p:cNvSpPr/>
          <p:nvPr/>
        </p:nvSpPr>
        <p:spPr>
          <a:xfrm>
            <a:off x="1662535" y="3085692"/>
            <a:ext cx="108000" cy="36245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B7B826B-4DC9-BF48-AF2E-7942E4B7EC97}"/>
                  </a:ext>
                </a:extLst>
              </p:cNvPr>
              <p:cNvSpPr txBox="1"/>
              <p:nvPr/>
            </p:nvSpPr>
            <p:spPr>
              <a:xfrm>
                <a:off x="953369" y="3902425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B7B826B-4DC9-BF48-AF2E-7942E4B7E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69" y="3902425"/>
                <a:ext cx="37792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28F7DAD-4C7A-6A40-9DB8-F6ECADFEF051}"/>
                  </a:ext>
                </a:extLst>
              </p:cNvPr>
              <p:cNvSpPr txBox="1"/>
              <p:nvPr/>
            </p:nvSpPr>
            <p:spPr>
              <a:xfrm>
                <a:off x="1446460" y="3915496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28F7DAD-4C7A-6A40-9DB8-F6ECADFEF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460" y="3915496"/>
                <a:ext cx="3779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4FE8A1EE-DE86-074D-AA69-4BFDF9698D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7227955"/>
              </p:ext>
            </p:extLst>
          </p:nvPr>
        </p:nvGraphicFramePr>
        <p:xfrm>
          <a:off x="6193503" y="1807823"/>
          <a:ext cx="4620492" cy="32312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3388">
                  <a:extLst>
                    <a:ext uri="{9D8B030D-6E8A-4147-A177-3AD203B41FA5}">
                      <a16:colId xmlns:a16="http://schemas.microsoft.com/office/drawing/2014/main" val="1790027586"/>
                    </a:ext>
                  </a:extLst>
                </a:gridCol>
                <a:gridCol w="513388">
                  <a:extLst>
                    <a:ext uri="{9D8B030D-6E8A-4147-A177-3AD203B41FA5}">
                      <a16:colId xmlns:a16="http://schemas.microsoft.com/office/drawing/2014/main" val="1715875010"/>
                    </a:ext>
                  </a:extLst>
                </a:gridCol>
                <a:gridCol w="513388">
                  <a:extLst>
                    <a:ext uri="{9D8B030D-6E8A-4147-A177-3AD203B41FA5}">
                      <a16:colId xmlns:a16="http://schemas.microsoft.com/office/drawing/2014/main" val="3839545800"/>
                    </a:ext>
                  </a:extLst>
                </a:gridCol>
                <a:gridCol w="513388">
                  <a:extLst>
                    <a:ext uri="{9D8B030D-6E8A-4147-A177-3AD203B41FA5}">
                      <a16:colId xmlns:a16="http://schemas.microsoft.com/office/drawing/2014/main" val="3005322646"/>
                    </a:ext>
                  </a:extLst>
                </a:gridCol>
                <a:gridCol w="513388">
                  <a:extLst>
                    <a:ext uri="{9D8B030D-6E8A-4147-A177-3AD203B41FA5}">
                      <a16:colId xmlns:a16="http://schemas.microsoft.com/office/drawing/2014/main" val="3506757553"/>
                    </a:ext>
                  </a:extLst>
                </a:gridCol>
                <a:gridCol w="513388">
                  <a:extLst>
                    <a:ext uri="{9D8B030D-6E8A-4147-A177-3AD203B41FA5}">
                      <a16:colId xmlns:a16="http://schemas.microsoft.com/office/drawing/2014/main" val="3809306963"/>
                    </a:ext>
                  </a:extLst>
                </a:gridCol>
                <a:gridCol w="513388">
                  <a:extLst>
                    <a:ext uri="{9D8B030D-6E8A-4147-A177-3AD203B41FA5}">
                      <a16:colId xmlns:a16="http://schemas.microsoft.com/office/drawing/2014/main" val="1674516271"/>
                    </a:ext>
                  </a:extLst>
                </a:gridCol>
                <a:gridCol w="513388">
                  <a:extLst>
                    <a:ext uri="{9D8B030D-6E8A-4147-A177-3AD203B41FA5}">
                      <a16:colId xmlns:a16="http://schemas.microsoft.com/office/drawing/2014/main" val="1411410364"/>
                    </a:ext>
                  </a:extLst>
                </a:gridCol>
                <a:gridCol w="513388">
                  <a:extLst>
                    <a:ext uri="{9D8B030D-6E8A-4147-A177-3AD203B41FA5}">
                      <a16:colId xmlns:a16="http://schemas.microsoft.com/office/drawing/2014/main" val="2389335469"/>
                    </a:ext>
                  </a:extLst>
                </a:gridCol>
              </a:tblGrid>
              <a:tr h="16156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422038"/>
                  </a:ext>
                </a:extLst>
              </a:tr>
              <a:tr h="16156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6548295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EC7C6B6D-7BEE-B244-BDEA-F83E3BBC7E1B}"/>
              </a:ext>
            </a:extLst>
          </p:cNvPr>
          <p:cNvSpPr/>
          <p:nvPr/>
        </p:nvSpPr>
        <p:spPr>
          <a:xfrm>
            <a:off x="9363382" y="3049441"/>
            <a:ext cx="108000" cy="3671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B7F5BB-06A3-5B40-8910-7BE309FA8C4D}"/>
              </a:ext>
            </a:extLst>
          </p:cNvPr>
          <p:cNvSpPr/>
          <p:nvPr/>
        </p:nvSpPr>
        <p:spPr>
          <a:xfrm>
            <a:off x="9878813" y="3044987"/>
            <a:ext cx="108000" cy="37441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46675F-35BD-2C4D-9712-39BF07D6E757}"/>
              </a:ext>
            </a:extLst>
          </p:cNvPr>
          <p:cNvSpPr/>
          <p:nvPr/>
        </p:nvSpPr>
        <p:spPr>
          <a:xfrm>
            <a:off x="8881215" y="1806853"/>
            <a:ext cx="108000" cy="161548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B3055A9-648B-BE45-A4B0-2FEEC3EC4EAF}"/>
                  </a:ext>
                </a:extLst>
              </p:cNvPr>
              <p:cNvSpPr txBox="1"/>
              <p:nvPr/>
            </p:nvSpPr>
            <p:spPr>
              <a:xfrm>
                <a:off x="8121112" y="4417456"/>
                <a:ext cx="24083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GB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GB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GB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b="0" dirty="0">
                  <a:solidFill>
                    <a:schemeClr val="accent1"/>
                  </a:solidFill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B3055A9-648B-BE45-A4B0-2FEEC3EC4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112" y="4417456"/>
                <a:ext cx="240835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6852E8C2-6B36-D74E-8975-DA56F1BE851B}"/>
              </a:ext>
            </a:extLst>
          </p:cNvPr>
          <p:cNvSpPr/>
          <p:nvPr/>
        </p:nvSpPr>
        <p:spPr>
          <a:xfrm flipV="1">
            <a:off x="6806183" y="3398785"/>
            <a:ext cx="108000" cy="105468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429F4B-7A1C-E844-BAD4-81AF30F93D6B}"/>
              </a:ext>
            </a:extLst>
          </p:cNvPr>
          <p:cNvSpPr/>
          <p:nvPr/>
        </p:nvSpPr>
        <p:spPr>
          <a:xfrm>
            <a:off x="8318909" y="3059783"/>
            <a:ext cx="108000" cy="35895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FA145EF-03A6-664F-8F6F-85F2406B1F2C}"/>
              </a:ext>
            </a:extLst>
          </p:cNvPr>
          <p:cNvSpPr/>
          <p:nvPr/>
        </p:nvSpPr>
        <p:spPr>
          <a:xfrm>
            <a:off x="6302418" y="3418737"/>
            <a:ext cx="88610" cy="152731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CF6A2E-BE10-7A41-83C1-82BEEF2C96DA}"/>
              </a:ext>
            </a:extLst>
          </p:cNvPr>
          <p:cNvSpPr/>
          <p:nvPr/>
        </p:nvSpPr>
        <p:spPr>
          <a:xfrm>
            <a:off x="10389541" y="2445612"/>
            <a:ext cx="108000" cy="98061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47137D2-6245-AD49-A666-9D1EDA108462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3835386" y="3441266"/>
            <a:ext cx="1623306" cy="6879"/>
          </a:xfrm>
          <a:prstGeom prst="line">
            <a:avLst/>
          </a:prstGeom>
          <a:ln w="476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042BAC3-0985-B947-8BA1-EDFD38D39490}"/>
              </a:ext>
            </a:extLst>
          </p:cNvPr>
          <p:cNvCxnSpPr>
            <a:cxnSpLocks/>
            <a:endCxn id="25" idx="3"/>
          </p:cNvCxnSpPr>
          <p:nvPr/>
        </p:nvCxnSpPr>
        <p:spPr>
          <a:xfrm flipV="1">
            <a:off x="9144003" y="3423465"/>
            <a:ext cx="1669992" cy="15134"/>
          </a:xfrm>
          <a:prstGeom prst="line">
            <a:avLst/>
          </a:prstGeom>
          <a:ln w="476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CA23C89-DEE9-2A48-A4F7-44CB06A0D3B4}"/>
              </a:ext>
            </a:extLst>
          </p:cNvPr>
          <p:cNvSpPr/>
          <p:nvPr/>
        </p:nvSpPr>
        <p:spPr>
          <a:xfrm>
            <a:off x="6997558" y="3398784"/>
            <a:ext cx="108000" cy="10546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81B0A2D-24A4-4E4F-8CBF-B2C5BB3D4655}"/>
              </a:ext>
            </a:extLst>
          </p:cNvPr>
          <p:cNvSpPr/>
          <p:nvPr/>
        </p:nvSpPr>
        <p:spPr>
          <a:xfrm>
            <a:off x="6470665" y="3438598"/>
            <a:ext cx="108000" cy="26482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009C2EC-CB24-2144-B486-F785D1BE0F28}"/>
              </a:ext>
            </a:extLst>
          </p:cNvPr>
          <p:cNvSpPr/>
          <p:nvPr/>
        </p:nvSpPr>
        <p:spPr>
          <a:xfrm>
            <a:off x="8484361" y="3049441"/>
            <a:ext cx="108000" cy="38141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3C44EEB-3F42-8646-8CB9-9D9CB16A62B6}"/>
              </a:ext>
            </a:extLst>
          </p:cNvPr>
          <p:cNvSpPr/>
          <p:nvPr/>
        </p:nvSpPr>
        <p:spPr>
          <a:xfrm>
            <a:off x="6470665" y="3722467"/>
            <a:ext cx="108000" cy="122358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5D5A0E9-9D92-DA4D-AF54-835FFA5CD79C}"/>
              </a:ext>
            </a:extLst>
          </p:cNvPr>
          <p:cNvSpPr/>
          <p:nvPr/>
        </p:nvSpPr>
        <p:spPr>
          <a:xfrm>
            <a:off x="9049112" y="3150586"/>
            <a:ext cx="108000" cy="29716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6BC093E-DAAA-0046-B42E-D10C3148CBF7}"/>
              </a:ext>
            </a:extLst>
          </p:cNvPr>
          <p:cNvSpPr/>
          <p:nvPr/>
        </p:nvSpPr>
        <p:spPr>
          <a:xfrm>
            <a:off x="9506331" y="3044987"/>
            <a:ext cx="108000" cy="36714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CBC0C27-EB1C-CC45-B9A8-855282B1722F}"/>
              </a:ext>
            </a:extLst>
          </p:cNvPr>
          <p:cNvSpPr/>
          <p:nvPr/>
        </p:nvSpPr>
        <p:spPr>
          <a:xfrm>
            <a:off x="10573380" y="2955282"/>
            <a:ext cx="108000" cy="4568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487F8D9-306B-5844-B109-E9361750A6BD}"/>
              </a:ext>
            </a:extLst>
          </p:cNvPr>
          <p:cNvSpPr/>
          <p:nvPr/>
        </p:nvSpPr>
        <p:spPr>
          <a:xfrm>
            <a:off x="9046667" y="1806852"/>
            <a:ext cx="108000" cy="133857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8BF718F-8B2B-E64D-A1EA-F26F180D4C93}"/>
              </a:ext>
            </a:extLst>
          </p:cNvPr>
          <p:cNvSpPr/>
          <p:nvPr/>
        </p:nvSpPr>
        <p:spPr>
          <a:xfrm>
            <a:off x="10030448" y="3041990"/>
            <a:ext cx="108000" cy="37441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4D6CA05-A3CE-1846-90FC-4B6D2FF8BA3D}"/>
              </a:ext>
            </a:extLst>
          </p:cNvPr>
          <p:cNvSpPr/>
          <p:nvPr/>
        </p:nvSpPr>
        <p:spPr>
          <a:xfrm>
            <a:off x="10573380" y="2445612"/>
            <a:ext cx="108000" cy="4988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6005-1EBB-FF41-BF16-33A8A537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F4BEC2-23AB-EE41-B726-47091E0847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646213"/>
              </p:ext>
            </p:extLst>
          </p:nvPr>
        </p:nvGraphicFramePr>
        <p:xfrm>
          <a:off x="838200" y="1832503"/>
          <a:ext cx="4620492" cy="32312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3388">
                  <a:extLst>
                    <a:ext uri="{9D8B030D-6E8A-4147-A177-3AD203B41FA5}">
                      <a16:colId xmlns:a16="http://schemas.microsoft.com/office/drawing/2014/main" val="1790027586"/>
                    </a:ext>
                  </a:extLst>
                </a:gridCol>
                <a:gridCol w="513388">
                  <a:extLst>
                    <a:ext uri="{9D8B030D-6E8A-4147-A177-3AD203B41FA5}">
                      <a16:colId xmlns:a16="http://schemas.microsoft.com/office/drawing/2014/main" val="1715875010"/>
                    </a:ext>
                  </a:extLst>
                </a:gridCol>
                <a:gridCol w="513388">
                  <a:extLst>
                    <a:ext uri="{9D8B030D-6E8A-4147-A177-3AD203B41FA5}">
                      <a16:colId xmlns:a16="http://schemas.microsoft.com/office/drawing/2014/main" val="3839545800"/>
                    </a:ext>
                  </a:extLst>
                </a:gridCol>
                <a:gridCol w="513388">
                  <a:extLst>
                    <a:ext uri="{9D8B030D-6E8A-4147-A177-3AD203B41FA5}">
                      <a16:colId xmlns:a16="http://schemas.microsoft.com/office/drawing/2014/main" val="3005322646"/>
                    </a:ext>
                  </a:extLst>
                </a:gridCol>
                <a:gridCol w="513388">
                  <a:extLst>
                    <a:ext uri="{9D8B030D-6E8A-4147-A177-3AD203B41FA5}">
                      <a16:colId xmlns:a16="http://schemas.microsoft.com/office/drawing/2014/main" val="3506757553"/>
                    </a:ext>
                  </a:extLst>
                </a:gridCol>
                <a:gridCol w="513388">
                  <a:extLst>
                    <a:ext uri="{9D8B030D-6E8A-4147-A177-3AD203B41FA5}">
                      <a16:colId xmlns:a16="http://schemas.microsoft.com/office/drawing/2014/main" val="3809306963"/>
                    </a:ext>
                  </a:extLst>
                </a:gridCol>
                <a:gridCol w="513388">
                  <a:extLst>
                    <a:ext uri="{9D8B030D-6E8A-4147-A177-3AD203B41FA5}">
                      <a16:colId xmlns:a16="http://schemas.microsoft.com/office/drawing/2014/main" val="1674516271"/>
                    </a:ext>
                  </a:extLst>
                </a:gridCol>
                <a:gridCol w="513388">
                  <a:extLst>
                    <a:ext uri="{9D8B030D-6E8A-4147-A177-3AD203B41FA5}">
                      <a16:colId xmlns:a16="http://schemas.microsoft.com/office/drawing/2014/main" val="1411410364"/>
                    </a:ext>
                  </a:extLst>
                </a:gridCol>
                <a:gridCol w="513388">
                  <a:extLst>
                    <a:ext uri="{9D8B030D-6E8A-4147-A177-3AD203B41FA5}">
                      <a16:colId xmlns:a16="http://schemas.microsoft.com/office/drawing/2014/main" val="2389335469"/>
                    </a:ext>
                  </a:extLst>
                </a:gridCol>
              </a:tblGrid>
              <a:tr h="16156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422038"/>
                  </a:ext>
                </a:extLst>
              </a:tr>
              <a:tr h="16156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6548295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113E61E-0AC5-8F48-820D-075C86130E50}"/>
              </a:ext>
            </a:extLst>
          </p:cNvPr>
          <p:cNvSpPr/>
          <p:nvPr/>
        </p:nvSpPr>
        <p:spPr>
          <a:xfrm>
            <a:off x="4003964" y="3429000"/>
            <a:ext cx="108000" cy="367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07C30-4D6F-4F4C-8B65-453154BC8300}"/>
              </a:ext>
            </a:extLst>
          </p:cNvPr>
          <p:cNvSpPr/>
          <p:nvPr/>
        </p:nvSpPr>
        <p:spPr>
          <a:xfrm>
            <a:off x="4523511" y="3441266"/>
            <a:ext cx="108000" cy="354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0451B2-B478-E048-A6F0-BC3C1668FFD8}"/>
              </a:ext>
            </a:extLst>
          </p:cNvPr>
          <p:cNvSpPr/>
          <p:nvPr/>
        </p:nvSpPr>
        <p:spPr>
          <a:xfrm>
            <a:off x="5030115" y="2866598"/>
            <a:ext cx="108000" cy="56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A0D022-DFB6-FF4D-8AC5-9AB2A192CDB0}"/>
              </a:ext>
            </a:extLst>
          </p:cNvPr>
          <p:cNvSpPr/>
          <p:nvPr/>
        </p:nvSpPr>
        <p:spPr>
          <a:xfrm>
            <a:off x="969818" y="2105891"/>
            <a:ext cx="108000" cy="133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4A4EF5-AD1B-1E40-A537-2A4FF659ADF5}"/>
              </a:ext>
            </a:extLst>
          </p:cNvPr>
          <p:cNvSpPr/>
          <p:nvPr/>
        </p:nvSpPr>
        <p:spPr>
          <a:xfrm>
            <a:off x="1454729" y="2299855"/>
            <a:ext cx="108000" cy="1141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D3ED42-5683-304A-89BC-7B19E686B4C4}"/>
              </a:ext>
            </a:extLst>
          </p:cNvPr>
          <p:cNvSpPr/>
          <p:nvPr/>
        </p:nvSpPr>
        <p:spPr>
          <a:xfrm>
            <a:off x="1939640" y="2576945"/>
            <a:ext cx="108000" cy="86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4FA540-2C29-A544-915A-F140A6F25EC9}"/>
              </a:ext>
            </a:extLst>
          </p:cNvPr>
          <p:cNvSpPr/>
          <p:nvPr/>
        </p:nvSpPr>
        <p:spPr>
          <a:xfrm>
            <a:off x="2453744" y="2194888"/>
            <a:ext cx="108000" cy="123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7382E9-8415-CC49-8AF6-85EF95C6E981}"/>
              </a:ext>
            </a:extLst>
          </p:cNvPr>
          <p:cNvSpPr/>
          <p:nvPr/>
        </p:nvSpPr>
        <p:spPr>
          <a:xfrm>
            <a:off x="2147446" y="3074121"/>
            <a:ext cx="108000" cy="36714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0D942B-77A6-BF42-A376-B48E612FFDEB}"/>
              </a:ext>
            </a:extLst>
          </p:cNvPr>
          <p:cNvSpPr/>
          <p:nvPr/>
        </p:nvSpPr>
        <p:spPr>
          <a:xfrm>
            <a:off x="1154355" y="2849731"/>
            <a:ext cx="108000" cy="5915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B89CFD-1515-E343-B7E0-A7DB16F789CD}"/>
              </a:ext>
            </a:extLst>
          </p:cNvPr>
          <p:cNvSpPr/>
          <p:nvPr/>
        </p:nvSpPr>
        <p:spPr>
          <a:xfrm>
            <a:off x="1662535" y="3085692"/>
            <a:ext cx="108000" cy="36245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47137D2-6245-AD49-A666-9D1EDA108462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3835386" y="3441266"/>
            <a:ext cx="1623306" cy="6879"/>
          </a:xfrm>
          <a:prstGeom prst="line">
            <a:avLst/>
          </a:prstGeom>
          <a:ln w="476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465AD49-C38F-2E43-8F95-6AC24160FECD}"/>
              </a:ext>
            </a:extLst>
          </p:cNvPr>
          <p:cNvSpPr/>
          <p:nvPr/>
        </p:nvSpPr>
        <p:spPr>
          <a:xfrm>
            <a:off x="4190952" y="3447105"/>
            <a:ext cx="108000" cy="36714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6B69DC1-5653-234F-89A9-885536C2A916}"/>
              </a:ext>
            </a:extLst>
          </p:cNvPr>
          <p:cNvSpPr/>
          <p:nvPr/>
        </p:nvSpPr>
        <p:spPr>
          <a:xfrm>
            <a:off x="4709964" y="3447104"/>
            <a:ext cx="108000" cy="36714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5EB366D-7D07-DF43-9174-F53CFC99A3C6}"/>
              </a:ext>
            </a:extLst>
          </p:cNvPr>
          <p:cNvSpPr/>
          <p:nvPr/>
        </p:nvSpPr>
        <p:spPr>
          <a:xfrm>
            <a:off x="5244403" y="2866598"/>
            <a:ext cx="108000" cy="55702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B30210C-5982-6D44-B6F9-F9DF4D0374D5}"/>
              </a:ext>
            </a:extLst>
          </p:cNvPr>
          <p:cNvSpPr/>
          <p:nvPr/>
        </p:nvSpPr>
        <p:spPr>
          <a:xfrm>
            <a:off x="2688687" y="3174815"/>
            <a:ext cx="108000" cy="26645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FA99169-0EB8-FF4B-A86F-2571D9D56D0C}"/>
              </a:ext>
            </a:extLst>
          </p:cNvPr>
          <p:cNvSpPr/>
          <p:nvPr/>
        </p:nvSpPr>
        <p:spPr>
          <a:xfrm>
            <a:off x="3079276" y="3186386"/>
            <a:ext cx="108000" cy="26645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4E713DF-1340-B04E-8EBB-BC8FFEA0D06B}"/>
              </a:ext>
            </a:extLst>
          </p:cNvPr>
          <p:cNvSpPr/>
          <p:nvPr/>
        </p:nvSpPr>
        <p:spPr>
          <a:xfrm>
            <a:off x="3586183" y="3186386"/>
            <a:ext cx="108000" cy="25488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0EABD4-D0F4-0C40-896C-CA0F28ACAAEC}"/>
                  </a:ext>
                </a:extLst>
              </p:cNvPr>
              <p:cNvSpPr txBox="1"/>
              <p:nvPr/>
            </p:nvSpPr>
            <p:spPr>
              <a:xfrm>
                <a:off x="1077818" y="3945467"/>
                <a:ext cx="2246834" cy="977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Any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endParaRPr lang="en-GB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bSup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0EABD4-D0F4-0C40-896C-CA0F28ACA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818" y="3945467"/>
                <a:ext cx="2246834" cy="977960"/>
              </a:xfrm>
              <a:prstGeom prst="rect">
                <a:avLst/>
              </a:prstGeom>
              <a:blipFill>
                <a:blip r:embed="rId2"/>
                <a:stretch>
                  <a:fillRect l="-2247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5B11C1-AFCC-F642-B22B-C7DB0D60BFC1}"/>
                  </a:ext>
                </a:extLst>
              </p:cNvPr>
              <p:cNvSpPr txBox="1"/>
              <p:nvPr/>
            </p:nvSpPr>
            <p:spPr>
              <a:xfrm>
                <a:off x="4111964" y="2299855"/>
                <a:ext cx="1406218" cy="393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5B11C1-AFCC-F642-B22B-C7DB0D60B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964" y="2299855"/>
                <a:ext cx="1406218" cy="393185"/>
              </a:xfrm>
              <a:prstGeom prst="rect">
                <a:avLst/>
              </a:prstGeom>
              <a:blipFill>
                <a:blip r:embed="rId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E68CD6-22CF-5A40-B027-78BDD4173B56}"/>
                  </a:ext>
                </a:extLst>
              </p:cNvPr>
              <p:cNvSpPr txBox="1"/>
              <p:nvPr/>
            </p:nvSpPr>
            <p:spPr>
              <a:xfrm>
                <a:off x="4497194" y="4464655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E68CD6-22CF-5A40-B027-78BDD4173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194" y="4464655"/>
                <a:ext cx="330219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e 23">
            <a:extLst>
              <a:ext uri="{FF2B5EF4-FFF2-40B4-BE49-F238E27FC236}">
                <a16:creationId xmlns:a16="http://schemas.microsoft.com/office/drawing/2014/main" id="{A6610517-2985-B646-B778-E54E510E5002}"/>
              </a:ext>
            </a:extLst>
          </p:cNvPr>
          <p:cNvSpPr/>
          <p:nvPr/>
        </p:nvSpPr>
        <p:spPr>
          <a:xfrm rot="5400000">
            <a:off x="4200844" y="3186249"/>
            <a:ext cx="922920" cy="1592776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5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34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Vegh,L</dc:creator>
  <cp:lastModifiedBy>Vegh,L</cp:lastModifiedBy>
  <cp:revision>9</cp:revision>
  <dcterms:created xsi:type="dcterms:W3CDTF">2020-10-19T20:03:43Z</dcterms:created>
  <dcterms:modified xsi:type="dcterms:W3CDTF">2020-10-20T12:41:08Z</dcterms:modified>
</cp:coreProperties>
</file>