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B5CE-4D49-4853-86EA-612E3FF54FE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1D4D-C742-4ACD-BAFA-06078B74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1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B5CE-4D49-4853-86EA-612E3FF54FE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1D4D-C742-4ACD-BAFA-06078B74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B5CE-4D49-4853-86EA-612E3FF54FE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1D4D-C742-4ACD-BAFA-06078B74A2B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15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B5CE-4D49-4853-86EA-612E3FF54FE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1D4D-C742-4ACD-BAFA-06078B74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2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B5CE-4D49-4853-86EA-612E3FF54FE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1D4D-C742-4ACD-BAFA-06078B74A2B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991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B5CE-4D49-4853-86EA-612E3FF54FE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1D4D-C742-4ACD-BAFA-06078B74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3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B5CE-4D49-4853-86EA-612E3FF54FE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1D4D-C742-4ACD-BAFA-06078B74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95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B5CE-4D49-4853-86EA-612E3FF54FE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1D4D-C742-4ACD-BAFA-06078B74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5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B5CE-4D49-4853-86EA-612E3FF54FE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1D4D-C742-4ACD-BAFA-06078B74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3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B5CE-4D49-4853-86EA-612E3FF54FE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1D4D-C742-4ACD-BAFA-06078B74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B5CE-4D49-4853-86EA-612E3FF54FE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1D4D-C742-4ACD-BAFA-06078B74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0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B5CE-4D49-4853-86EA-612E3FF54FE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1D4D-C742-4ACD-BAFA-06078B74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6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B5CE-4D49-4853-86EA-612E3FF54FE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1D4D-C742-4ACD-BAFA-06078B74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7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B5CE-4D49-4853-86EA-612E3FF54FE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1D4D-C742-4ACD-BAFA-06078B74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B5CE-4D49-4853-86EA-612E3FF54FE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1D4D-C742-4ACD-BAFA-06078B74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6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B5CE-4D49-4853-86EA-612E3FF54FE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21D4D-C742-4ACD-BAFA-06078B74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B5CE-4D49-4853-86EA-612E3FF54FE5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421D4D-C742-4ACD-BAFA-06078B74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0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67834"/>
            <a:ext cx="7766936" cy="1646302"/>
          </a:xfrm>
        </p:spPr>
        <p:txBody>
          <a:bodyPr/>
          <a:lstStyle/>
          <a:p>
            <a:pPr algn="l"/>
            <a:r>
              <a:rPr lang="en-US" dirty="0" smtClean="0"/>
              <a:t>COMPSYS 302- PHASE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Wan Chung (Benjamin) Tong</a:t>
            </a:r>
          </a:p>
          <a:p>
            <a:pPr algn="l"/>
            <a:r>
              <a:rPr lang="en-US" dirty="0" smtClean="0"/>
              <a:t>Electrical and Electronics Engineering Part III</a:t>
            </a:r>
          </a:p>
        </p:txBody>
      </p:sp>
    </p:spTree>
    <p:extLst>
      <p:ext uri="{BB962C8B-B14F-4D97-AF65-F5344CB8AC3E}">
        <p14:creationId xmlns:p14="http://schemas.microsoft.com/office/powerpoint/2010/main" val="13638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Brief and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901"/>
            <a:ext cx="10257366" cy="45554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Recap on Phase I – Combat on Java</a:t>
            </a:r>
          </a:p>
          <a:p>
            <a:pPr lvl="1"/>
            <a:r>
              <a:rPr lang="en-US" sz="1800" dirty="0" smtClean="0"/>
              <a:t>Java Application</a:t>
            </a:r>
          </a:p>
          <a:p>
            <a:pPr lvl="1"/>
            <a:r>
              <a:rPr lang="en-US" sz="1800" dirty="0" smtClean="0"/>
              <a:t>Features</a:t>
            </a:r>
          </a:p>
          <a:p>
            <a:pPr lvl="1"/>
            <a:r>
              <a:rPr lang="en-US" sz="1800" dirty="0" smtClean="0"/>
              <a:t>Attractive application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000" dirty="0" smtClean="0"/>
              <a:t>Phase II </a:t>
            </a:r>
          </a:p>
          <a:p>
            <a:pPr lvl="1"/>
            <a:r>
              <a:rPr lang="en-US" sz="1800" dirty="0" smtClean="0"/>
              <a:t>Cherrypy/Python Server</a:t>
            </a:r>
          </a:p>
          <a:p>
            <a:pPr lvl="1"/>
            <a:r>
              <a:rPr lang="en-US" sz="1800" dirty="0" smtClean="0"/>
              <a:t>Communication between Cherrypy/Java</a:t>
            </a:r>
          </a:p>
          <a:p>
            <a:pPr lvl="1"/>
            <a:r>
              <a:rPr lang="en-US" sz="1800" dirty="0" smtClean="0"/>
              <a:t>Attractive website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3"/>
          <a:stretch/>
        </p:blipFill>
        <p:spPr bwMode="auto">
          <a:xfrm>
            <a:off x="5806017" y="1776188"/>
            <a:ext cx="6197298" cy="37537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561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Top Level View of the System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3" y="1346200"/>
            <a:ext cx="8596669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338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Screenshots (Evidence)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900" y="1277620"/>
            <a:ext cx="5816600" cy="523748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8"/>
          <a:stretch/>
        </p:blipFill>
        <p:spPr bwMode="auto">
          <a:xfrm>
            <a:off x="499534" y="1277620"/>
            <a:ext cx="5545666" cy="5237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37638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Screenshots (Evidence)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4" y="1701800"/>
            <a:ext cx="5825066" cy="39624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00" y="1708150"/>
            <a:ext cx="5799204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738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Special Features – Unique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901"/>
            <a:ext cx="10257366" cy="45554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Best feature: Web Design</a:t>
            </a:r>
          </a:p>
          <a:p>
            <a:pPr lvl="1"/>
            <a:r>
              <a:rPr lang="en-US" sz="1800" dirty="0" smtClean="0"/>
              <a:t>Use of Background pictures and images</a:t>
            </a:r>
          </a:p>
          <a:p>
            <a:pPr lvl="1"/>
            <a:r>
              <a:rPr lang="en-US" sz="1800" dirty="0" smtClean="0"/>
              <a:t>Navigation bar</a:t>
            </a:r>
          </a:p>
          <a:p>
            <a:pPr lvl="1"/>
            <a:r>
              <a:rPr lang="en-US" sz="1800" dirty="0" smtClean="0"/>
              <a:t>Popup notifications</a:t>
            </a:r>
          </a:p>
          <a:p>
            <a:pPr lvl="1"/>
            <a:r>
              <a:rPr lang="en-US" sz="1800" dirty="0"/>
              <a:t>Clear buttons and </a:t>
            </a:r>
            <a:r>
              <a:rPr lang="en-US" sz="1800" dirty="0" smtClean="0"/>
              <a:t>information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Use of Databases</a:t>
            </a:r>
          </a:p>
          <a:p>
            <a:pPr lvl="1"/>
            <a:r>
              <a:rPr lang="en-US" sz="1800" dirty="0" smtClean="0"/>
              <a:t>Faster and efficient use of </a:t>
            </a:r>
            <a:r>
              <a:rPr lang="en-US" sz="1800" dirty="0" smtClean="0"/>
              <a:t>information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9874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Should the client pay 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901"/>
            <a:ext cx="10257366" cy="45554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Reasons to pay</a:t>
            </a:r>
          </a:p>
          <a:p>
            <a:pPr lvl="1"/>
            <a:r>
              <a:rPr lang="en-US" sz="1800" dirty="0" smtClean="0"/>
              <a:t>Design/Stylish Web Server</a:t>
            </a:r>
          </a:p>
          <a:p>
            <a:pPr lvl="1"/>
            <a:r>
              <a:rPr lang="en-US" sz="1800" dirty="0" smtClean="0"/>
              <a:t>Modular/</a:t>
            </a:r>
            <a:r>
              <a:rPr lang="en-US" sz="1800" dirty="0" err="1" smtClean="0"/>
              <a:t>Pythonic</a:t>
            </a:r>
            <a:r>
              <a:rPr lang="en-US" sz="1800" dirty="0" smtClean="0"/>
              <a:t> code</a:t>
            </a:r>
          </a:p>
          <a:p>
            <a:pPr lvl="1"/>
            <a:r>
              <a:rPr lang="en-US" sz="1800" dirty="0" smtClean="0"/>
              <a:t>Meets half the requirements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42715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901"/>
            <a:ext cx="10257366" cy="45554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Perfectly working Multiplayer system</a:t>
            </a:r>
          </a:p>
          <a:p>
            <a:r>
              <a:rPr lang="en-US" sz="2000" dirty="0" smtClean="0"/>
              <a:t>All requirements up to standard</a:t>
            </a:r>
          </a:p>
          <a:p>
            <a:r>
              <a:rPr lang="en-US" sz="2000" dirty="0" smtClean="0"/>
              <a:t>Entirely P2P system – No reliance on central server</a:t>
            </a:r>
          </a:p>
          <a:p>
            <a:r>
              <a:rPr lang="en-US" sz="2000" dirty="0" smtClean="0"/>
              <a:t>Game information on Website during Gameplay</a:t>
            </a:r>
            <a:endParaRPr lang="en-US" sz="1800" dirty="0" smtClean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9187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132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COMPSYS 302- PHASE II</vt:lpstr>
      <vt:lpstr>Brief and Requirements</vt:lpstr>
      <vt:lpstr>Top Level View of the System</vt:lpstr>
      <vt:lpstr>Screenshots (Evidence)</vt:lpstr>
      <vt:lpstr>Screenshots (Evidence)</vt:lpstr>
      <vt:lpstr>Special Features – Unique Design</vt:lpstr>
      <vt:lpstr>Should the client pay me?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COMPSYS 302- PHASE II</dc:title>
  <dc:creator>Choiboy</dc:creator>
  <cp:lastModifiedBy>Choiboy</cp:lastModifiedBy>
  <cp:revision>50</cp:revision>
  <dcterms:created xsi:type="dcterms:W3CDTF">2016-06-05T08:41:15Z</dcterms:created>
  <dcterms:modified xsi:type="dcterms:W3CDTF">2016-06-06T15:05:13Z</dcterms:modified>
</cp:coreProperties>
</file>