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64" r:id="rId6"/>
    <p:sldId id="263" r:id="rId7"/>
    <p:sldId id="257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BE6F4-2DD9-B46F-9713-CEDD8A0E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F964DD-CB9F-38FB-3E1A-7342EA2C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8E37C-0B55-3FD5-003D-CAA75A33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33AA8-7DB6-C7A4-CECD-4C464BC3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6DFE4-8D84-3B01-E8DB-19875DF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B28B8-7B09-9955-79CA-43DE8351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365064-58AE-D93C-CDFD-B4729B66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5DAA72-0717-4575-0EA3-8C58D90A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498666-7FF2-FF50-6A59-59C963D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19F2C-79C0-E754-CA05-CFD3B1E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C946B6-C77D-0219-F624-92FB7157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58EBD7-F7EA-1A81-D5AB-7D63CBF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77E50-11E4-B472-850D-0F1E41D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106B3-FABC-656F-463B-0E0F511C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5E6F3-678A-0C82-7833-3E4C0478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75292-E9F4-5B8E-D858-EEEEF7E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26E9-7A8B-5694-CB7C-4D82C156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78495-A550-4F4A-A191-C90A29F4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86A03-2FB2-A521-F418-C01CAE8B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DAA0D0-FBE0-80F7-7EF2-D1146666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C4FDE-4CAD-B837-7A3F-AA3B81B2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7437CC-403E-0881-F06C-F5338847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623A9-7D76-ADDC-9012-79F0C2AD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3842E-665F-6C12-B78F-57C234D0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2C20E-5C1A-2E5D-FD8B-D721A2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0A0F-9A56-6488-08D1-BB475F0F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D47C6-04F7-049A-9A3D-F30A4F3E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C671EE-0372-D600-C3B2-8C0F5B7F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36726-58B1-DB9D-E8C0-0B04BCE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E2BC0F-1EC7-AF6C-3976-865F1301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19235-19BF-81AC-C3F7-71C44A3F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0D946-BB30-96E7-D5A7-A3F28104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7AB1A-A22A-D85E-8436-2AD2440E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1E0131-57B1-6A8A-CFFF-5932A0C26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9E2CE3-1327-97E4-B786-8466A1E5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89224B-7616-E598-82FF-F2F59B46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1F26E0-C6E8-8A3F-E97E-D262738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147A5C-F963-AAF0-9DFE-1AB1FE7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E53BE2-D060-DC77-B518-EF28308A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E0F5A-4D5B-DE6A-FC0D-D049BDD7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638E1C-E73A-5BFD-D897-67EE2418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01D978-21E7-6037-B10F-66D61929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91407A-C876-0EA5-676D-93D9284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CACCCF-AAB4-D014-8571-F436747C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AB3513-88B0-B6C1-7A23-1B636DC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DAB84F-A61A-5571-2932-F2992FA5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591BB-BCDA-05EA-5408-11C6B090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DEA8F-7A0E-A830-03D2-8D080EDD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385EC-8039-184E-4B4C-6389F833D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455AE8-70CC-51B8-C5A8-65873826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CB4C-98FC-5CAF-D750-D2C1EE0C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F5AECF-7A7C-AE85-47EE-88742B3D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04D6-CBD6-1267-3303-ED7CDD0C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C21033-9531-7185-F199-C3C1A7A3C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F601D5-D9CF-6C73-1BFF-083ABE23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2D3B5-81AB-EB21-09AD-AAAEF347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0BAD9F-6468-7565-E822-0DC6D650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540B8-E1B3-EBC9-2D9F-ECE07EB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37C1D7-DA63-5524-10AA-80C7DE56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61CC22-FDEB-E591-D733-3F659DA9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DD771-3871-C211-12B9-5692B2564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0ED0-18F0-400E-82E8-9934A1EBB0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24F95-044F-D63F-FA24-EBE81581E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581016-148C-40E8-70AD-FA8DD71A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s64.com/nt/for_r.html" TargetMode="External"/><Relationship Id="rId7" Type="http://schemas.openxmlformats.org/officeDocument/2006/relationships/hyperlink" Target="https://ss64.com/nt/for_cmd.html" TargetMode="External"/><Relationship Id="rId2" Type="http://schemas.openxmlformats.org/officeDocument/2006/relationships/hyperlink" Target="https://ss64.com/nt/for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s64.com/nt/for_f.html" TargetMode="External"/><Relationship Id="rId5" Type="http://schemas.openxmlformats.org/officeDocument/2006/relationships/hyperlink" Target="https://ss64.com/nt/for_l.html" TargetMode="External"/><Relationship Id="rId4" Type="http://schemas.openxmlformats.org/officeDocument/2006/relationships/hyperlink" Target="https://ss64.com/nt/for_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978C0-C7C3-6472-BD4D-8E62D12AB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A1526-7388-AF7B-5E9B-A0034DB1D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AC6C3-F647-4D06-E7F3-9F916409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6725F-A94A-BD92-8A1C-4E1E0DC8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          %%var   IN   (set)   DO </a:t>
            </a:r>
            <a:br>
              <a:rPr lang="en-US" dirty="0"/>
            </a:br>
            <a:r>
              <a:rPr lang="zh-TW" altLang="en-US" dirty="0"/>
              <a:t>有幾種選擇</a:t>
            </a:r>
            <a:r>
              <a:rPr lang="en-US" altLang="zh-TW" dirty="0"/>
              <a:t>(options)?</a:t>
            </a:r>
            <a:r>
              <a:rPr lang="zh-TW" altLang="en-US" dirty="0"/>
              <a:t> 分別代表甚麼功能 或 作用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079F6-97B4-41CE-6AF1-C6C9F046E484}"/>
              </a:ext>
            </a:extLst>
          </p:cNvPr>
          <p:cNvSpPr/>
          <p:nvPr/>
        </p:nvSpPr>
        <p:spPr>
          <a:xfrm>
            <a:off x="2211355" y="1903444"/>
            <a:ext cx="531845" cy="27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7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BB86-DC20-C6B1-FAFD-B4DF2BE2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E95D9-3B26-CB1C-760E-2B809C06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    %%variable IN (    ) DO </a:t>
            </a:r>
            <a:r>
              <a:rPr lang="zh-TW" altLang="en-US" dirty="0"/>
              <a:t>有幾種選擇</a:t>
            </a:r>
            <a:r>
              <a:rPr lang="en-US" altLang="zh-TW" dirty="0"/>
              <a:t>?</a:t>
            </a:r>
            <a:r>
              <a:rPr lang="zh-TW" altLang="en-US" dirty="0"/>
              <a:t> 分別代表甚麼功能 或作用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26082-C7C3-E3F9-55D5-F94FC002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E7172-44F2-5B8B-0D85-37A56F64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20590-B825-F7C3-2A35-31B762ED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3D658-15B0-DEA1-8B4F-F93328AE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CC1AB-A4BB-960D-8D4B-8A8C307D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491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spc="300" dirty="0"/>
              <a:t>For   %%</a:t>
            </a:r>
            <a:r>
              <a:rPr lang="en-US" sz="6000" spc="300" dirty="0" err="1"/>
              <a:t>i</a:t>
            </a:r>
            <a:r>
              <a:rPr lang="en-US" sz="6000" spc="300" dirty="0"/>
              <a:t>   in   (     )   DO</a:t>
            </a:r>
            <a:r>
              <a:rPr lang="en-US" sz="2400" spc="300" dirty="0"/>
              <a:t>   command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E101B3-58E7-8A14-E29C-F15BEEAA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4539"/>
            <a:ext cx="3409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D7DEB-EF68-27FD-28D0-05C6F642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555D6-332A-7EE6-EAC9-7E41F505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8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99F97-735C-B2BD-563D-919DE41D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F733D-4FDA-DBCE-9A4A-2A32DCAE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DC30A72-E884-696C-185F-743DB2CED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54799"/>
            <a:ext cx="687880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7FE8"/>
                </a:solidFill>
                <a:effectLst/>
                <a:latin typeface="Lucida Console" panose="020B0609040504020204" pitchFamily="49" charset="0"/>
                <a:hlinkClick r:id="rId2"/>
              </a:rPr>
              <a:t>FOR-Files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%%parameter IN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3"/>
              </a:rPr>
              <a:t>FOR-Files-Rooted at 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[[drive:]path] %%parameter IN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4"/>
              </a:rPr>
              <a:t>FOR-Folders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%%parameter IN 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folder_set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5"/>
              </a:rPr>
              <a:t>FOR-List of numbers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%%parameter IN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start,step,end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6"/>
              </a:rPr>
              <a:t>FOR-File contents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["options"] %%parameter IN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filenameset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["options"] %%parameter IN ("Text string to process")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7"/>
              </a:rPr>
              <a:t>FOR-Command Results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["options"] %%parameter IN ('command to process')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C9C32-DDC4-A210-5B51-2A34CA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239C9-E998-4046-5FAA-6F826AC5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74D9F-AC32-BF23-12C1-7A873A1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708E1-06A6-7F59-C755-17ADFCCF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165</Words>
  <Application>Microsoft Office PowerPoint</Application>
  <PresentationFormat>寬螢幕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Ben_Tang-湯斌</dc:creator>
  <cp:lastModifiedBy>Ben_Tang-湯斌</cp:lastModifiedBy>
  <cp:revision>3</cp:revision>
  <dcterms:created xsi:type="dcterms:W3CDTF">2022-05-24T13:02:12Z</dcterms:created>
  <dcterms:modified xsi:type="dcterms:W3CDTF">2022-05-25T06:09:20Z</dcterms:modified>
</cp:coreProperties>
</file>