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1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8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geh9Ff5pMsMVeO4o8L8lU5pfSC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8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Diana</a:t>
            </a:r>
            <a:endParaRPr/>
          </a:p>
        </p:txBody>
      </p:sp>
      <p:sp>
        <p:nvSpPr>
          <p:cNvPr id="358" name="Google Shape;3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Ben-top part is Ben’s work; Bottom part Ben gives brief review of the team’s full efforts in summary and how it all comes together</a:t>
            </a:r>
            <a:endParaRPr/>
          </a:p>
        </p:txBody>
      </p:sp>
      <p:sp>
        <p:nvSpPr>
          <p:cNvPr id="573" name="Google Shape;57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Brendan Using the momentum from your legs gets better shots </a:t>
            </a:r>
            <a:endParaRPr/>
          </a:p>
        </p:txBody>
      </p:sp>
      <p:sp>
        <p:nvSpPr>
          <p:cNvPr id="608" name="Google Shape;60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Diana</a:t>
            </a:r>
            <a:endParaRPr/>
          </a:p>
        </p:txBody>
      </p:sp>
      <p:sp>
        <p:nvSpPr>
          <p:cNvPr id="368" name="Google Shape;3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Diana</a:t>
            </a:r>
            <a:endParaRPr/>
          </a:p>
        </p:txBody>
      </p:sp>
      <p:sp>
        <p:nvSpPr>
          <p:cNvPr id="393" name="Google Shape;39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Diana</a:t>
            </a:r>
            <a:endParaRPr/>
          </a:p>
        </p:txBody>
      </p:sp>
      <p:sp>
        <p:nvSpPr>
          <p:cNvPr id="441" name="Google Shape;441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Sishir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Gurleen</a:t>
            </a:r>
            <a:endParaRPr/>
          </a:p>
        </p:txBody>
      </p:sp>
      <p:sp>
        <p:nvSpPr>
          <p:cNvPr id="480" name="Google Shape;480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Brendan</a:t>
            </a:r>
            <a:endParaRPr/>
          </a:p>
        </p:txBody>
      </p:sp>
      <p:sp>
        <p:nvSpPr>
          <p:cNvPr id="505" name="Google Shape;50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Sishir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8e3d9efbf1_2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8e3d9efbf1_2_2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6.jp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1.jp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_Images &amp; Contents">
  <p:cSld name="32_Images &amp; Conten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1"/>
          <p:cNvSpPr/>
          <p:nvPr>
            <p:ph idx="2" type="pic"/>
          </p:nvPr>
        </p:nvSpPr>
        <p:spPr>
          <a:xfrm>
            <a:off x="4227514" y="0"/>
            <a:ext cx="796448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 slide layout">
  <p:cSld name="4_Image slide layou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2"/>
          <p:cNvSpPr/>
          <p:nvPr/>
        </p:nvSpPr>
        <p:spPr>
          <a:xfrm>
            <a:off x="7516166" y="1796911"/>
            <a:ext cx="4675833" cy="322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62"/>
          <p:cNvSpPr/>
          <p:nvPr>
            <p:ph idx="2" type="pic"/>
          </p:nvPr>
        </p:nvSpPr>
        <p:spPr>
          <a:xfrm>
            <a:off x="5751187" y="312069"/>
            <a:ext cx="3314090" cy="62338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tyle slide layout">
  <p:cSld name="3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tyle slide layout">
  <p:cSld name="4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 slide layout">
  <p:cSld name="2_Image slide layou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65"/>
          <p:cNvGrpSpPr/>
          <p:nvPr/>
        </p:nvGrpSpPr>
        <p:grpSpPr>
          <a:xfrm>
            <a:off x="542195" y="1687115"/>
            <a:ext cx="4921109" cy="2703816"/>
            <a:chOff x="-548507" y="477868"/>
            <a:chExt cx="11570450" cy="6357177"/>
          </a:xfrm>
        </p:grpSpPr>
        <p:sp>
          <p:nvSpPr>
            <p:cNvPr id="81" name="Google Shape;81;p65"/>
            <p:cNvSpPr/>
            <p:nvPr/>
          </p:nvSpPr>
          <p:spPr>
            <a:xfrm>
              <a:off x="-482765" y="6440599"/>
              <a:ext cx="11438966" cy="394446"/>
            </a:xfrm>
            <a:custGeom>
              <a:rect b="b" l="l" r="r" t="t"/>
              <a:pathLst>
                <a:path extrusionOk="0" h="57150" w="16573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65"/>
            <p:cNvSpPr/>
            <p:nvPr/>
          </p:nvSpPr>
          <p:spPr>
            <a:xfrm>
              <a:off x="700575" y="477868"/>
              <a:ext cx="9072285" cy="5916709"/>
            </a:xfrm>
            <a:custGeom>
              <a:rect b="b" l="l" r="r" t="t"/>
              <a:pathLst>
                <a:path extrusionOk="0" h="857250" w="13144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65"/>
            <p:cNvSpPr/>
            <p:nvPr/>
          </p:nvSpPr>
          <p:spPr>
            <a:xfrm>
              <a:off x="1088451" y="839448"/>
              <a:ext cx="8283390" cy="5062073"/>
            </a:xfrm>
            <a:custGeom>
              <a:rect b="b" l="l" r="r" t="t"/>
              <a:pathLst>
                <a:path extrusionOk="0" h="733425" w="1200150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65"/>
            <p:cNvSpPr/>
            <p:nvPr/>
          </p:nvSpPr>
          <p:spPr>
            <a:xfrm>
              <a:off x="-548507" y="6164484"/>
              <a:ext cx="11570450" cy="460187"/>
            </a:xfrm>
            <a:custGeom>
              <a:rect b="b" l="l" r="r" t="t"/>
              <a:pathLst>
                <a:path extrusionOk="0" h="66675" w="1676400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65"/>
            <p:cNvSpPr/>
            <p:nvPr/>
          </p:nvSpPr>
          <p:spPr>
            <a:xfrm>
              <a:off x="4438629" y="6215033"/>
              <a:ext cx="1618413" cy="184076"/>
            </a:xfrm>
            <a:custGeom>
              <a:rect b="b" l="l" r="r" t="t"/>
              <a:pathLst>
                <a:path extrusionOk="0" h="184076" w="1618413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" name="Google Shape;86;p65"/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87" name="Google Shape;87;p65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fmla="val 28154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65"/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fmla="val 28154" name="adj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" name="Google Shape;89;p65"/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90" name="Google Shape;90;p65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fmla="val 28154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65"/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fmla="val 28154" name="adj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2" name="Google Shape;92;p65"/>
            <p:cNvSpPr/>
            <p:nvPr/>
          </p:nvSpPr>
          <p:spPr>
            <a:xfrm>
              <a:off x="3892805" y="496953"/>
              <a:ext cx="5479036" cy="5431217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" name="Google Shape;93;p65"/>
          <p:cNvGrpSpPr/>
          <p:nvPr/>
        </p:nvGrpSpPr>
        <p:grpSpPr>
          <a:xfrm>
            <a:off x="-1" y="191592"/>
            <a:ext cx="11966714" cy="1052040"/>
            <a:chOff x="-1" y="191592"/>
            <a:chExt cx="11966714" cy="1052040"/>
          </a:xfrm>
        </p:grpSpPr>
        <p:sp>
          <p:nvSpPr>
            <p:cNvPr id="94" name="Google Shape;94;p65"/>
            <p:cNvSpPr/>
            <p:nvPr/>
          </p:nvSpPr>
          <p:spPr>
            <a:xfrm>
              <a:off x="-1" y="281043"/>
              <a:ext cx="11966714" cy="962589"/>
            </a:xfrm>
            <a:custGeom>
              <a:rect b="b" l="l" r="r" t="t"/>
              <a:pathLst>
                <a:path extrusionOk="0" h="962589" w="11847542">
                  <a:moveTo>
                    <a:pt x="0" y="0"/>
                  </a:moveTo>
                  <a:lnTo>
                    <a:pt x="11847542" y="0"/>
                  </a:lnTo>
                  <a:lnTo>
                    <a:pt x="11589026" y="962589"/>
                  </a:lnTo>
                  <a:lnTo>
                    <a:pt x="0" y="962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65"/>
            <p:cNvSpPr/>
            <p:nvPr/>
          </p:nvSpPr>
          <p:spPr>
            <a:xfrm>
              <a:off x="0" y="191592"/>
              <a:ext cx="11857382" cy="962589"/>
            </a:xfrm>
            <a:custGeom>
              <a:rect b="b" l="l" r="r" t="t"/>
              <a:pathLst>
                <a:path extrusionOk="0" h="962589" w="11857382">
                  <a:moveTo>
                    <a:pt x="0" y="0"/>
                  </a:moveTo>
                  <a:lnTo>
                    <a:pt x="11857382" y="0"/>
                  </a:lnTo>
                  <a:lnTo>
                    <a:pt x="11589026" y="962589"/>
                  </a:lnTo>
                  <a:lnTo>
                    <a:pt x="0" y="962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65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97" name="Google Shape;97;p65"/>
          <p:cNvGrpSpPr/>
          <p:nvPr/>
        </p:nvGrpSpPr>
        <p:grpSpPr>
          <a:xfrm rot="10800000">
            <a:off x="9888842" y="-60041"/>
            <a:ext cx="1992162" cy="1644757"/>
            <a:chOff x="9706860" y="-200510"/>
            <a:chExt cx="2279524" cy="1882007"/>
          </a:xfrm>
        </p:grpSpPr>
        <p:sp>
          <p:nvSpPr>
            <p:cNvPr id="98" name="Google Shape;98;p65"/>
            <p:cNvSpPr/>
            <p:nvPr/>
          </p:nvSpPr>
          <p:spPr>
            <a:xfrm flipH="1" rot="-1800000">
              <a:off x="9813499" y="250390"/>
              <a:ext cx="2066245" cy="980207"/>
            </a:xfrm>
            <a:custGeom>
              <a:rect b="b" l="l" r="r" t="t"/>
              <a:pathLst>
                <a:path extrusionOk="0" h="10002" w="10201">
                  <a:moveTo>
                    <a:pt x="8262" y="423"/>
                  </a:moveTo>
                  <a:cubicBezTo>
                    <a:pt x="8283" y="442"/>
                    <a:pt x="8303" y="442"/>
                    <a:pt x="8324" y="442"/>
                  </a:cubicBezTo>
                  <a:cubicBezTo>
                    <a:pt x="8335" y="480"/>
                    <a:pt x="8335" y="480"/>
                    <a:pt x="8335" y="517"/>
                  </a:cubicBezTo>
                  <a:cubicBezTo>
                    <a:pt x="8303" y="537"/>
                    <a:pt x="8314" y="517"/>
                    <a:pt x="8303" y="592"/>
                  </a:cubicBezTo>
                  <a:lnTo>
                    <a:pt x="8345" y="592"/>
                  </a:lnTo>
                  <a:cubicBezTo>
                    <a:pt x="8355" y="630"/>
                    <a:pt x="8435" y="524"/>
                    <a:pt x="8414" y="543"/>
                  </a:cubicBezTo>
                  <a:cubicBezTo>
                    <a:pt x="8404" y="561"/>
                    <a:pt x="8312" y="750"/>
                    <a:pt x="8291" y="770"/>
                  </a:cubicBezTo>
                  <a:cubicBezTo>
                    <a:pt x="8312" y="825"/>
                    <a:pt x="8250" y="855"/>
                    <a:pt x="8230" y="930"/>
                  </a:cubicBezTo>
                  <a:cubicBezTo>
                    <a:pt x="8272" y="950"/>
                    <a:pt x="8283" y="987"/>
                    <a:pt x="8324" y="1005"/>
                  </a:cubicBezTo>
                  <a:cubicBezTo>
                    <a:pt x="8335" y="968"/>
                    <a:pt x="8335" y="930"/>
                    <a:pt x="8345" y="875"/>
                  </a:cubicBezTo>
                  <a:lnTo>
                    <a:pt x="8355" y="875"/>
                  </a:lnTo>
                  <a:lnTo>
                    <a:pt x="8355" y="893"/>
                  </a:lnTo>
                  <a:cubicBezTo>
                    <a:pt x="8386" y="987"/>
                    <a:pt x="8366" y="1119"/>
                    <a:pt x="8376" y="1212"/>
                  </a:cubicBezTo>
                  <a:lnTo>
                    <a:pt x="8355" y="1212"/>
                  </a:lnTo>
                  <a:cubicBezTo>
                    <a:pt x="8345" y="1212"/>
                    <a:pt x="8345" y="1212"/>
                    <a:pt x="8324" y="1231"/>
                  </a:cubicBezTo>
                  <a:lnTo>
                    <a:pt x="8324" y="1288"/>
                  </a:lnTo>
                  <a:cubicBezTo>
                    <a:pt x="8314" y="1306"/>
                    <a:pt x="8084" y="1607"/>
                    <a:pt x="8084" y="1607"/>
                  </a:cubicBezTo>
                  <a:lnTo>
                    <a:pt x="8126" y="1607"/>
                  </a:lnTo>
                  <a:cubicBezTo>
                    <a:pt x="8157" y="1532"/>
                    <a:pt x="8240" y="1569"/>
                    <a:pt x="8293" y="1589"/>
                  </a:cubicBezTo>
                  <a:cubicBezTo>
                    <a:pt x="8293" y="1644"/>
                    <a:pt x="8283" y="1663"/>
                    <a:pt x="8293" y="1682"/>
                  </a:cubicBezTo>
                  <a:cubicBezTo>
                    <a:pt x="8314" y="1738"/>
                    <a:pt x="8324" y="1776"/>
                    <a:pt x="8366" y="1776"/>
                  </a:cubicBezTo>
                  <a:cubicBezTo>
                    <a:pt x="8407" y="1738"/>
                    <a:pt x="8542" y="1813"/>
                    <a:pt x="8584" y="1682"/>
                  </a:cubicBezTo>
                  <a:cubicBezTo>
                    <a:pt x="8605" y="1626"/>
                    <a:pt x="8594" y="1589"/>
                    <a:pt x="8636" y="1569"/>
                  </a:cubicBezTo>
                  <a:cubicBezTo>
                    <a:pt x="8667" y="1532"/>
                    <a:pt x="8667" y="1569"/>
                    <a:pt x="8698" y="1589"/>
                  </a:cubicBezTo>
                  <a:cubicBezTo>
                    <a:pt x="8698" y="1532"/>
                    <a:pt x="8678" y="1550"/>
                    <a:pt x="8709" y="1532"/>
                  </a:cubicBezTo>
                  <a:cubicBezTo>
                    <a:pt x="8719" y="1569"/>
                    <a:pt x="8792" y="1589"/>
                    <a:pt x="8855" y="1607"/>
                  </a:cubicBezTo>
                  <a:cubicBezTo>
                    <a:pt x="8855" y="1776"/>
                    <a:pt x="8845" y="1870"/>
                    <a:pt x="8802" y="1982"/>
                  </a:cubicBezTo>
                  <a:cubicBezTo>
                    <a:pt x="8792" y="2020"/>
                    <a:pt x="8761" y="2020"/>
                    <a:pt x="8740" y="2077"/>
                  </a:cubicBezTo>
                  <a:lnTo>
                    <a:pt x="8740" y="2133"/>
                  </a:lnTo>
                  <a:cubicBezTo>
                    <a:pt x="8824" y="2208"/>
                    <a:pt x="8938" y="2189"/>
                    <a:pt x="9032" y="2208"/>
                  </a:cubicBezTo>
                  <a:cubicBezTo>
                    <a:pt x="9042" y="2433"/>
                    <a:pt x="9053" y="2565"/>
                    <a:pt x="9011" y="2771"/>
                  </a:cubicBezTo>
                  <a:cubicBezTo>
                    <a:pt x="9011" y="2828"/>
                    <a:pt x="9053" y="2865"/>
                    <a:pt x="9011" y="2940"/>
                  </a:cubicBezTo>
                  <a:cubicBezTo>
                    <a:pt x="9001" y="2940"/>
                    <a:pt x="8990" y="2940"/>
                    <a:pt x="8980" y="2959"/>
                  </a:cubicBezTo>
                  <a:cubicBezTo>
                    <a:pt x="8980" y="2978"/>
                    <a:pt x="9001" y="2959"/>
                    <a:pt x="8990" y="2997"/>
                  </a:cubicBezTo>
                  <a:cubicBezTo>
                    <a:pt x="8980" y="2997"/>
                    <a:pt x="8970" y="3016"/>
                    <a:pt x="8970" y="3034"/>
                  </a:cubicBezTo>
                  <a:cubicBezTo>
                    <a:pt x="9053" y="3034"/>
                    <a:pt x="9094" y="3072"/>
                    <a:pt x="9157" y="3016"/>
                  </a:cubicBezTo>
                  <a:cubicBezTo>
                    <a:pt x="9167" y="3109"/>
                    <a:pt x="9198" y="3166"/>
                    <a:pt x="9250" y="3166"/>
                  </a:cubicBezTo>
                  <a:cubicBezTo>
                    <a:pt x="9281" y="3223"/>
                    <a:pt x="9323" y="3166"/>
                    <a:pt x="9386" y="3147"/>
                  </a:cubicBezTo>
                  <a:lnTo>
                    <a:pt x="9386" y="3166"/>
                  </a:lnTo>
                  <a:lnTo>
                    <a:pt x="9397" y="3166"/>
                  </a:lnTo>
                  <a:cubicBezTo>
                    <a:pt x="9386" y="3260"/>
                    <a:pt x="9397" y="3260"/>
                    <a:pt x="9407" y="3316"/>
                  </a:cubicBezTo>
                  <a:cubicBezTo>
                    <a:pt x="9418" y="3316"/>
                    <a:pt x="9428" y="3298"/>
                    <a:pt x="9438" y="3298"/>
                  </a:cubicBezTo>
                  <a:cubicBezTo>
                    <a:pt x="9438" y="3185"/>
                    <a:pt x="9438" y="3091"/>
                    <a:pt x="9490" y="3072"/>
                  </a:cubicBezTo>
                  <a:cubicBezTo>
                    <a:pt x="9511" y="3109"/>
                    <a:pt x="9522" y="3128"/>
                    <a:pt x="9542" y="3128"/>
                  </a:cubicBezTo>
                  <a:cubicBezTo>
                    <a:pt x="9553" y="3072"/>
                    <a:pt x="9542" y="2964"/>
                    <a:pt x="9563" y="2927"/>
                  </a:cubicBezTo>
                  <a:cubicBezTo>
                    <a:pt x="9584" y="2945"/>
                    <a:pt x="9563" y="3072"/>
                    <a:pt x="9594" y="3054"/>
                  </a:cubicBezTo>
                  <a:cubicBezTo>
                    <a:pt x="9605" y="3147"/>
                    <a:pt x="9615" y="3091"/>
                    <a:pt x="9625" y="3128"/>
                  </a:cubicBezTo>
                  <a:cubicBezTo>
                    <a:pt x="9625" y="3166"/>
                    <a:pt x="9686" y="3182"/>
                    <a:pt x="9686" y="3220"/>
                  </a:cubicBezTo>
                  <a:cubicBezTo>
                    <a:pt x="9707" y="3239"/>
                    <a:pt x="9688" y="3281"/>
                    <a:pt x="9688" y="3316"/>
                  </a:cubicBezTo>
                  <a:lnTo>
                    <a:pt x="9688" y="3429"/>
                  </a:lnTo>
                  <a:cubicBezTo>
                    <a:pt x="9698" y="3447"/>
                    <a:pt x="9802" y="3489"/>
                    <a:pt x="9812" y="3527"/>
                  </a:cubicBezTo>
                  <a:cubicBezTo>
                    <a:pt x="9781" y="3564"/>
                    <a:pt x="9715" y="3586"/>
                    <a:pt x="9698" y="3598"/>
                  </a:cubicBezTo>
                  <a:cubicBezTo>
                    <a:pt x="9681" y="3610"/>
                    <a:pt x="9705" y="3598"/>
                    <a:pt x="9709" y="3598"/>
                  </a:cubicBezTo>
                  <a:cubicBezTo>
                    <a:pt x="9719" y="3579"/>
                    <a:pt x="9719" y="3579"/>
                    <a:pt x="9740" y="3579"/>
                  </a:cubicBezTo>
                  <a:lnTo>
                    <a:pt x="9740" y="3691"/>
                  </a:lnTo>
                  <a:cubicBezTo>
                    <a:pt x="9729" y="3711"/>
                    <a:pt x="9729" y="3711"/>
                    <a:pt x="9709" y="3730"/>
                  </a:cubicBezTo>
                  <a:cubicBezTo>
                    <a:pt x="9698" y="3711"/>
                    <a:pt x="9698" y="3711"/>
                    <a:pt x="9688" y="3691"/>
                  </a:cubicBezTo>
                  <a:cubicBezTo>
                    <a:pt x="9677" y="3730"/>
                    <a:pt x="9665" y="3815"/>
                    <a:pt x="9665" y="3833"/>
                  </a:cubicBezTo>
                  <a:cubicBezTo>
                    <a:pt x="9655" y="3815"/>
                    <a:pt x="9667" y="3730"/>
                    <a:pt x="9646" y="3730"/>
                  </a:cubicBezTo>
                  <a:cubicBezTo>
                    <a:pt x="9646" y="3805"/>
                    <a:pt x="9605" y="3917"/>
                    <a:pt x="9553" y="3955"/>
                  </a:cubicBezTo>
                  <a:cubicBezTo>
                    <a:pt x="9615" y="4105"/>
                    <a:pt x="9584" y="4143"/>
                    <a:pt x="9574" y="4349"/>
                  </a:cubicBezTo>
                  <a:cubicBezTo>
                    <a:pt x="9542" y="4330"/>
                    <a:pt x="9469" y="4295"/>
                    <a:pt x="9438" y="4312"/>
                  </a:cubicBezTo>
                  <a:cubicBezTo>
                    <a:pt x="9407" y="4329"/>
                    <a:pt x="9395" y="4413"/>
                    <a:pt x="9385" y="4451"/>
                  </a:cubicBezTo>
                  <a:cubicBezTo>
                    <a:pt x="9416" y="4508"/>
                    <a:pt x="9449" y="4481"/>
                    <a:pt x="9459" y="4574"/>
                  </a:cubicBezTo>
                  <a:cubicBezTo>
                    <a:pt x="9480" y="4556"/>
                    <a:pt x="9501" y="4556"/>
                    <a:pt x="9522" y="4574"/>
                  </a:cubicBezTo>
                  <a:lnTo>
                    <a:pt x="9522" y="4593"/>
                  </a:lnTo>
                  <a:cubicBezTo>
                    <a:pt x="9470" y="4593"/>
                    <a:pt x="9428" y="4613"/>
                    <a:pt x="9407" y="4688"/>
                  </a:cubicBezTo>
                  <a:cubicBezTo>
                    <a:pt x="9397" y="4706"/>
                    <a:pt x="9397" y="4706"/>
                    <a:pt x="9397" y="4743"/>
                  </a:cubicBezTo>
                  <a:cubicBezTo>
                    <a:pt x="9438" y="4800"/>
                    <a:pt x="9490" y="4857"/>
                    <a:pt x="9532" y="4912"/>
                  </a:cubicBezTo>
                  <a:cubicBezTo>
                    <a:pt x="9553" y="4988"/>
                    <a:pt x="9522" y="4969"/>
                    <a:pt x="9553" y="5007"/>
                  </a:cubicBezTo>
                  <a:cubicBezTo>
                    <a:pt x="9605" y="5063"/>
                    <a:pt x="9667" y="5026"/>
                    <a:pt x="9688" y="5138"/>
                  </a:cubicBezTo>
                  <a:cubicBezTo>
                    <a:pt x="9729" y="5251"/>
                    <a:pt x="9667" y="5364"/>
                    <a:pt x="9657" y="5496"/>
                  </a:cubicBezTo>
                  <a:cubicBezTo>
                    <a:pt x="9698" y="5496"/>
                    <a:pt x="9729" y="5457"/>
                    <a:pt x="9771" y="5439"/>
                  </a:cubicBezTo>
                  <a:lnTo>
                    <a:pt x="9771" y="5382"/>
                  </a:lnTo>
                  <a:cubicBezTo>
                    <a:pt x="9761" y="5364"/>
                    <a:pt x="9761" y="5364"/>
                    <a:pt x="9750" y="5326"/>
                  </a:cubicBezTo>
                  <a:lnTo>
                    <a:pt x="9781" y="5326"/>
                  </a:lnTo>
                  <a:cubicBezTo>
                    <a:pt x="9802" y="5382"/>
                    <a:pt x="9813" y="5401"/>
                    <a:pt x="9865" y="5401"/>
                  </a:cubicBezTo>
                  <a:lnTo>
                    <a:pt x="10042" y="5391"/>
                  </a:lnTo>
                  <a:cubicBezTo>
                    <a:pt x="10094" y="5414"/>
                    <a:pt x="10057" y="5619"/>
                    <a:pt x="10081" y="5686"/>
                  </a:cubicBezTo>
                  <a:cubicBezTo>
                    <a:pt x="10105" y="5753"/>
                    <a:pt x="10188" y="5693"/>
                    <a:pt x="10188" y="5795"/>
                  </a:cubicBezTo>
                  <a:cubicBezTo>
                    <a:pt x="10219" y="5889"/>
                    <a:pt x="10188" y="6078"/>
                    <a:pt x="10177" y="6153"/>
                  </a:cubicBezTo>
                  <a:cubicBezTo>
                    <a:pt x="10157" y="6115"/>
                    <a:pt x="10158" y="6036"/>
                    <a:pt x="10137" y="6016"/>
                  </a:cubicBezTo>
                  <a:cubicBezTo>
                    <a:pt x="10085" y="5998"/>
                    <a:pt x="10011" y="6096"/>
                    <a:pt x="9949" y="6096"/>
                  </a:cubicBezTo>
                  <a:cubicBezTo>
                    <a:pt x="9899" y="6112"/>
                    <a:pt x="9957" y="5988"/>
                    <a:pt x="9893" y="6004"/>
                  </a:cubicBezTo>
                  <a:cubicBezTo>
                    <a:pt x="9829" y="6020"/>
                    <a:pt x="9660" y="6120"/>
                    <a:pt x="9610" y="6190"/>
                  </a:cubicBezTo>
                  <a:cubicBezTo>
                    <a:pt x="9589" y="6247"/>
                    <a:pt x="9553" y="6453"/>
                    <a:pt x="9532" y="6528"/>
                  </a:cubicBezTo>
                  <a:cubicBezTo>
                    <a:pt x="9522" y="6528"/>
                    <a:pt x="9501" y="6548"/>
                    <a:pt x="9490" y="6566"/>
                  </a:cubicBezTo>
                  <a:cubicBezTo>
                    <a:pt x="9574" y="6660"/>
                    <a:pt x="9501" y="6866"/>
                    <a:pt x="9490" y="6979"/>
                  </a:cubicBezTo>
                  <a:cubicBezTo>
                    <a:pt x="9522" y="6979"/>
                    <a:pt x="9563" y="6998"/>
                    <a:pt x="9594" y="7016"/>
                  </a:cubicBezTo>
                  <a:cubicBezTo>
                    <a:pt x="9594" y="7016"/>
                    <a:pt x="9584" y="7036"/>
                    <a:pt x="9584" y="7054"/>
                  </a:cubicBezTo>
                  <a:cubicBezTo>
                    <a:pt x="9480" y="7110"/>
                    <a:pt x="9428" y="7130"/>
                    <a:pt x="9438" y="7411"/>
                  </a:cubicBezTo>
                  <a:cubicBezTo>
                    <a:pt x="9480" y="7468"/>
                    <a:pt x="9407" y="7598"/>
                    <a:pt x="9428" y="7674"/>
                  </a:cubicBezTo>
                  <a:cubicBezTo>
                    <a:pt x="9438" y="7730"/>
                    <a:pt x="9459" y="7749"/>
                    <a:pt x="9459" y="7862"/>
                  </a:cubicBezTo>
                  <a:cubicBezTo>
                    <a:pt x="9438" y="7881"/>
                    <a:pt x="9418" y="7899"/>
                    <a:pt x="9407" y="7918"/>
                  </a:cubicBezTo>
                  <a:cubicBezTo>
                    <a:pt x="9323" y="7881"/>
                    <a:pt x="9344" y="7843"/>
                    <a:pt x="9302" y="7730"/>
                  </a:cubicBezTo>
                  <a:cubicBezTo>
                    <a:pt x="9250" y="7787"/>
                    <a:pt x="9167" y="7655"/>
                    <a:pt x="9126" y="7580"/>
                  </a:cubicBezTo>
                  <a:lnTo>
                    <a:pt x="9126" y="7543"/>
                  </a:lnTo>
                  <a:lnTo>
                    <a:pt x="9167" y="7543"/>
                  </a:lnTo>
                  <a:lnTo>
                    <a:pt x="9167" y="7524"/>
                  </a:lnTo>
                  <a:lnTo>
                    <a:pt x="9146" y="7524"/>
                  </a:lnTo>
                  <a:cubicBezTo>
                    <a:pt x="9136" y="7524"/>
                    <a:pt x="9094" y="7543"/>
                    <a:pt x="9084" y="7543"/>
                  </a:cubicBezTo>
                  <a:cubicBezTo>
                    <a:pt x="9094" y="7598"/>
                    <a:pt x="9094" y="7598"/>
                    <a:pt x="9105" y="7618"/>
                  </a:cubicBezTo>
                  <a:cubicBezTo>
                    <a:pt x="9084" y="7637"/>
                    <a:pt x="9084" y="7637"/>
                    <a:pt x="9063" y="7637"/>
                  </a:cubicBezTo>
                  <a:cubicBezTo>
                    <a:pt x="9105" y="7749"/>
                    <a:pt x="9074" y="7824"/>
                    <a:pt x="9167" y="7918"/>
                  </a:cubicBezTo>
                  <a:cubicBezTo>
                    <a:pt x="9167" y="7956"/>
                    <a:pt x="9177" y="8087"/>
                    <a:pt x="9167" y="8125"/>
                  </a:cubicBezTo>
                  <a:cubicBezTo>
                    <a:pt x="9146" y="8182"/>
                    <a:pt x="9126" y="8200"/>
                    <a:pt x="9105" y="8237"/>
                  </a:cubicBezTo>
                  <a:cubicBezTo>
                    <a:pt x="9042" y="8237"/>
                    <a:pt x="8970" y="8275"/>
                    <a:pt x="8928" y="8219"/>
                  </a:cubicBezTo>
                  <a:cubicBezTo>
                    <a:pt x="8897" y="8200"/>
                    <a:pt x="8897" y="8162"/>
                    <a:pt x="8866" y="8125"/>
                  </a:cubicBezTo>
                  <a:cubicBezTo>
                    <a:pt x="8845" y="8144"/>
                    <a:pt x="8824" y="8162"/>
                    <a:pt x="8802" y="8182"/>
                  </a:cubicBezTo>
                  <a:cubicBezTo>
                    <a:pt x="8834" y="8219"/>
                    <a:pt x="8876" y="8481"/>
                    <a:pt x="8845" y="8575"/>
                  </a:cubicBezTo>
                  <a:cubicBezTo>
                    <a:pt x="8834" y="8632"/>
                    <a:pt x="8834" y="8632"/>
                    <a:pt x="8814" y="8650"/>
                  </a:cubicBezTo>
                  <a:cubicBezTo>
                    <a:pt x="8781" y="8707"/>
                    <a:pt x="8657" y="8726"/>
                    <a:pt x="8615" y="8670"/>
                  </a:cubicBezTo>
                  <a:cubicBezTo>
                    <a:pt x="8542" y="8632"/>
                    <a:pt x="8490" y="8369"/>
                    <a:pt x="8470" y="8237"/>
                  </a:cubicBezTo>
                  <a:cubicBezTo>
                    <a:pt x="8449" y="8162"/>
                    <a:pt x="8470" y="8050"/>
                    <a:pt x="8459" y="7993"/>
                  </a:cubicBezTo>
                  <a:lnTo>
                    <a:pt x="8418" y="7993"/>
                  </a:lnTo>
                  <a:cubicBezTo>
                    <a:pt x="8376" y="8031"/>
                    <a:pt x="8283" y="7993"/>
                    <a:pt x="8240" y="7993"/>
                  </a:cubicBezTo>
                  <a:cubicBezTo>
                    <a:pt x="8219" y="7881"/>
                    <a:pt x="8209" y="7768"/>
                    <a:pt x="8136" y="7768"/>
                  </a:cubicBezTo>
                  <a:cubicBezTo>
                    <a:pt x="8115" y="7730"/>
                    <a:pt x="8053" y="7712"/>
                    <a:pt x="8042" y="7712"/>
                  </a:cubicBezTo>
                  <a:cubicBezTo>
                    <a:pt x="8022" y="7730"/>
                    <a:pt x="8001" y="7768"/>
                    <a:pt x="7980" y="7787"/>
                  </a:cubicBezTo>
                  <a:cubicBezTo>
                    <a:pt x="7970" y="7937"/>
                    <a:pt x="7980" y="8013"/>
                    <a:pt x="7990" y="8106"/>
                  </a:cubicBezTo>
                  <a:cubicBezTo>
                    <a:pt x="7980" y="8200"/>
                    <a:pt x="7949" y="8294"/>
                    <a:pt x="7949" y="8406"/>
                  </a:cubicBezTo>
                  <a:cubicBezTo>
                    <a:pt x="7928" y="8406"/>
                    <a:pt x="7907" y="8406"/>
                    <a:pt x="7887" y="8426"/>
                  </a:cubicBezTo>
                  <a:cubicBezTo>
                    <a:pt x="7876" y="8463"/>
                    <a:pt x="7855" y="8501"/>
                    <a:pt x="7845" y="8538"/>
                  </a:cubicBezTo>
                  <a:lnTo>
                    <a:pt x="7835" y="8538"/>
                  </a:lnTo>
                  <a:lnTo>
                    <a:pt x="7835" y="8481"/>
                  </a:lnTo>
                  <a:cubicBezTo>
                    <a:pt x="7824" y="8463"/>
                    <a:pt x="7845" y="8444"/>
                    <a:pt x="7855" y="8426"/>
                  </a:cubicBezTo>
                  <a:cubicBezTo>
                    <a:pt x="7762" y="8388"/>
                    <a:pt x="7710" y="8351"/>
                    <a:pt x="7678" y="8182"/>
                  </a:cubicBezTo>
                  <a:cubicBezTo>
                    <a:pt x="7605" y="8182"/>
                    <a:pt x="7594" y="8182"/>
                    <a:pt x="7563" y="8087"/>
                  </a:cubicBezTo>
                  <a:cubicBezTo>
                    <a:pt x="7542" y="8125"/>
                    <a:pt x="7542" y="8125"/>
                    <a:pt x="7501" y="8144"/>
                  </a:cubicBezTo>
                  <a:cubicBezTo>
                    <a:pt x="7491" y="8125"/>
                    <a:pt x="7470" y="8068"/>
                    <a:pt x="7470" y="8087"/>
                  </a:cubicBezTo>
                  <a:cubicBezTo>
                    <a:pt x="7449" y="8125"/>
                    <a:pt x="7439" y="8144"/>
                    <a:pt x="7439" y="8219"/>
                  </a:cubicBezTo>
                  <a:cubicBezTo>
                    <a:pt x="7501" y="8275"/>
                    <a:pt x="7615" y="8463"/>
                    <a:pt x="7574" y="8595"/>
                  </a:cubicBezTo>
                  <a:cubicBezTo>
                    <a:pt x="7553" y="8650"/>
                    <a:pt x="7470" y="8764"/>
                    <a:pt x="7418" y="8782"/>
                  </a:cubicBezTo>
                  <a:cubicBezTo>
                    <a:pt x="7387" y="8670"/>
                    <a:pt x="7324" y="8689"/>
                    <a:pt x="7251" y="8707"/>
                  </a:cubicBezTo>
                  <a:cubicBezTo>
                    <a:pt x="7231" y="8764"/>
                    <a:pt x="7199" y="8819"/>
                    <a:pt x="7189" y="8858"/>
                  </a:cubicBezTo>
                  <a:cubicBezTo>
                    <a:pt x="7168" y="8876"/>
                    <a:pt x="7136" y="8895"/>
                    <a:pt x="7115" y="8914"/>
                  </a:cubicBezTo>
                  <a:lnTo>
                    <a:pt x="7115" y="8839"/>
                  </a:lnTo>
                  <a:cubicBezTo>
                    <a:pt x="7063" y="8819"/>
                    <a:pt x="7032" y="8764"/>
                    <a:pt x="6991" y="8801"/>
                  </a:cubicBezTo>
                  <a:cubicBezTo>
                    <a:pt x="6959" y="8801"/>
                    <a:pt x="6928" y="8876"/>
                    <a:pt x="6907" y="8895"/>
                  </a:cubicBezTo>
                  <a:cubicBezTo>
                    <a:pt x="6876" y="8895"/>
                    <a:pt x="6845" y="8914"/>
                    <a:pt x="6814" y="8914"/>
                  </a:cubicBezTo>
                  <a:lnTo>
                    <a:pt x="6814" y="8970"/>
                  </a:lnTo>
                  <a:cubicBezTo>
                    <a:pt x="6793" y="9008"/>
                    <a:pt x="6793" y="8895"/>
                    <a:pt x="6751" y="8989"/>
                  </a:cubicBezTo>
                  <a:cubicBezTo>
                    <a:pt x="6762" y="9008"/>
                    <a:pt x="6772" y="9008"/>
                    <a:pt x="6772" y="9026"/>
                  </a:cubicBezTo>
                  <a:cubicBezTo>
                    <a:pt x="6803" y="8989"/>
                    <a:pt x="6887" y="9008"/>
                    <a:pt x="6939" y="9008"/>
                  </a:cubicBezTo>
                  <a:lnTo>
                    <a:pt x="6939" y="8989"/>
                  </a:lnTo>
                  <a:cubicBezTo>
                    <a:pt x="6928" y="8970"/>
                    <a:pt x="6928" y="8970"/>
                    <a:pt x="6918" y="8951"/>
                  </a:cubicBezTo>
                  <a:lnTo>
                    <a:pt x="6939" y="8951"/>
                  </a:lnTo>
                  <a:cubicBezTo>
                    <a:pt x="6949" y="8951"/>
                    <a:pt x="6959" y="8951"/>
                    <a:pt x="6991" y="8933"/>
                  </a:cubicBezTo>
                  <a:cubicBezTo>
                    <a:pt x="7001" y="8989"/>
                    <a:pt x="7001" y="9045"/>
                    <a:pt x="7032" y="9064"/>
                  </a:cubicBezTo>
                  <a:cubicBezTo>
                    <a:pt x="7084" y="9139"/>
                    <a:pt x="7241" y="9102"/>
                    <a:pt x="7303" y="9139"/>
                  </a:cubicBezTo>
                  <a:lnTo>
                    <a:pt x="7303" y="9195"/>
                  </a:lnTo>
                  <a:cubicBezTo>
                    <a:pt x="7314" y="9234"/>
                    <a:pt x="7241" y="9496"/>
                    <a:pt x="7220" y="9590"/>
                  </a:cubicBezTo>
                  <a:lnTo>
                    <a:pt x="7199" y="9590"/>
                  </a:lnTo>
                  <a:cubicBezTo>
                    <a:pt x="7189" y="9533"/>
                    <a:pt x="7199" y="9552"/>
                    <a:pt x="7179" y="9533"/>
                  </a:cubicBezTo>
                  <a:cubicBezTo>
                    <a:pt x="7126" y="9609"/>
                    <a:pt x="7011" y="9533"/>
                    <a:pt x="6949" y="9496"/>
                  </a:cubicBezTo>
                  <a:lnTo>
                    <a:pt x="6876" y="9496"/>
                  </a:lnTo>
                  <a:cubicBezTo>
                    <a:pt x="6855" y="9478"/>
                    <a:pt x="6814" y="9421"/>
                    <a:pt x="6793" y="9403"/>
                  </a:cubicBezTo>
                  <a:cubicBezTo>
                    <a:pt x="6762" y="9403"/>
                    <a:pt x="6793" y="9458"/>
                    <a:pt x="6751" y="9440"/>
                  </a:cubicBezTo>
                  <a:cubicBezTo>
                    <a:pt x="6710" y="9421"/>
                    <a:pt x="6668" y="9327"/>
                    <a:pt x="6637" y="9289"/>
                  </a:cubicBezTo>
                  <a:lnTo>
                    <a:pt x="6627" y="9289"/>
                  </a:lnTo>
                  <a:cubicBezTo>
                    <a:pt x="6616" y="9289"/>
                    <a:pt x="6606" y="9271"/>
                    <a:pt x="6584" y="9289"/>
                  </a:cubicBezTo>
                  <a:cubicBezTo>
                    <a:pt x="6553" y="9234"/>
                    <a:pt x="6522" y="9214"/>
                    <a:pt x="6480" y="9177"/>
                  </a:cubicBezTo>
                  <a:cubicBezTo>
                    <a:pt x="6459" y="9252"/>
                    <a:pt x="6449" y="9195"/>
                    <a:pt x="6449" y="9346"/>
                  </a:cubicBezTo>
                  <a:cubicBezTo>
                    <a:pt x="6407" y="9383"/>
                    <a:pt x="6397" y="9478"/>
                    <a:pt x="6355" y="9515"/>
                  </a:cubicBezTo>
                  <a:cubicBezTo>
                    <a:pt x="6324" y="9552"/>
                    <a:pt x="6303" y="9552"/>
                    <a:pt x="6262" y="9552"/>
                  </a:cubicBezTo>
                  <a:lnTo>
                    <a:pt x="6262" y="9609"/>
                  </a:lnTo>
                  <a:cubicBezTo>
                    <a:pt x="6238" y="9653"/>
                    <a:pt x="6213" y="9696"/>
                    <a:pt x="6189" y="9740"/>
                  </a:cubicBezTo>
                  <a:cubicBezTo>
                    <a:pt x="6158" y="9759"/>
                    <a:pt x="6137" y="9778"/>
                    <a:pt x="6106" y="9796"/>
                  </a:cubicBezTo>
                  <a:cubicBezTo>
                    <a:pt x="6064" y="9834"/>
                    <a:pt x="6064" y="9909"/>
                    <a:pt x="6001" y="9947"/>
                  </a:cubicBezTo>
                  <a:cubicBezTo>
                    <a:pt x="5762" y="10097"/>
                    <a:pt x="5492" y="9909"/>
                    <a:pt x="5345" y="9796"/>
                  </a:cubicBezTo>
                  <a:lnTo>
                    <a:pt x="5220" y="9796"/>
                  </a:lnTo>
                  <a:cubicBezTo>
                    <a:pt x="5137" y="9740"/>
                    <a:pt x="5148" y="9647"/>
                    <a:pt x="4992" y="9647"/>
                  </a:cubicBezTo>
                  <a:cubicBezTo>
                    <a:pt x="4981" y="9590"/>
                    <a:pt x="4940" y="9552"/>
                    <a:pt x="4929" y="9515"/>
                  </a:cubicBezTo>
                  <a:lnTo>
                    <a:pt x="4929" y="9403"/>
                  </a:lnTo>
                  <a:cubicBezTo>
                    <a:pt x="4918" y="9383"/>
                    <a:pt x="4876" y="9364"/>
                    <a:pt x="4866" y="9346"/>
                  </a:cubicBezTo>
                  <a:cubicBezTo>
                    <a:pt x="5012" y="9364"/>
                    <a:pt x="5064" y="9252"/>
                    <a:pt x="5168" y="9214"/>
                  </a:cubicBezTo>
                  <a:cubicBezTo>
                    <a:pt x="5231" y="9177"/>
                    <a:pt x="5335" y="9214"/>
                    <a:pt x="5387" y="9234"/>
                  </a:cubicBezTo>
                  <a:cubicBezTo>
                    <a:pt x="5512" y="9271"/>
                    <a:pt x="5648" y="9234"/>
                    <a:pt x="5741" y="9195"/>
                  </a:cubicBezTo>
                  <a:cubicBezTo>
                    <a:pt x="5762" y="9158"/>
                    <a:pt x="5772" y="9139"/>
                    <a:pt x="5783" y="9102"/>
                  </a:cubicBezTo>
                  <a:cubicBezTo>
                    <a:pt x="5762" y="9064"/>
                    <a:pt x="5762" y="9026"/>
                    <a:pt x="5731" y="8989"/>
                  </a:cubicBezTo>
                  <a:cubicBezTo>
                    <a:pt x="5679" y="8933"/>
                    <a:pt x="5596" y="8970"/>
                    <a:pt x="5533" y="8933"/>
                  </a:cubicBezTo>
                  <a:cubicBezTo>
                    <a:pt x="5428" y="8876"/>
                    <a:pt x="5324" y="8782"/>
                    <a:pt x="5210" y="8745"/>
                  </a:cubicBezTo>
                  <a:cubicBezTo>
                    <a:pt x="5096" y="8689"/>
                    <a:pt x="4992" y="8764"/>
                    <a:pt x="4961" y="8595"/>
                  </a:cubicBezTo>
                  <a:cubicBezTo>
                    <a:pt x="4992" y="8575"/>
                    <a:pt x="5054" y="8538"/>
                    <a:pt x="5085" y="8481"/>
                  </a:cubicBezTo>
                  <a:cubicBezTo>
                    <a:pt x="4929" y="8501"/>
                    <a:pt x="4845" y="8331"/>
                    <a:pt x="4741" y="8275"/>
                  </a:cubicBezTo>
                  <a:cubicBezTo>
                    <a:pt x="4658" y="8219"/>
                    <a:pt x="4575" y="8257"/>
                    <a:pt x="4554" y="8087"/>
                  </a:cubicBezTo>
                  <a:cubicBezTo>
                    <a:pt x="4492" y="8087"/>
                    <a:pt x="4409" y="8068"/>
                    <a:pt x="4356" y="8031"/>
                  </a:cubicBezTo>
                  <a:cubicBezTo>
                    <a:pt x="4262" y="7993"/>
                    <a:pt x="4168" y="8068"/>
                    <a:pt x="4085" y="8013"/>
                  </a:cubicBezTo>
                  <a:cubicBezTo>
                    <a:pt x="4002" y="7956"/>
                    <a:pt x="4054" y="7843"/>
                    <a:pt x="3919" y="7843"/>
                  </a:cubicBezTo>
                  <a:cubicBezTo>
                    <a:pt x="3888" y="7806"/>
                    <a:pt x="3783" y="7806"/>
                    <a:pt x="3741" y="7806"/>
                  </a:cubicBezTo>
                  <a:cubicBezTo>
                    <a:pt x="3721" y="7730"/>
                    <a:pt x="3731" y="7618"/>
                    <a:pt x="3669" y="7598"/>
                  </a:cubicBezTo>
                  <a:cubicBezTo>
                    <a:pt x="3627" y="7655"/>
                    <a:pt x="3523" y="7618"/>
                    <a:pt x="3492" y="7637"/>
                  </a:cubicBezTo>
                  <a:cubicBezTo>
                    <a:pt x="3481" y="7655"/>
                    <a:pt x="3492" y="7674"/>
                    <a:pt x="3440" y="7674"/>
                  </a:cubicBezTo>
                  <a:cubicBezTo>
                    <a:pt x="3409" y="7655"/>
                    <a:pt x="3398" y="7674"/>
                    <a:pt x="3367" y="7674"/>
                  </a:cubicBezTo>
                  <a:lnTo>
                    <a:pt x="3367" y="7637"/>
                  </a:lnTo>
                  <a:cubicBezTo>
                    <a:pt x="3377" y="7618"/>
                    <a:pt x="3388" y="7580"/>
                    <a:pt x="3398" y="7543"/>
                  </a:cubicBezTo>
                  <a:cubicBezTo>
                    <a:pt x="3357" y="7505"/>
                    <a:pt x="3315" y="7486"/>
                    <a:pt x="3241" y="7505"/>
                  </a:cubicBezTo>
                  <a:cubicBezTo>
                    <a:pt x="3221" y="7468"/>
                    <a:pt x="3200" y="7411"/>
                    <a:pt x="3189" y="7411"/>
                  </a:cubicBezTo>
                  <a:cubicBezTo>
                    <a:pt x="3148" y="7392"/>
                    <a:pt x="3106" y="7449"/>
                    <a:pt x="3085" y="7468"/>
                  </a:cubicBezTo>
                  <a:cubicBezTo>
                    <a:pt x="3002" y="7449"/>
                    <a:pt x="2929" y="7449"/>
                    <a:pt x="2846" y="7449"/>
                  </a:cubicBezTo>
                  <a:cubicBezTo>
                    <a:pt x="2815" y="7449"/>
                    <a:pt x="2763" y="7429"/>
                    <a:pt x="2722" y="7486"/>
                  </a:cubicBezTo>
                  <a:cubicBezTo>
                    <a:pt x="2700" y="7524"/>
                    <a:pt x="2679" y="7561"/>
                    <a:pt x="2669" y="7598"/>
                  </a:cubicBezTo>
                  <a:cubicBezTo>
                    <a:pt x="2606" y="7655"/>
                    <a:pt x="2533" y="7598"/>
                    <a:pt x="2471" y="7637"/>
                  </a:cubicBezTo>
                  <a:cubicBezTo>
                    <a:pt x="2450" y="7655"/>
                    <a:pt x="2440" y="7712"/>
                    <a:pt x="2419" y="7712"/>
                  </a:cubicBezTo>
                  <a:cubicBezTo>
                    <a:pt x="2326" y="7712"/>
                    <a:pt x="2232" y="7693"/>
                    <a:pt x="2137" y="7693"/>
                  </a:cubicBezTo>
                  <a:cubicBezTo>
                    <a:pt x="2085" y="7674"/>
                    <a:pt x="2065" y="7598"/>
                    <a:pt x="2023" y="7561"/>
                  </a:cubicBezTo>
                  <a:cubicBezTo>
                    <a:pt x="1982" y="7524"/>
                    <a:pt x="1898" y="7580"/>
                    <a:pt x="1867" y="7524"/>
                  </a:cubicBezTo>
                  <a:cubicBezTo>
                    <a:pt x="1898" y="7505"/>
                    <a:pt x="1898" y="7505"/>
                    <a:pt x="1919" y="7505"/>
                  </a:cubicBezTo>
                  <a:lnTo>
                    <a:pt x="1919" y="7486"/>
                  </a:lnTo>
                  <a:lnTo>
                    <a:pt x="1867" y="7486"/>
                  </a:lnTo>
                  <a:cubicBezTo>
                    <a:pt x="1846" y="7468"/>
                    <a:pt x="1774" y="7486"/>
                    <a:pt x="1753" y="7505"/>
                  </a:cubicBezTo>
                  <a:cubicBezTo>
                    <a:pt x="1701" y="7392"/>
                    <a:pt x="1597" y="7468"/>
                    <a:pt x="1544" y="7429"/>
                  </a:cubicBezTo>
                  <a:lnTo>
                    <a:pt x="1544" y="7486"/>
                  </a:lnTo>
                  <a:cubicBezTo>
                    <a:pt x="1523" y="7468"/>
                    <a:pt x="1502" y="7468"/>
                    <a:pt x="1492" y="7468"/>
                  </a:cubicBezTo>
                  <a:lnTo>
                    <a:pt x="1492" y="7411"/>
                  </a:lnTo>
                  <a:cubicBezTo>
                    <a:pt x="1430" y="7411"/>
                    <a:pt x="1430" y="7429"/>
                    <a:pt x="1398" y="7468"/>
                  </a:cubicBezTo>
                  <a:cubicBezTo>
                    <a:pt x="1388" y="7429"/>
                    <a:pt x="1388" y="7429"/>
                    <a:pt x="1378" y="7411"/>
                  </a:cubicBezTo>
                  <a:cubicBezTo>
                    <a:pt x="1222" y="7505"/>
                    <a:pt x="1191" y="7505"/>
                    <a:pt x="1013" y="7429"/>
                  </a:cubicBezTo>
                  <a:cubicBezTo>
                    <a:pt x="961" y="7411"/>
                    <a:pt x="898" y="7411"/>
                    <a:pt x="836" y="7411"/>
                  </a:cubicBezTo>
                  <a:cubicBezTo>
                    <a:pt x="826" y="7392"/>
                    <a:pt x="805" y="7336"/>
                    <a:pt x="795" y="7336"/>
                  </a:cubicBezTo>
                  <a:cubicBezTo>
                    <a:pt x="774" y="7317"/>
                    <a:pt x="670" y="7374"/>
                    <a:pt x="628" y="7354"/>
                  </a:cubicBezTo>
                  <a:cubicBezTo>
                    <a:pt x="618" y="7354"/>
                    <a:pt x="607" y="7299"/>
                    <a:pt x="597" y="7299"/>
                  </a:cubicBezTo>
                  <a:cubicBezTo>
                    <a:pt x="566" y="7299"/>
                    <a:pt x="535" y="7317"/>
                    <a:pt x="493" y="7317"/>
                  </a:cubicBezTo>
                  <a:cubicBezTo>
                    <a:pt x="493" y="7299"/>
                    <a:pt x="483" y="7261"/>
                    <a:pt x="471" y="7242"/>
                  </a:cubicBezTo>
                  <a:lnTo>
                    <a:pt x="378" y="7242"/>
                  </a:lnTo>
                  <a:cubicBezTo>
                    <a:pt x="347" y="7223"/>
                    <a:pt x="306" y="7199"/>
                    <a:pt x="243" y="7167"/>
                  </a:cubicBezTo>
                  <a:cubicBezTo>
                    <a:pt x="180" y="7135"/>
                    <a:pt x="10" y="7088"/>
                    <a:pt x="0" y="7050"/>
                  </a:cubicBezTo>
                  <a:cubicBezTo>
                    <a:pt x="31" y="7012"/>
                    <a:pt x="295" y="7036"/>
                    <a:pt x="357" y="7054"/>
                  </a:cubicBezTo>
                  <a:cubicBezTo>
                    <a:pt x="409" y="7110"/>
                    <a:pt x="503" y="7073"/>
                    <a:pt x="576" y="7092"/>
                  </a:cubicBezTo>
                  <a:cubicBezTo>
                    <a:pt x="680" y="7148"/>
                    <a:pt x="836" y="7167"/>
                    <a:pt x="940" y="7167"/>
                  </a:cubicBezTo>
                  <a:cubicBezTo>
                    <a:pt x="940" y="7110"/>
                    <a:pt x="930" y="7148"/>
                    <a:pt x="950" y="7092"/>
                  </a:cubicBezTo>
                  <a:cubicBezTo>
                    <a:pt x="930" y="7054"/>
                    <a:pt x="898" y="7036"/>
                    <a:pt x="888" y="6998"/>
                  </a:cubicBezTo>
                  <a:lnTo>
                    <a:pt x="898" y="6998"/>
                  </a:lnTo>
                  <a:lnTo>
                    <a:pt x="898" y="6979"/>
                  </a:lnTo>
                  <a:cubicBezTo>
                    <a:pt x="940" y="6998"/>
                    <a:pt x="950" y="7016"/>
                    <a:pt x="1002" y="7016"/>
                  </a:cubicBezTo>
                  <a:lnTo>
                    <a:pt x="1002" y="6941"/>
                  </a:lnTo>
                  <a:cubicBezTo>
                    <a:pt x="982" y="6941"/>
                    <a:pt x="961" y="6923"/>
                    <a:pt x="940" y="6923"/>
                  </a:cubicBezTo>
                  <a:lnTo>
                    <a:pt x="940" y="6847"/>
                  </a:lnTo>
                  <a:lnTo>
                    <a:pt x="961" y="6847"/>
                  </a:lnTo>
                  <a:cubicBezTo>
                    <a:pt x="971" y="6866"/>
                    <a:pt x="992" y="6904"/>
                    <a:pt x="1013" y="6885"/>
                  </a:cubicBezTo>
                  <a:lnTo>
                    <a:pt x="1013" y="6847"/>
                  </a:lnTo>
                  <a:cubicBezTo>
                    <a:pt x="1055" y="6810"/>
                    <a:pt x="1107" y="6754"/>
                    <a:pt x="1149" y="6716"/>
                  </a:cubicBezTo>
                  <a:cubicBezTo>
                    <a:pt x="1211" y="6678"/>
                    <a:pt x="1243" y="6735"/>
                    <a:pt x="1305" y="6678"/>
                  </a:cubicBezTo>
                  <a:lnTo>
                    <a:pt x="1305" y="6660"/>
                  </a:lnTo>
                  <a:cubicBezTo>
                    <a:pt x="1253" y="6660"/>
                    <a:pt x="1180" y="6641"/>
                    <a:pt x="1128" y="6660"/>
                  </a:cubicBezTo>
                  <a:lnTo>
                    <a:pt x="1128" y="6641"/>
                  </a:lnTo>
                  <a:cubicBezTo>
                    <a:pt x="1139" y="6622"/>
                    <a:pt x="1149" y="6603"/>
                    <a:pt x="1159" y="6585"/>
                  </a:cubicBezTo>
                  <a:cubicBezTo>
                    <a:pt x="1191" y="6585"/>
                    <a:pt x="1191" y="6603"/>
                    <a:pt x="1211" y="6603"/>
                  </a:cubicBezTo>
                  <a:cubicBezTo>
                    <a:pt x="1222" y="6585"/>
                    <a:pt x="1232" y="6566"/>
                    <a:pt x="1243" y="6566"/>
                  </a:cubicBezTo>
                  <a:lnTo>
                    <a:pt x="1243" y="6548"/>
                  </a:lnTo>
                  <a:cubicBezTo>
                    <a:pt x="1201" y="6528"/>
                    <a:pt x="1201" y="6528"/>
                    <a:pt x="1191" y="6472"/>
                  </a:cubicBezTo>
                  <a:lnTo>
                    <a:pt x="1222" y="6472"/>
                  </a:lnTo>
                  <a:cubicBezTo>
                    <a:pt x="1232" y="6491"/>
                    <a:pt x="1232" y="6472"/>
                    <a:pt x="1243" y="6491"/>
                  </a:cubicBezTo>
                  <a:cubicBezTo>
                    <a:pt x="1253" y="6472"/>
                    <a:pt x="1253" y="6453"/>
                    <a:pt x="1253" y="6434"/>
                  </a:cubicBezTo>
                  <a:cubicBezTo>
                    <a:pt x="1232" y="6397"/>
                    <a:pt x="1232" y="6397"/>
                    <a:pt x="1201" y="6378"/>
                  </a:cubicBezTo>
                  <a:cubicBezTo>
                    <a:pt x="1201" y="6378"/>
                    <a:pt x="1191" y="6453"/>
                    <a:pt x="1191" y="6416"/>
                  </a:cubicBezTo>
                  <a:lnTo>
                    <a:pt x="1191" y="6378"/>
                  </a:lnTo>
                  <a:lnTo>
                    <a:pt x="1180" y="6378"/>
                  </a:lnTo>
                  <a:lnTo>
                    <a:pt x="1180" y="6359"/>
                  </a:lnTo>
                  <a:cubicBezTo>
                    <a:pt x="1211" y="6359"/>
                    <a:pt x="1222" y="6340"/>
                    <a:pt x="1253" y="6322"/>
                  </a:cubicBezTo>
                  <a:lnTo>
                    <a:pt x="1253" y="6302"/>
                  </a:lnTo>
                  <a:cubicBezTo>
                    <a:pt x="1201" y="6302"/>
                    <a:pt x="1191" y="6247"/>
                    <a:pt x="1139" y="6228"/>
                  </a:cubicBezTo>
                  <a:cubicBezTo>
                    <a:pt x="1128" y="6302"/>
                    <a:pt x="1139" y="6265"/>
                    <a:pt x="1118" y="6284"/>
                  </a:cubicBezTo>
                  <a:cubicBezTo>
                    <a:pt x="1097" y="6265"/>
                    <a:pt x="1066" y="6284"/>
                    <a:pt x="1045" y="6228"/>
                  </a:cubicBezTo>
                  <a:cubicBezTo>
                    <a:pt x="1066" y="6209"/>
                    <a:pt x="1066" y="6209"/>
                    <a:pt x="1076" y="6190"/>
                  </a:cubicBezTo>
                  <a:lnTo>
                    <a:pt x="1035" y="6190"/>
                  </a:lnTo>
                  <a:cubicBezTo>
                    <a:pt x="1013" y="6247"/>
                    <a:pt x="971" y="6247"/>
                    <a:pt x="909" y="6247"/>
                  </a:cubicBezTo>
                  <a:lnTo>
                    <a:pt x="909" y="6190"/>
                  </a:lnTo>
                  <a:cubicBezTo>
                    <a:pt x="950" y="6153"/>
                    <a:pt x="961" y="6133"/>
                    <a:pt x="961" y="6040"/>
                  </a:cubicBezTo>
                  <a:cubicBezTo>
                    <a:pt x="940" y="6021"/>
                    <a:pt x="950" y="6021"/>
                    <a:pt x="940" y="6002"/>
                  </a:cubicBezTo>
                  <a:lnTo>
                    <a:pt x="961" y="6002"/>
                  </a:lnTo>
                  <a:cubicBezTo>
                    <a:pt x="992" y="5964"/>
                    <a:pt x="1035" y="6002"/>
                    <a:pt x="1055" y="5964"/>
                  </a:cubicBezTo>
                  <a:cubicBezTo>
                    <a:pt x="1066" y="5946"/>
                    <a:pt x="1076" y="5927"/>
                    <a:pt x="1087" y="5909"/>
                  </a:cubicBezTo>
                  <a:cubicBezTo>
                    <a:pt x="1076" y="5889"/>
                    <a:pt x="1076" y="5871"/>
                    <a:pt x="1066" y="5852"/>
                  </a:cubicBezTo>
                  <a:cubicBezTo>
                    <a:pt x="1118" y="5852"/>
                    <a:pt x="1107" y="5871"/>
                    <a:pt x="1139" y="5833"/>
                  </a:cubicBezTo>
                  <a:lnTo>
                    <a:pt x="1139" y="5909"/>
                  </a:lnTo>
                  <a:lnTo>
                    <a:pt x="1263" y="5909"/>
                  </a:lnTo>
                  <a:cubicBezTo>
                    <a:pt x="1284" y="5814"/>
                    <a:pt x="1326" y="5702"/>
                    <a:pt x="1388" y="5683"/>
                  </a:cubicBezTo>
                  <a:cubicBezTo>
                    <a:pt x="1419" y="5740"/>
                    <a:pt x="1534" y="5720"/>
                    <a:pt x="1586" y="5740"/>
                  </a:cubicBezTo>
                  <a:lnTo>
                    <a:pt x="1586" y="5758"/>
                  </a:lnTo>
                  <a:cubicBezTo>
                    <a:pt x="1575" y="5795"/>
                    <a:pt x="1586" y="5795"/>
                    <a:pt x="1575" y="5814"/>
                  </a:cubicBezTo>
                  <a:cubicBezTo>
                    <a:pt x="1565" y="5871"/>
                    <a:pt x="1586" y="5833"/>
                    <a:pt x="1554" y="5852"/>
                  </a:cubicBezTo>
                  <a:cubicBezTo>
                    <a:pt x="1523" y="5909"/>
                    <a:pt x="1492" y="5909"/>
                    <a:pt x="1440" y="5889"/>
                  </a:cubicBezTo>
                  <a:cubicBezTo>
                    <a:pt x="1430" y="5946"/>
                    <a:pt x="1430" y="5984"/>
                    <a:pt x="1430" y="6040"/>
                  </a:cubicBezTo>
                  <a:cubicBezTo>
                    <a:pt x="1430" y="6040"/>
                    <a:pt x="1440" y="6040"/>
                    <a:pt x="1450" y="6058"/>
                  </a:cubicBezTo>
                  <a:cubicBezTo>
                    <a:pt x="1502" y="6096"/>
                    <a:pt x="1659" y="6115"/>
                    <a:pt x="1680" y="6265"/>
                  </a:cubicBezTo>
                  <a:lnTo>
                    <a:pt x="1711" y="6265"/>
                  </a:lnTo>
                  <a:cubicBezTo>
                    <a:pt x="1711" y="6416"/>
                    <a:pt x="1753" y="6754"/>
                    <a:pt x="1784" y="6792"/>
                  </a:cubicBezTo>
                  <a:cubicBezTo>
                    <a:pt x="1836" y="6847"/>
                    <a:pt x="1919" y="6622"/>
                    <a:pt x="1982" y="6585"/>
                  </a:cubicBezTo>
                  <a:lnTo>
                    <a:pt x="1982" y="6528"/>
                  </a:lnTo>
                  <a:lnTo>
                    <a:pt x="1909" y="6528"/>
                  </a:lnTo>
                  <a:cubicBezTo>
                    <a:pt x="1898" y="6491"/>
                    <a:pt x="1888" y="6472"/>
                    <a:pt x="1878" y="6453"/>
                  </a:cubicBezTo>
                  <a:lnTo>
                    <a:pt x="1878" y="6416"/>
                  </a:lnTo>
                  <a:lnTo>
                    <a:pt x="1888" y="6416"/>
                  </a:lnTo>
                  <a:lnTo>
                    <a:pt x="1888" y="6397"/>
                  </a:lnTo>
                  <a:cubicBezTo>
                    <a:pt x="1961" y="6397"/>
                    <a:pt x="1982" y="6378"/>
                    <a:pt x="2023" y="6322"/>
                  </a:cubicBezTo>
                  <a:cubicBezTo>
                    <a:pt x="2013" y="6302"/>
                    <a:pt x="2023" y="6322"/>
                    <a:pt x="2002" y="6302"/>
                  </a:cubicBezTo>
                  <a:cubicBezTo>
                    <a:pt x="1971" y="6247"/>
                    <a:pt x="1930" y="6265"/>
                    <a:pt x="1867" y="6265"/>
                  </a:cubicBezTo>
                  <a:lnTo>
                    <a:pt x="1867" y="6209"/>
                  </a:lnTo>
                  <a:cubicBezTo>
                    <a:pt x="1846" y="6209"/>
                    <a:pt x="1836" y="6209"/>
                    <a:pt x="1815" y="6190"/>
                  </a:cubicBezTo>
                  <a:lnTo>
                    <a:pt x="1815" y="6190"/>
                  </a:lnTo>
                  <a:cubicBezTo>
                    <a:pt x="1826" y="6171"/>
                    <a:pt x="1826" y="6153"/>
                    <a:pt x="1836" y="6133"/>
                  </a:cubicBezTo>
                  <a:cubicBezTo>
                    <a:pt x="1794" y="6115"/>
                    <a:pt x="1784" y="6058"/>
                    <a:pt x="1753" y="6040"/>
                  </a:cubicBezTo>
                  <a:cubicBezTo>
                    <a:pt x="1680" y="5984"/>
                    <a:pt x="1597" y="6058"/>
                    <a:pt x="1534" y="5984"/>
                  </a:cubicBezTo>
                  <a:cubicBezTo>
                    <a:pt x="1586" y="5984"/>
                    <a:pt x="1649" y="5964"/>
                    <a:pt x="1701" y="5964"/>
                  </a:cubicBezTo>
                  <a:cubicBezTo>
                    <a:pt x="1690" y="5889"/>
                    <a:pt x="1690" y="5927"/>
                    <a:pt x="1722" y="5871"/>
                  </a:cubicBezTo>
                  <a:cubicBezTo>
                    <a:pt x="1680" y="5852"/>
                    <a:pt x="1670" y="5833"/>
                    <a:pt x="1659" y="5740"/>
                  </a:cubicBezTo>
                  <a:lnTo>
                    <a:pt x="1680" y="5740"/>
                  </a:lnTo>
                  <a:cubicBezTo>
                    <a:pt x="1722" y="5814"/>
                    <a:pt x="1982" y="5814"/>
                    <a:pt x="2023" y="5777"/>
                  </a:cubicBezTo>
                  <a:cubicBezTo>
                    <a:pt x="2054" y="5758"/>
                    <a:pt x="2085" y="5683"/>
                    <a:pt x="2117" y="5665"/>
                  </a:cubicBezTo>
                  <a:cubicBezTo>
                    <a:pt x="2149" y="5645"/>
                    <a:pt x="2170" y="5665"/>
                    <a:pt x="2190" y="5645"/>
                  </a:cubicBezTo>
                  <a:cubicBezTo>
                    <a:pt x="2159" y="5626"/>
                    <a:pt x="2159" y="5608"/>
                    <a:pt x="2117" y="5608"/>
                  </a:cubicBezTo>
                  <a:cubicBezTo>
                    <a:pt x="2085" y="5645"/>
                    <a:pt x="1836" y="5720"/>
                    <a:pt x="1815" y="5720"/>
                  </a:cubicBezTo>
                  <a:cubicBezTo>
                    <a:pt x="1784" y="5683"/>
                    <a:pt x="1794" y="5702"/>
                    <a:pt x="1784" y="5665"/>
                  </a:cubicBezTo>
                  <a:cubicBezTo>
                    <a:pt x="1805" y="5626"/>
                    <a:pt x="1805" y="5626"/>
                    <a:pt x="1805" y="5608"/>
                  </a:cubicBezTo>
                  <a:cubicBezTo>
                    <a:pt x="1794" y="5551"/>
                    <a:pt x="1794" y="5551"/>
                    <a:pt x="1774" y="5514"/>
                  </a:cubicBezTo>
                  <a:cubicBezTo>
                    <a:pt x="1753" y="5514"/>
                    <a:pt x="1732" y="5533"/>
                    <a:pt x="1701" y="5533"/>
                  </a:cubicBezTo>
                  <a:cubicBezTo>
                    <a:pt x="1690" y="5457"/>
                    <a:pt x="1469" y="5396"/>
                    <a:pt x="1458" y="5302"/>
                  </a:cubicBezTo>
                  <a:cubicBezTo>
                    <a:pt x="1500" y="5302"/>
                    <a:pt x="1638" y="5290"/>
                    <a:pt x="1742" y="5288"/>
                  </a:cubicBezTo>
                  <a:cubicBezTo>
                    <a:pt x="1846" y="5286"/>
                    <a:pt x="1971" y="5288"/>
                    <a:pt x="2085" y="5288"/>
                  </a:cubicBezTo>
                  <a:cubicBezTo>
                    <a:pt x="2106" y="5213"/>
                    <a:pt x="2149" y="5157"/>
                    <a:pt x="2190" y="5119"/>
                  </a:cubicBezTo>
                  <a:lnTo>
                    <a:pt x="2190" y="5063"/>
                  </a:lnTo>
                  <a:cubicBezTo>
                    <a:pt x="2211" y="5063"/>
                    <a:pt x="2232" y="5044"/>
                    <a:pt x="2253" y="5044"/>
                  </a:cubicBezTo>
                  <a:cubicBezTo>
                    <a:pt x="2263" y="5101"/>
                    <a:pt x="2263" y="5138"/>
                    <a:pt x="2284" y="5176"/>
                  </a:cubicBezTo>
                  <a:cubicBezTo>
                    <a:pt x="2398" y="5326"/>
                    <a:pt x="2596" y="5213"/>
                    <a:pt x="2722" y="5195"/>
                  </a:cubicBezTo>
                  <a:cubicBezTo>
                    <a:pt x="2711" y="5251"/>
                    <a:pt x="2711" y="5251"/>
                    <a:pt x="2700" y="5288"/>
                  </a:cubicBezTo>
                  <a:lnTo>
                    <a:pt x="2732" y="5288"/>
                  </a:lnTo>
                  <a:cubicBezTo>
                    <a:pt x="2742" y="5270"/>
                    <a:pt x="2763" y="5251"/>
                    <a:pt x="2784" y="5251"/>
                  </a:cubicBezTo>
                  <a:lnTo>
                    <a:pt x="2784" y="5270"/>
                  </a:lnTo>
                  <a:cubicBezTo>
                    <a:pt x="2774" y="5270"/>
                    <a:pt x="2774" y="5270"/>
                    <a:pt x="2763" y="5288"/>
                  </a:cubicBezTo>
                  <a:lnTo>
                    <a:pt x="2826" y="5288"/>
                  </a:lnTo>
                  <a:cubicBezTo>
                    <a:pt x="2846" y="5307"/>
                    <a:pt x="2878" y="5307"/>
                    <a:pt x="2929" y="5288"/>
                  </a:cubicBezTo>
                  <a:lnTo>
                    <a:pt x="2929" y="5364"/>
                  </a:lnTo>
                  <a:lnTo>
                    <a:pt x="2950" y="5364"/>
                  </a:lnTo>
                  <a:cubicBezTo>
                    <a:pt x="2961" y="5326"/>
                    <a:pt x="3002" y="5326"/>
                    <a:pt x="3023" y="5288"/>
                  </a:cubicBezTo>
                  <a:lnTo>
                    <a:pt x="3023" y="5213"/>
                  </a:lnTo>
                  <a:lnTo>
                    <a:pt x="3085" y="5213"/>
                  </a:lnTo>
                  <a:cubicBezTo>
                    <a:pt x="3096" y="5232"/>
                    <a:pt x="3106" y="5251"/>
                    <a:pt x="3117" y="5270"/>
                  </a:cubicBezTo>
                  <a:cubicBezTo>
                    <a:pt x="3106" y="5326"/>
                    <a:pt x="3106" y="5345"/>
                    <a:pt x="3117" y="5401"/>
                  </a:cubicBezTo>
                  <a:lnTo>
                    <a:pt x="3231" y="5401"/>
                  </a:lnTo>
                  <a:cubicBezTo>
                    <a:pt x="3241" y="5364"/>
                    <a:pt x="3241" y="5364"/>
                    <a:pt x="3241" y="5307"/>
                  </a:cubicBezTo>
                  <a:lnTo>
                    <a:pt x="3241" y="5288"/>
                  </a:lnTo>
                  <a:lnTo>
                    <a:pt x="3241" y="5288"/>
                  </a:lnTo>
                  <a:cubicBezTo>
                    <a:pt x="3263" y="5326"/>
                    <a:pt x="3305" y="5326"/>
                    <a:pt x="3346" y="5307"/>
                  </a:cubicBezTo>
                  <a:cubicBezTo>
                    <a:pt x="3357" y="5270"/>
                    <a:pt x="3336" y="5232"/>
                    <a:pt x="3367" y="5213"/>
                  </a:cubicBezTo>
                  <a:cubicBezTo>
                    <a:pt x="3409" y="5176"/>
                    <a:pt x="3419" y="5232"/>
                    <a:pt x="3471" y="5251"/>
                  </a:cubicBezTo>
                  <a:lnTo>
                    <a:pt x="3471" y="5195"/>
                  </a:lnTo>
                  <a:cubicBezTo>
                    <a:pt x="3513" y="5195"/>
                    <a:pt x="3606" y="5232"/>
                    <a:pt x="3648" y="5270"/>
                  </a:cubicBezTo>
                  <a:lnTo>
                    <a:pt x="3648" y="5195"/>
                  </a:lnTo>
                  <a:lnTo>
                    <a:pt x="3689" y="5195"/>
                  </a:lnTo>
                  <a:lnTo>
                    <a:pt x="3689" y="5270"/>
                  </a:lnTo>
                  <a:lnTo>
                    <a:pt x="3710" y="5270"/>
                  </a:lnTo>
                  <a:lnTo>
                    <a:pt x="3710" y="5251"/>
                  </a:lnTo>
                  <a:cubicBezTo>
                    <a:pt x="3721" y="5213"/>
                    <a:pt x="3710" y="5176"/>
                    <a:pt x="3721" y="5119"/>
                  </a:cubicBezTo>
                  <a:lnTo>
                    <a:pt x="3731" y="5119"/>
                  </a:lnTo>
                  <a:cubicBezTo>
                    <a:pt x="3731" y="5176"/>
                    <a:pt x="3721" y="5157"/>
                    <a:pt x="3741" y="5195"/>
                  </a:cubicBezTo>
                  <a:cubicBezTo>
                    <a:pt x="3762" y="5157"/>
                    <a:pt x="3783" y="5081"/>
                    <a:pt x="3825" y="5119"/>
                  </a:cubicBezTo>
                  <a:lnTo>
                    <a:pt x="3825" y="5157"/>
                  </a:lnTo>
                  <a:cubicBezTo>
                    <a:pt x="3857" y="5176"/>
                    <a:pt x="3877" y="5119"/>
                    <a:pt x="3898" y="5119"/>
                  </a:cubicBezTo>
                  <a:lnTo>
                    <a:pt x="3898" y="5101"/>
                  </a:lnTo>
                  <a:cubicBezTo>
                    <a:pt x="3888" y="5081"/>
                    <a:pt x="3888" y="5081"/>
                    <a:pt x="3877" y="5063"/>
                  </a:cubicBezTo>
                  <a:lnTo>
                    <a:pt x="3909" y="5063"/>
                  </a:lnTo>
                  <a:cubicBezTo>
                    <a:pt x="3919" y="5081"/>
                    <a:pt x="3929" y="5081"/>
                    <a:pt x="3950" y="5101"/>
                  </a:cubicBezTo>
                  <a:lnTo>
                    <a:pt x="3950" y="5063"/>
                  </a:lnTo>
                  <a:cubicBezTo>
                    <a:pt x="3929" y="5044"/>
                    <a:pt x="3940" y="5044"/>
                    <a:pt x="3929" y="5007"/>
                  </a:cubicBezTo>
                  <a:cubicBezTo>
                    <a:pt x="3961" y="4988"/>
                    <a:pt x="4002" y="4969"/>
                    <a:pt x="4033" y="4951"/>
                  </a:cubicBezTo>
                  <a:lnTo>
                    <a:pt x="4033" y="4932"/>
                  </a:lnTo>
                  <a:cubicBezTo>
                    <a:pt x="3981" y="4932"/>
                    <a:pt x="3919" y="4932"/>
                    <a:pt x="3857" y="4912"/>
                  </a:cubicBezTo>
                  <a:cubicBezTo>
                    <a:pt x="3857" y="4951"/>
                    <a:pt x="3867" y="4988"/>
                    <a:pt x="3867" y="5026"/>
                  </a:cubicBezTo>
                  <a:lnTo>
                    <a:pt x="3857" y="5026"/>
                  </a:lnTo>
                  <a:cubicBezTo>
                    <a:pt x="3815" y="4912"/>
                    <a:pt x="3752" y="4894"/>
                    <a:pt x="3658" y="4912"/>
                  </a:cubicBezTo>
                  <a:lnTo>
                    <a:pt x="3658" y="4932"/>
                  </a:lnTo>
                  <a:lnTo>
                    <a:pt x="3669" y="4932"/>
                  </a:lnTo>
                  <a:cubicBezTo>
                    <a:pt x="3689" y="4951"/>
                    <a:pt x="3648" y="4951"/>
                    <a:pt x="3648" y="4951"/>
                  </a:cubicBezTo>
                  <a:cubicBezTo>
                    <a:pt x="3627" y="4932"/>
                    <a:pt x="3606" y="4932"/>
                    <a:pt x="3596" y="4875"/>
                  </a:cubicBezTo>
                  <a:cubicBezTo>
                    <a:pt x="3585" y="4857"/>
                    <a:pt x="3596" y="4857"/>
                    <a:pt x="3585" y="4837"/>
                  </a:cubicBezTo>
                  <a:cubicBezTo>
                    <a:pt x="3627" y="4819"/>
                    <a:pt x="3658" y="4819"/>
                    <a:pt x="3700" y="4819"/>
                  </a:cubicBezTo>
                  <a:cubicBezTo>
                    <a:pt x="3689" y="4743"/>
                    <a:pt x="3700" y="4743"/>
                    <a:pt x="3700" y="4668"/>
                  </a:cubicBezTo>
                  <a:lnTo>
                    <a:pt x="3679" y="4668"/>
                  </a:lnTo>
                  <a:cubicBezTo>
                    <a:pt x="3658" y="4743"/>
                    <a:pt x="3617" y="4782"/>
                    <a:pt x="3554" y="4800"/>
                  </a:cubicBezTo>
                  <a:cubicBezTo>
                    <a:pt x="3544" y="4782"/>
                    <a:pt x="3554" y="4782"/>
                    <a:pt x="3533" y="4782"/>
                  </a:cubicBezTo>
                  <a:lnTo>
                    <a:pt x="3533" y="4706"/>
                  </a:lnTo>
                  <a:cubicBezTo>
                    <a:pt x="3533" y="4688"/>
                    <a:pt x="3533" y="4688"/>
                    <a:pt x="3523" y="4650"/>
                  </a:cubicBezTo>
                  <a:lnTo>
                    <a:pt x="3450" y="4650"/>
                  </a:lnTo>
                  <a:cubicBezTo>
                    <a:pt x="3440" y="4631"/>
                    <a:pt x="3440" y="4613"/>
                    <a:pt x="3440" y="4593"/>
                  </a:cubicBezTo>
                  <a:lnTo>
                    <a:pt x="3450" y="4593"/>
                  </a:lnTo>
                  <a:lnTo>
                    <a:pt x="3450" y="4574"/>
                  </a:lnTo>
                  <a:cubicBezTo>
                    <a:pt x="3523" y="4574"/>
                    <a:pt x="3606" y="4574"/>
                    <a:pt x="3627" y="4481"/>
                  </a:cubicBezTo>
                  <a:lnTo>
                    <a:pt x="3565" y="4481"/>
                  </a:lnTo>
                  <a:cubicBezTo>
                    <a:pt x="3554" y="4499"/>
                    <a:pt x="3565" y="4499"/>
                    <a:pt x="3544" y="4481"/>
                  </a:cubicBezTo>
                  <a:lnTo>
                    <a:pt x="3533" y="4481"/>
                  </a:lnTo>
                  <a:lnTo>
                    <a:pt x="3533" y="4462"/>
                  </a:lnTo>
                  <a:cubicBezTo>
                    <a:pt x="3585" y="4444"/>
                    <a:pt x="3596" y="4444"/>
                    <a:pt x="3637" y="4387"/>
                  </a:cubicBezTo>
                  <a:lnTo>
                    <a:pt x="3637" y="4387"/>
                  </a:lnTo>
                  <a:lnTo>
                    <a:pt x="3606" y="4387"/>
                  </a:lnTo>
                  <a:cubicBezTo>
                    <a:pt x="3606" y="4387"/>
                    <a:pt x="3596" y="4424"/>
                    <a:pt x="3585" y="4405"/>
                  </a:cubicBezTo>
                  <a:cubicBezTo>
                    <a:pt x="3585" y="4387"/>
                    <a:pt x="3575" y="4387"/>
                    <a:pt x="3575" y="4368"/>
                  </a:cubicBezTo>
                  <a:cubicBezTo>
                    <a:pt x="3523" y="4312"/>
                    <a:pt x="3461" y="4349"/>
                    <a:pt x="3409" y="4312"/>
                  </a:cubicBezTo>
                  <a:cubicBezTo>
                    <a:pt x="3398" y="4293"/>
                    <a:pt x="3367" y="4218"/>
                    <a:pt x="3357" y="4199"/>
                  </a:cubicBezTo>
                  <a:cubicBezTo>
                    <a:pt x="3326" y="4218"/>
                    <a:pt x="3326" y="4255"/>
                    <a:pt x="3315" y="4255"/>
                  </a:cubicBezTo>
                  <a:cubicBezTo>
                    <a:pt x="3284" y="4237"/>
                    <a:pt x="3252" y="4237"/>
                    <a:pt x="3231" y="4218"/>
                  </a:cubicBezTo>
                  <a:cubicBezTo>
                    <a:pt x="3179" y="4218"/>
                    <a:pt x="3137" y="4199"/>
                    <a:pt x="3085" y="4199"/>
                  </a:cubicBezTo>
                  <a:cubicBezTo>
                    <a:pt x="3054" y="4218"/>
                    <a:pt x="3065" y="4255"/>
                    <a:pt x="3033" y="4237"/>
                  </a:cubicBezTo>
                  <a:cubicBezTo>
                    <a:pt x="3013" y="4180"/>
                    <a:pt x="3044" y="4180"/>
                    <a:pt x="2981" y="4180"/>
                  </a:cubicBezTo>
                  <a:cubicBezTo>
                    <a:pt x="2961" y="4237"/>
                    <a:pt x="2950" y="4237"/>
                    <a:pt x="2909" y="4237"/>
                  </a:cubicBezTo>
                  <a:cubicBezTo>
                    <a:pt x="2898" y="4199"/>
                    <a:pt x="2898" y="4199"/>
                    <a:pt x="2878" y="4180"/>
                  </a:cubicBezTo>
                  <a:cubicBezTo>
                    <a:pt x="2846" y="4255"/>
                    <a:pt x="2826" y="4255"/>
                    <a:pt x="2794" y="4330"/>
                  </a:cubicBezTo>
                  <a:cubicBezTo>
                    <a:pt x="2700" y="4312"/>
                    <a:pt x="2679" y="4199"/>
                    <a:pt x="2596" y="4255"/>
                  </a:cubicBezTo>
                  <a:lnTo>
                    <a:pt x="2596" y="4218"/>
                  </a:lnTo>
                  <a:cubicBezTo>
                    <a:pt x="2606" y="4199"/>
                    <a:pt x="2606" y="4199"/>
                    <a:pt x="2617" y="4180"/>
                  </a:cubicBezTo>
                  <a:lnTo>
                    <a:pt x="2544" y="4180"/>
                  </a:lnTo>
                  <a:cubicBezTo>
                    <a:pt x="2492" y="4105"/>
                    <a:pt x="2398" y="4237"/>
                    <a:pt x="2346" y="4275"/>
                  </a:cubicBezTo>
                  <a:lnTo>
                    <a:pt x="2346" y="4255"/>
                  </a:lnTo>
                  <a:cubicBezTo>
                    <a:pt x="2357" y="4237"/>
                    <a:pt x="2357" y="4237"/>
                    <a:pt x="2367" y="4218"/>
                  </a:cubicBezTo>
                  <a:lnTo>
                    <a:pt x="2253" y="4218"/>
                  </a:lnTo>
                  <a:cubicBezTo>
                    <a:pt x="2242" y="4237"/>
                    <a:pt x="2170" y="4143"/>
                    <a:pt x="2170" y="4143"/>
                  </a:cubicBezTo>
                  <a:cubicBezTo>
                    <a:pt x="2127" y="4124"/>
                    <a:pt x="2075" y="4161"/>
                    <a:pt x="2044" y="4124"/>
                  </a:cubicBezTo>
                  <a:lnTo>
                    <a:pt x="2065" y="4124"/>
                  </a:lnTo>
                  <a:cubicBezTo>
                    <a:pt x="2075" y="4105"/>
                    <a:pt x="2085" y="4105"/>
                    <a:pt x="2096" y="4086"/>
                  </a:cubicBezTo>
                  <a:cubicBezTo>
                    <a:pt x="2085" y="4068"/>
                    <a:pt x="2096" y="4086"/>
                    <a:pt x="2085" y="4049"/>
                  </a:cubicBezTo>
                  <a:cubicBezTo>
                    <a:pt x="2034" y="4049"/>
                    <a:pt x="2034" y="4011"/>
                    <a:pt x="2002" y="3992"/>
                  </a:cubicBezTo>
                  <a:cubicBezTo>
                    <a:pt x="1971" y="3974"/>
                    <a:pt x="1996" y="4033"/>
                    <a:pt x="1909" y="4030"/>
                  </a:cubicBezTo>
                  <a:cubicBezTo>
                    <a:pt x="1822" y="4027"/>
                    <a:pt x="1500" y="3995"/>
                    <a:pt x="1479" y="3976"/>
                  </a:cubicBezTo>
                  <a:lnTo>
                    <a:pt x="1680" y="3823"/>
                  </a:lnTo>
                  <a:cubicBezTo>
                    <a:pt x="1683" y="3817"/>
                    <a:pt x="1687" y="3811"/>
                    <a:pt x="1690" y="3805"/>
                  </a:cubicBezTo>
                  <a:cubicBezTo>
                    <a:pt x="1732" y="3805"/>
                    <a:pt x="1805" y="3748"/>
                    <a:pt x="1826" y="3767"/>
                  </a:cubicBezTo>
                  <a:lnTo>
                    <a:pt x="1826" y="3805"/>
                  </a:lnTo>
                  <a:cubicBezTo>
                    <a:pt x="1857" y="3823"/>
                    <a:pt x="1909" y="3860"/>
                    <a:pt x="1940" y="3880"/>
                  </a:cubicBezTo>
                  <a:cubicBezTo>
                    <a:pt x="1940" y="3860"/>
                    <a:pt x="1940" y="3842"/>
                    <a:pt x="1950" y="3842"/>
                  </a:cubicBezTo>
                  <a:cubicBezTo>
                    <a:pt x="1971" y="3823"/>
                    <a:pt x="1950" y="3860"/>
                    <a:pt x="1961" y="3880"/>
                  </a:cubicBezTo>
                  <a:cubicBezTo>
                    <a:pt x="2002" y="3880"/>
                    <a:pt x="2075" y="3767"/>
                    <a:pt x="2117" y="3748"/>
                  </a:cubicBezTo>
                  <a:cubicBezTo>
                    <a:pt x="2137" y="3730"/>
                    <a:pt x="2180" y="3805"/>
                    <a:pt x="2201" y="3823"/>
                  </a:cubicBezTo>
                  <a:cubicBezTo>
                    <a:pt x="2242" y="3842"/>
                    <a:pt x="2336" y="3805"/>
                    <a:pt x="2378" y="3786"/>
                  </a:cubicBezTo>
                  <a:cubicBezTo>
                    <a:pt x="2430" y="3786"/>
                    <a:pt x="2492" y="3786"/>
                    <a:pt x="2544" y="3805"/>
                  </a:cubicBezTo>
                  <a:lnTo>
                    <a:pt x="2544" y="3730"/>
                  </a:lnTo>
                  <a:lnTo>
                    <a:pt x="2658" y="3730"/>
                  </a:lnTo>
                  <a:cubicBezTo>
                    <a:pt x="2669" y="3711"/>
                    <a:pt x="2669" y="3691"/>
                    <a:pt x="2689" y="3673"/>
                  </a:cubicBezTo>
                  <a:lnTo>
                    <a:pt x="2689" y="3598"/>
                  </a:lnTo>
                  <a:lnTo>
                    <a:pt x="2658" y="3598"/>
                  </a:lnTo>
                  <a:lnTo>
                    <a:pt x="2658" y="3561"/>
                  </a:lnTo>
                  <a:cubicBezTo>
                    <a:pt x="2648" y="3542"/>
                    <a:pt x="2648" y="3542"/>
                    <a:pt x="2648" y="3504"/>
                  </a:cubicBezTo>
                  <a:cubicBezTo>
                    <a:pt x="2471" y="3542"/>
                    <a:pt x="2211" y="3579"/>
                    <a:pt x="2044" y="3504"/>
                  </a:cubicBezTo>
                  <a:cubicBezTo>
                    <a:pt x="1940" y="3467"/>
                    <a:pt x="1534" y="3561"/>
                    <a:pt x="1482" y="3485"/>
                  </a:cubicBezTo>
                  <a:cubicBezTo>
                    <a:pt x="1545" y="3467"/>
                    <a:pt x="1846" y="3429"/>
                    <a:pt x="1898" y="3410"/>
                  </a:cubicBezTo>
                  <a:cubicBezTo>
                    <a:pt x="1971" y="3372"/>
                    <a:pt x="2085" y="3410"/>
                    <a:pt x="2149" y="3429"/>
                  </a:cubicBezTo>
                  <a:cubicBezTo>
                    <a:pt x="2149" y="3392"/>
                    <a:pt x="2159" y="3354"/>
                    <a:pt x="2159" y="3316"/>
                  </a:cubicBezTo>
                  <a:cubicBezTo>
                    <a:pt x="2170" y="3298"/>
                    <a:pt x="2170" y="3298"/>
                    <a:pt x="2201" y="3298"/>
                  </a:cubicBezTo>
                  <a:cubicBezTo>
                    <a:pt x="2211" y="3335"/>
                    <a:pt x="2201" y="3335"/>
                    <a:pt x="2232" y="3354"/>
                  </a:cubicBezTo>
                  <a:cubicBezTo>
                    <a:pt x="2242" y="3316"/>
                    <a:pt x="2253" y="3298"/>
                    <a:pt x="2263" y="3278"/>
                  </a:cubicBezTo>
                  <a:lnTo>
                    <a:pt x="2263" y="3316"/>
                  </a:lnTo>
                  <a:cubicBezTo>
                    <a:pt x="2253" y="3335"/>
                    <a:pt x="2253" y="3335"/>
                    <a:pt x="2242" y="3354"/>
                  </a:cubicBezTo>
                  <a:cubicBezTo>
                    <a:pt x="2336" y="3354"/>
                    <a:pt x="2430" y="3410"/>
                    <a:pt x="2502" y="3298"/>
                  </a:cubicBezTo>
                  <a:cubicBezTo>
                    <a:pt x="2513" y="3278"/>
                    <a:pt x="2513" y="3278"/>
                    <a:pt x="2513" y="3241"/>
                  </a:cubicBezTo>
                  <a:cubicBezTo>
                    <a:pt x="2509" y="3235"/>
                    <a:pt x="2506" y="3229"/>
                    <a:pt x="2502" y="3223"/>
                  </a:cubicBezTo>
                  <a:cubicBezTo>
                    <a:pt x="2440" y="3203"/>
                    <a:pt x="2180" y="3278"/>
                    <a:pt x="2137" y="3241"/>
                  </a:cubicBezTo>
                  <a:cubicBezTo>
                    <a:pt x="2127" y="3223"/>
                    <a:pt x="2127" y="3223"/>
                    <a:pt x="2127" y="3185"/>
                  </a:cubicBezTo>
                  <a:cubicBezTo>
                    <a:pt x="2130" y="3179"/>
                    <a:pt x="2134" y="3172"/>
                    <a:pt x="2137" y="3166"/>
                  </a:cubicBezTo>
                  <a:cubicBezTo>
                    <a:pt x="2190" y="3166"/>
                    <a:pt x="2274" y="3185"/>
                    <a:pt x="2294" y="3128"/>
                  </a:cubicBezTo>
                  <a:cubicBezTo>
                    <a:pt x="2274" y="3128"/>
                    <a:pt x="2274" y="3128"/>
                    <a:pt x="2263" y="3109"/>
                  </a:cubicBezTo>
                  <a:cubicBezTo>
                    <a:pt x="2284" y="3109"/>
                    <a:pt x="2284" y="3109"/>
                    <a:pt x="2294" y="3091"/>
                  </a:cubicBezTo>
                  <a:cubicBezTo>
                    <a:pt x="2284" y="3072"/>
                    <a:pt x="2294" y="2997"/>
                    <a:pt x="2284" y="2997"/>
                  </a:cubicBezTo>
                  <a:cubicBezTo>
                    <a:pt x="2263" y="2940"/>
                    <a:pt x="2232" y="2922"/>
                    <a:pt x="2232" y="2903"/>
                  </a:cubicBezTo>
                  <a:cubicBezTo>
                    <a:pt x="2232" y="2884"/>
                    <a:pt x="2253" y="2884"/>
                    <a:pt x="2253" y="2865"/>
                  </a:cubicBezTo>
                  <a:cubicBezTo>
                    <a:pt x="2242" y="2847"/>
                    <a:pt x="2242" y="2828"/>
                    <a:pt x="2242" y="2790"/>
                  </a:cubicBezTo>
                  <a:cubicBezTo>
                    <a:pt x="2263" y="2771"/>
                    <a:pt x="2274" y="2753"/>
                    <a:pt x="2294" y="2715"/>
                  </a:cubicBezTo>
                  <a:lnTo>
                    <a:pt x="2294" y="2771"/>
                  </a:lnTo>
                  <a:cubicBezTo>
                    <a:pt x="2367" y="2771"/>
                    <a:pt x="2419" y="2753"/>
                    <a:pt x="2471" y="2809"/>
                  </a:cubicBezTo>
                  <a:cubicBezTo>
                    <a:pt x="2471" y="2828"/>
                    <a:pt x="2471" y="2847"/>
                    <a:pt x="2482" y="2903"/>
                  </a:cubicBezTo>
                  <a:cubicBezTo>
                    <a:pt x="2523" y="2884"/>
                    <a:pt x="2575" y="2884"/>
                    <a:pt x="2627" y="2884"/>
                  </a:cubicBezTo>
                  <a:cubicBezTo>
                    <a:pt x="2648" y="2828"/>
                    <a:pt x="2658" y="2790"/>
                    <a:pt x="2679" y="2715"/>
                  </a:cubicBezTo>
                  <a:cubicBezTo>
                    <a:pt x="2606" y="2715"/>
                    <a:pt x="2575" y="2696"/>
                    <a:pt x="2523" y="2659"/>
                  </a:cubicBezTo>
                  <a:lnTo>
                    <a:pt x="2523" y="2602"/>
                  </a:lnTo>
                  <a:cubicBezTo>
                    <a:pt x="2565" y="2602"/>
                    <a:pt x="2575" y="2602"/>
                    <a:pt x="2596" y="2584"/>
                  </a:cubicBezTo>
                  <a:lnTo>
                    <a:pt x="2596" y="2565"/>
                  </a:lnTo>
                  <a:cubicBezTo>
                    <a:pt x="2554" y="2509"/>
                    <a:pt x="2523" y="2471"/>
                    <a:pt x="2461" y="2452"/>
                  </a:cubicBezTo>
                  <a:cubicBezTo>
                    <a:pt x="2450" y="2471"/>
                    <a:pt x="2440" y="2509"/>
                    <a:pt x="2440" y="2527"/>
                  </a:cubicBezTo>
                  <a:lnTo>
                    <a:pt x="2440" y="2509"/>
                  </a:lnTo>
                  <a:cubicBezTo>
                    <a:pt x="2409" y="2452"/>
                    <a:pt x="2367" y="2377"/>
                    <a:pt x="2315" y="2358"/>
                  </a:cubicBezTo>
                  <a:cubicBezTo>
                    <a:pt x="2305" y="2377"/>
                    <a:pt x="2274" y="2377"/>
                    <a:pt x="2242" y="2377"/>
                  </a:cubicBezTo>
                  <a:lnTo>
                    <a:pt x="2242" y="2321"/>
                  </a:lnTo>
                  <a:cubicBezTo>
                    <a:pt x="2211" y="2321"/>
                    <a:pt x="2222" y="2340"/>
                    <a:pt x="2222" y="2283"/>
                  </a:cubicBezTo>
                  <a:cubicBezTo>
                    <a:pt x="2170" y="2283"/>
                    <a:pt x="2085" y="2302"/>
                    <a:pt x="2044" y="2246"/>
                  </a:cubicBezTo>
                  <a:cubicBezTo>
                    <a:pt x="2044" y="2226"/>
                    <a:pt x="2044" y="2226"/>
                    <a:pt x="2034" y="2189"/>
                  </a:cubicBezTo>
                  <a:cubicBezTo>
                    <a:pt x="2037" y="2183"/>
                    <a:pt x="2041" y="2177"/>
                    <a:pt x="2044" y="2171"/>
                  </a:cubicBezTo>
                  <a:cubicBezTo>
                    <a:pt x="2096" y="2171"/>
                    <a:pt x="2201" y="2189"/>
                    <a:pt x="2242" y="2171"/>
                  </a:cubicBezTo>
                  <a:cubicBezTo>
                    <a:pt x="2263" y="2171"/>
                    <a:pt x="2284" y="2133"/>
                    <a:pt x="2305" y="2133"/>
                  </a:cubicBezTo>
                  <a:cubicBezTo>
                    <a:pt x="2346" y="2151"/>
                    <a:pt x="2388" y="2226"/>
                    <a:pt x="2450" y="2171"/>
                  </a:cubicBezTo>
                  <a:cubicBezTo>
                    <a:pt x="2471" y="2151"/>
                    <a:pt x="2492" y="2095"/>
                    <a:pt x="2523" y="2077"/>
                  </a:cubicBezTo>
                  <a:cubicBezTo>
                    <a:pt x="2596" y="2020"/>
                    <a:pt x="2689" y="2077"/>
                    <a:pt x="2774" y="2020"/>
                  </a:cubicBezTo>
                  <a:cubicBezTo>
                    <a:pt x="2794" y="2133"/>
                    <a:pt x="2867" y="2133"/>
                    <a:pt x="2961" y="2133"/>
                  </a:cubicBezTo>
                  <a:cubicBezTo>
                    <a:pt x="3013" y="1982"/>
                    <a:pt x="3117" y="2039"/>
                    <a:pt x="3274" y="2057"/>
                  </a:cubicBezTo>
                  <a:lnTo>
                    <a:pt x="3274" y="2039"/>
                  </a:lnTo>
                  <a:cubicBezTo>
                    <a:pt x="3263" y="2002"/>
                    <a:pt x="3252" y="2020"/>
                    <a:pt x="3263" y="2002"/>
                  </a:cubicBezTo>
                  <a:cubicBezTo>
                    <a:pt x="3294" y="1964"/>
                    <a:pt x="3357" y="1982"/>
                    <a:pt x="3377" y="1964"/>
                  </a:cubicBezTo>
                  <a:cubicBezTo>
                    <a:pt x="3367" y="1945"/>
                    <a:pt x="3367" y="1926"/>
                    <a:pt x="3357" y="1907"/>
                  </a:cubicBezTo>
                  <a:lnTo>
                    <a:pt x="3419" y="1907"/>
                  </a:lnTo>
                  <a:cubicBezTo>
                    <a:pt x="3429" y="1926"/>
                    <a:pt x="3429" y="1926"/>
                    <a:pt x="3461" y="1926"/>
                  </a:cubicBezTo>
                  <a:cubicBezTo>
                    <a:pt x="3471" y="1907"/>
                    <a:pt x="3471" y="1888"/>
                    <a:pt x="3492" y="1870"/>
                  </a:cubicBezTo>
                  <a:lnTo>
                    <a:pt x="3492" y="1851"/>
                  </a:lnTo>
                  <a:cubicBezTo>
                    <a:pt x="3429" y="1851"/>
                    <a:pt x="3419" y="1851"/>
                    <a:pt x="3419" y="1738"/>
                  </a:cubicBezTo>
                  <a:cubicBezTo>
                    <a:pt x="3429" y="1719"/>
                    <a:pt x="3429" y="1701"/>
                    <a:pt x="3429" y="1663"/>
                  </a:cubicBezTo>
                  <a:cubicBezTo>
                    <a:pt x="3377" y="1607"/>
                    <a:pt x="3357" y="1589"/>
                    <a:pt x="3274" y="1589"/>
                  </a:cubicBezTo>
                  <a:lnTo>
                    <a:pt x="3274" y="1513"/>
                  </a:lnTo>
                  <a:cubicBezTo>
                    <a:pt x="3263" y="1494"/>
                    <a:pt x="3252" y="1494"/>
                    <a:pt x="3241" y="1475"/>
                  </a:cubicBezTo>
                  <a:cubicBezTo>
                    <a:pt x="3221" y="1494"/>
                    <a:pt x="3221" y="1494"/>
                    <a:pt x="3210" y="1513"/>
                  </a:cubicBezTo>
                  <a:cubicBezTo>
                    <a:pt x="3200" y="1475"/>
                    <a:pt x="3200" y="1475"/>
                    <a:pt x="3200" y="1438"/>
                  </a:cubicBezTo>
                  <a:cubicBezTo>
                    <a:pt x="3189" y="1438"/>
                    <a:pt x="3085" y="1494"/>
                    <a:pt x="3085" y="1494"/>
                  </a:cubicBezTo>
                  <a:cubicBezTo>
                    <a:pt x="3065" y="1494"/>
                    <a:pt x="3013" y="1381"/>
                    <a:pt x="2971" y="1419"/>
                  </a:cubicBezTo>
                  <a:cubicBezTo>
                    <a:pt x="2950" y="1438"/>
                    <a:pt x="2961" y="1457"/>
                    <a:pt x="2940" y="1475"/>
                  </a:cubicBezTo>
                  <a:cubicBezTo>
                    <a:pt x="2929" y="1419"/>
                    <a:pt x="2919" y="1438"/>
                    <a:pt x="2909" y="1400"/>
                  </a:cubicBezTo>
                  <a:cubicBezTo>
                    <a:pt x="2878" y="1419"/>
                    <a:pt x="2846" y="1419"/>
                    <a:pt x="2815" y="1438"/>
                  </a:cubicBezTo>
                  <a:lnTo>
                    <a:pt x="2815" y="1381"/>
                  </a:lnTo>
                  <a:cubicBezTo>
                    <a:pt x="2784" y="1344"/>
                    <a:pt x="2763" y="1344"/>
                    <a:pt x="2742" y="1288"/>
                  </a:cubicBezTo>
                  <a:cubicBezTo>
                    <a:pt x="2878" y="1269"/>
                    <a:pt x="2929" y="1081"/>
                    <a:pt x="3013" y="1062"/>
                  </a:cubicBezTo>
                  <a:cubicBezTo>
                    <a:pt x="3054" y="1044"/>
                    <a:pt x="3085" y="1099"/>
                    <a:pt x="3106" y="1119"/>
                  </a:cubicBezTo>
                  <a:cubicBezTo>
                    <a:pt x="3158" y="1137"/>
                    <a:pt x="3189" y="1005"/>
                    <a:pt x="3241" y="1062"/>
                  </a:cubicBezTo>
                  <a:lnTo>
                    <a:pt x="3241" y="1119"/>
                  </a:lnTo>
                  <a:cubicBezTo>
                    <a:pt x="3315" y="1174"/>
                    <a:pt x="3450" y="1119"/>
                    <a:pt x="3513" y="1119"/>
                  </a:cubicBezTo>
                  <a:lnTo>
                    <a:pt x="3513" y="1044"/>
                  </a:lnTo>
                  <a:cubicBezTo>
                    <a:pt x="3554" y="1044"/>
                    <a:pt x="3627" y="1005"/>
                    <a:pt x="3658" y="968"/>
                  </a:cubicBezTo>
                  <a:cubicBezTo>
                    <a:pt x="3669" y="930"/>
                    <a:pt x="3669" y="912"/>
                    <a:pt x="3700" y="875"/>
                  </a:cubicBezTo>
                  <a:cubicBezTo>
                    <a:pt x="3752" y="818"/>
                    <a:pt x="3867" y="893"/>
                    <a:pt x="3929" y="836"/>
                  </a:cubicBezTo>
                  <a:cubicBezTo>
                    <a:pt x="3929" y="818"/>
                    <a:pt x="3929" y="799"/>
                    <a:pt x="3940" y="781"/>
                  </a:cubicBezTo>
                  <a:lnTo>
                    <a:pt x="3971" y="781"/>
                  </a:lnTo>
                  <a:cubicBezTo>
                    <a:pt x="3971" y="799"/>
                    <a:pt x="4002" y="836"/>
                    <a:pt x="4002" y="836"/>
                  </a:cubicBezTo>
                  <a:cubicBezTo>
                    <a:pt x="4033" y="855"/>
                    <a:pt x="4033" y="781"/>
                    <a:pt x="4065" y="799"/>
                  </a:cubicBezTo>
                  <a:cubicBezTo>
                    <a:pt x="4065" y="799"/>
                    <a:pt x="4075" y="855"/>
                    <a:pt x="4127" y="836"/>
                  </a:cubicBezTo>
                  <a:cubicBezTo>
                    <a:pt x="4314" y="781"/>
                    <a:pt x="4565" y="761"/>
                    <a:pt x="4772" y="724"/>
                  </a:cubicBezTo>
                  <a:cubicBezTo>
                    <a:pt x="4783" y="743"/>
                    <a:pt x="4783" y="761"/>
                    <a:pt x="4783" y="781"/>
                  </a:cubicBezTo>
                  <a:cubicBezTo>
                    <a:pt x="4824" y="724"/>
                    <a:pt x="4856" y="724"/>
                    <a:pt x="4908" y="781"/>
                  </a:cubicBezTo>
                  <a:lnTo>
                    <a:pt x="4908" y="724"/>
                  </a:lnTo>
                  <a:cubicBezTo>
                    <a:pt x="4940" y="724"/>
                    <a:pt x="4961" y="761"/>
                    <a:pt x="4992" y="781"/>
                  </a:cubicBezTo>
                  <a:cubicBezTo>
                    <a:pt x="5033" y="799"/>
                    <a:pt x="5075" y="743"/>
                    <a:pt x="5096" y="743"/>
                  </a:cubicBezTo>
                  <a:cubicBezTo>
                    <a:pt x="5127" y="724"/>
                    <a:pt x="5127" y="761"/>
                    <a:pt x="5158" y="781"/>
                  </a:cubicBezTo>
                  <a:cubicBezTo>
                    <a:pt x="5168" y="724"/>
                    <a:pt x="5168" y="724"/>
                    <a:pt x="5200" y="706"/>
                  </a:cubicBezTo>
                  <a:cubicBezTo>
                    <a:pt x="5231" y="761"/>
                    <a:pt x="5262" y="724"/>
                    <a:pt x="5283" y="686"/>
                  </a:cubicBezTo>
                  <a:lnTo>
                    <a:pt x="5283" y="743"/>
                  </a:lnTo>
                  <a:cubicBezTo>
                    <a:pt x="5356" y="724"/>
                    <a:pt x="5428" y="706"/>
                    <a:pt x="5492" y="706"/>
                  </a:cubicBezTo>
                  <a:cubicBezTo>
                    <a:pt x="5523" y="799"/>
                    <a:pt x="5596" y="781"/>
                    <a:pt x="5679" y="781"/>
                  </a:cubicBezTo>
                  <a:cubicBezTo>
                    <a:pt x="5710" y="724"/>
                    <a:pt x="5783" y="781"/>
                    <a:pt x="5824" y="761"/>
                  </a:cubicBezTo>
                  <a:cubicBezTo>
                    <a:pt x="5897" y="724"/>
                    <a:pt x="6032" y="724"/>
                    <a:pt x="6148" y="686"/>
                  </a:cubicBezTo>
                  <a:cubicBezTo>
                    <a:pt x="6200" y="649"/>
                    <a:pt x="6293" y="630"/>
                    <a:pt x="6345" y="611"/>
                  </a:cubicBezTo>
                  <a:cubicBezTo>
                    <a:pt x="6418" y="574"/>
                    <a:pt x="6459" y="686"/>
                    <a:pt x="6522" y="649"/>
                  </a:cubicBezTo>
                  <a:cubicBezTo>
                    <a:pt x="6543" y="630"/>
                    <a:pt x="6563" y="574"/>
                    <a:pt x="6574" y="555"/>
                  </a:cubicBezTo>
                  <a:cubicBezTo>
                    <a:pt x="6606" y="555"/>
                    <a:pt x="6637" y="574"/>
                    <a:pt x="6668" y="574"/>
                  </a:cubicBezTo>
                  <a:cubicBezTo>
                    <a:pt x="6689" y="574"/>
                    <a:pt x="6720" y="498"/>
                    <a:pt x="6741" y="498"/>
                  </a:cubicBezTo>
                  <a:cubicBezTo>
                    <a:pt x="6783" y="498"/>
                    <a:pt x="6772" y="555"/>
                    <a:pt x="6814" y="555"/>
                  </a:cubicBezTo>
                  <a:cubicBezTo>
                    <a:pt x="6907" y="537"/>
                    <a:pt x="7001" y="537"/>
                    <a:pt x="7105" y="574"/>
                  </a:cubicBezTo>
                  <a:lnTo>
                    <a:pt x="7251" y="574"/>
                  </a:lnTo>
                  <a:cubicBezTo>
                    <a:pt x="7262" y="592"/>
                    <a:pt x="7262" y="611"/>
                    <a:pt x="7262" y="630"/>
                  </a:cubicBezTo>
                  <a:cubicBezTo>
                    <a:pt x="7283" y="649"/>
                    <a:pt x="7397" y="592"/>
                    <a:pt x="7459" y="592"/>
                  </a:cubicBezTo>
                  <a:cubicBezTo>
                    <a:pt x="7459" y="574"/>
                    <a:pt x="7459" y="537"/>
                    <a:pt x="7470" y="517"/>
                  </a:cubicBezTo>
                  <a:cubicBezTo>
                    <a:pt x="7439" y="517"/>
                    <a:pt x="7407" y="517"/>
                    <a:pt x="7387" y="498"/>
                  </a:cubicBezTo>
                  <a:cubicBezTo>
                    <a:pt x="7407" y="480"/>
                    <a:pt x="7407" y="442"/>
                    <a:pt x="7428" y="405"/>
                  </a:cubicBezTo>
                  <a:cubicBezTo>
                    <a:pt x="7449" y="386"/>
                    <a:pt x="7491" y="386"/>
                    <a:pt x="7501" y="348"/>
                  </a:cubicBezTo>
                  <a:cubicBezTo>
                    <a:pt x="7491" y="330"/>
                    <a:pt x="7491" y="330"/>
                    <a:pt x="7470" y="311"/>
                  </a:cubicBezTo>
                  <a:cubicBezTo>
                    <a:pt x="7449" y="330"/>
                    <a:pt x="7439" y="348"/>
                    <a:pt x="7407" y="348"/>
                  </a:cubicBezTo>
                  <a:cubicBezTo>
                    <a:pt x="7397" y="311"/>
                    <a:pt x="7407" y="330"/>
                    <a:pt x="7376" y="311"/>
                  </a:cubicBezTo>
                  <a:cubicBezTo>
                    <a:pt x="7345" y="367"/>
                    <a:pt x="7262" y="367"/>
                    <a:pt x="7210" y="367"/>
                  </a:cubicBezTo>
                  <a:lnTo>
                    <a:pt x="7210" y="311"/>
                  </a:lnTo>
                  <a:lnTo>
                    <a:pt x="7199" y="311"/>
                  </a:lnTo>
                  <a:cubicBezTo>
                    <a:pt x="7115" y="423"/>
                    <a:pt x="6648" y="423"/>
                    <a:pt x="6543" y="330"/>
                  </a:cubicBezTo>
                  <a:cubicBezTo>
                    <a:pt x="6543" y="292"/>
                    <a:pt x="6236" y="311"/>
                    <a:pt x="6225" y="273"/>
                  </a:cubicBezTo>
                  <a:cubicBezTo>
                    <a:pt x="6267" y="236"/>
                    <a:pt x="6574" y="198"/>
                    <a:pt x="6637" y="198"/>
                  </a:cubicBezTo>
                  <a:cubicBezTo>
                    <a:pt x="6668" y="236"/>
                    <a:pt x="6918" y="179"/>
                    <a:pt x="6980" y="161"/>
                  </a:cubicBezTo>
                  <a:cubicBezTo>
                    <a:pt x="7084" y="122"/>
                    <a:pt x="7288" y="156"/>
                    <a:pt x="7433" y="80"/>
                  </a:cubicBezTo>
                  <a:cubicBezTo>
                    <a:pt x="7495" y="43"/>
                    <a:pt x="7574" y="-27"/>
                    <a:pt x="7698" y="10"/>
                  </a:cubicBezTo>
                  <a:cubicBezTo>
                    <a:pt x="7751" y="29"/>
                    <a:pt x="7897" y="161"/>
                    <a:pt x="7949" y="142"/>
                  </a:cubicBezTo>
                  <a:cubicBezTo>
                    <a:pt x="7970" y="122"/>
                    <a:pt x="7990" y="67"/>
                    <a:pt x="8011" y="48"/>
                  </a:cubicBezTo>
                  <a:cubicBezTo>
                    <a:pt x="8074" y="29"/>
                    <a:pt x="8074" y="67"/>
                    <a:pt x="8136" y="29"/>
                  </a:cubicBezTo>
                  <a:cubicBezTo>
                    <a:pt x="8146" y="85"/>
                    <a:pt x="8188" y="142"/>
                    <a:pt x="8240" y="142"/>
                  </a:cubicBezTo>
                  <a:cubicBezTo>
                    <a:pt x="8240" y="122"/>
                    <a:pt x="8250" y="122"/>
                    <a:pt x="8262" y="104"/>
                  </a:cubicBezTo>
                  <a:cubicBezTo>
                    <a:pt x="8262" y="217"/>
                    <a:pt x="8283" y="161"/>
                    <a:pt x="8293" y="254"/>
                  </a:cubicBezTo>
                  <a:cubicBezTo>
                    <a:pt x="8303" y="273"/>
                    <a:pt x="8272" y="311"/>
                    <a:pt x="8262" y="330"/>
                  </a:cubicBezTo>
                  <a:cubicBezTo>
                    <a:pt x="8262" y="348"/>
                    <a:pt x="8272" y="367"/>
                    <a:pt x="8262" y="4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" name="Google Shape;99;p65"/>
            <p:cNvGrpSpPr/>
            <p:nvPr/>
          </p:nvGrpSpPr>
          <p:grpSpPr>
            <a:xfrm rot="-5666040">
              <a:off x="10169494" y="540350"/>
              <a:ext cx="653726" cy="651941"/>
              <a:chOff x="688950" y="1173205"/>
              <a:chExt cx="3371147" cy="3361942"/>
            </a:xfrm>
          </p:grpSpPr>
          <p:sp>
            <p:nvSpPr>
              <p:cNvPr id="100" name="Google Shape;100;p65"/>
              <p:cNvSpPr/>
              <p:nvPr/>
            </p:nvSpPr>
            <p:spPr>
              <a:xfrm>
                <a:off x="1132191" y="2241069"/>
                <a:ext cx="1982589" cy="2294078"/>
              </a:xfrm>
              <a:custGeom>
                <a:rect b="b" l="l" r="r" t="t"/>
                <a:pathLst>
                  <a:path extrusionOk="0" h="2294078" w="1982588">
                    <a:moveTo>
                      <a:pt x="1061590" y="2294078"/>
                    </a:moveTo>
                    <a:cubicBezTo>
                      <a:pt x="1038860" y="2290711"/>
                      <a:pt x="1016129" y="2286922"/>
                      <a:pt x="993399" y="2283555"/>
                    </a:cubicBezTo>
                    <a:cubicBezTo>
                      <a:pt x="794719" y="2254090"/>
                      <a:pt x="607826" y="2190950"/>
                      <a:pt x="431876" y="2094135"/>
                    </a:cubicBezTo>
                    <a:cubicBezTo>
                      <a:pt x="307280" y="2025524"/>
                      <a:pt x="192366" y="1942600"/>
                      <a:pt x="89238" y="1844944"/>
                    </a:cubicBezTo>
                    <a:cubicBezTo>
                      <a:pt x="59351" y="1816742"/>
                      <a:pt x="30307" y="1787276"/>
                      <a:pt x="0" y="1757811"/>
                    </a:cubicBezTo>
                    <a:cubicBezTo>
                      <a:pt x="23572" y="1730029"/>
                      <a:pt x="45040" y="1703511"/>
                      <a:pt x="67349" y="1677834"/>
                    </a:cubicBezTo>
                    <a:cubicBezTo>
                      <a:pt x="186473" y="1539347"/>
                      <a:pt x="304334" y="1399598"/>
                      <a:pt x="424720" y="1262795"/>
                    </a:cubicBezTo>
                    <a:cubicBezTo>
                      <a:pt x="639395" y="1018655"/>
                      <a:pt x="862910" y="782933"/>
                      <a:pt x="1099053" y="559418"/>
                    </a:cubicBezTo>
                    <a:cubicBezTo>
                      <a:pt x="1307835" y="362001"/>
                      <a:pt x="1525457" y="175108"/>
                      <a:pt x="1757390" y="5472"/>
                    </a:cubicBezTo>
                    <a:cubicBezTo>
                      <a:pt x="1759495" y="3788"/>
                      <a:pt x="1761600" y="2526"/>
                      <a:pt x="1764967" y="0"/>
                    </a:cubicBezTo>
                    <a:cubicBezTo>
                      <a:pt x="1838630" y="90921"/>
                      <a:pt x="1912714" y="181842"/>
                      <a:pt x="1985535" y="271501"/>
                    </a:cubicBezTo>
                    <a:cubicBezTo>
                      <a:pt x="1959017" y="296336"/>
                      <a:pt x="1931656" y="319066"/>
                      <a:pt x="1907242" y="344743"/>
                    </a:cubicBezTo>
                    <a:cubicBezTo>
                      <a:pt x="1836105" y="419669"/>
                      <a:pt x="1786855" y="508065"/>
                      <a:pt x="1746446" y="602353"/>
                    </a:cubicBezTo>
                    <a:cubicBezTo>
                      <a:pt x="1699723" y="711375"/>
                      <a:pt x="1666048" y="824605"/>
                      <a:pt x="1639109" y="939520"/>
                    </a:cubicBezTo>
                    <a:cubicBezTo>
                      <a:pt x="1615957" y="1036755"/>
                      <a:pt x="1596594" y="1135253"/>
                      <a:pt x="1575548" y="1232909"/>
                    </a:cubicBezTo>
                    <a:cubicBezTo>
                      <a:pt x="1545662" y="1371817"/>
                      <a:pt x="1517459" y="1511145"/>
                      <a:pt x="1485468" y="1649211"/>
                    </a:cubicBezTo>
                    <a:cubicBezTo>
                      <a:pt x="1458950" y="1764125"/>
                      <a:pt x="1422749" y="1876093"/>
                      <a:pt x="1372238" y="1983010"/>
                    </a:cubicBezTo>
                    <a:cubicBezTo>
                      <a:pt x="1332670" y="2066354"/>
                      <a:pt x="1283421" y="2143385"/>
                      <a:pt x="1214809" y="2206524"/>
                    </a:cubicBezTo>
                    <a:cubicBezTo>
                      <a:pt x="1179451" y="2238936"/>
                      <a:pt x="1139883" y="2265876"/>
                      <a:pt x="1096527" y="2286501"/>
                    </a:cubicBezTo>
                    <a:cubicBezTo>
                      <a:pt x="1091055" y="2289027"/>
                      <a:pt x="1086004" y="2291973"/>
                      <a:pt x="1080532" y="2294920"/>
                    </a:cubicBezTo>
                    <a:cubicBezTo>
                      <a:pt x="1074218" y="2294078"/>
                      <a:pt x="1067904" y="2294078"/>
                      <a:pt x="1061590" y="22940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65"/>
              <p:cNvSpPr/>
              <p:nvPr/>
            </p:nvSpPr>
            <p:spPr>
              <a:xfrm>
                <a:off x="688950" y="1934631"/>
                <a:ext cx="2125706" cy="2012054"/>
              </a:xfrm>
              <a:custGeom>
                <a:rect b="b" l="l" r="r" t="t"/>
                <a:pathLst>
                  <a:path extrusionOk="0" h="2012053" w="2125705">
                    <a:moveTo>
                      <a:pt x="0" y="858280"/>
                    </a:moveTo>
                    <a:cubicBezTo>
                      <a:pt x="842" y="855754"/>
                      <a:pt x="2526" y="853229"/>
                      <a:pt x="2105" y="850703"/>
                    </a:cubicBezTo>
                    <a:cubicBezTo>
                      <a:pt x="-1263" y="826289"/>
                      <a:pt x="10944" y="806926"/>
                      <a:pt x="22309" y="787142"/>
                    </a:cubicBezTo>
                    <a:cubicBezTo>
                      <a:pt x="84607" y="680226"/>
                      <a:pt x="173424" y="601091"/>
                      <a:pt x="279499" y="540055"/>
                    </a:cubicBezTo>
                    <a:cubicBezTo>
                      <a:pt x="376734" y="483651"/>
                      <a:pt x="481546" y="445346"/>
                      <a:pt x="588884" y="413355"/>
                    </a:cubicBezTo>
                    <a:cubicBezTo>
                      <a:pt x="698326" y="380943"/>
                      <a:pt x="809452" y="357371"/>
                      <a:pt x="920999" y="333799"/>
                    </a:cubicBezTo>
                    <a:cubicBezTo>
                      <a:pt x="1076323" y="300966"/>
                      <a:pt x="1232067" y="269396"/>
                      <a:pt x="1386970" y="233196"/>
                    </a:cubicBezTo>
                    <a:cubicBezTo>
                      <a:pt x="1506936" y="205415"/>
                      <a:pt x="1623534" y="165005"/>
                      <a:pt x="1732976" y="107338"/>
                    </a:cubicBezTo>
                    <a:cubicBezTo>
                      <a:pt x="1787697" y="78714"/>
                      <a:pt x="1838630" y="44619"/>
                      <a:pt x="1884933" y="3788"/>
                    </a:cubicBezTo>
                    <a:cubicBezTo>
                      <a:pt x="1886616" y="2526"/>
                      <a:pt x="1888300" y="1263"/>
                      <a:pt x="1889563" y="0"/>
                    </a:cubicBezTo>
                    <a:cubicBezTo>
                      <a:pt x="1969119" y="79977"/>
                      <a:pt x="2047833" y="159112"/>
                      <a:pt x="2128231" y="239931"/>
                    </a:cubicBezTo>
                    <a:cubicBezTo>
                      <a:pt x="1493466" y="772410"/>
                      <a:pt x="916369" y="1361714"/>
                      <a:pt x="399464" y="2014158"/>
                    </a:cubicBezTo>
                    <a:cubicBezTo>
                      <a:pt x="367473" y="1972486"/>
                      <a:pt x="337166" y="1935023"/>
                      <a:pt x="309385" y="1895456"/>
                    </a:cubicBezTo>
                    <a:cubicBezTo>
                      <a:pt x="210045" y="1754865"/>
                      <a:pt x="133435" y="1602487"/>
                      <a:pt x="80819" y="1438745"/>
                    </a:cubicBezTo>
                    <a:cubicBezTo>
                      <a:pt x="49670" y="1342351"/>
                      <a:pt x="27361" y="1243853"/>
                      <a:pt x="14733" y="1143251"/>
                    </a:cubicBezTo>
                    <a:cubicBezTo>
                      <a:pt x="8840" y="1095264"/>
                      <a:pt x="6314" y="1047278"/>
                      <a:pt x="2526" y="998871"/>
                    </a:cubicBezTo>
                    <a:cubicBezTo>
                      <a:pt x="2105" y="994241"/>
                      <a:pt x="1263" y="989611"/>
                      <a:pt x="421" y="984559"/>
                    </a:cubicBezTo>
                    <a:cubicBezTo>
                      <a:pt x="0" y="942887"/>
                      <a:pt x="0" y="900373"/>
                      <a:pt x="0" y="858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65"/>
              <p:cNvSpPr/>
              <p:nvPr/>
            </p:nvSpPr>
            <p:spPr>
              <a:xfrm>
                <a:off x="2341949" y="2603904"/>
                <a:ext cx="1309098" cy="1927867"/>
              </a:xfrm>
              <a:custGeom>
                <a:rect b="b" l="l" r="r" t="t"/>
                <a:pathLst>
                  <a:path extrusionOk="0" h="1927867" w="1309097">
                    <a:moveTo>
                      <a:pt x="0" y="1928717"/>
                    </a:moveTo>
                    <a:cubicBezTo>
                      <a:pt x="23151" y="1907250"/>
                      <a:pt x="46723" y="1887045"/>
                      <a:pt x="68191" y="1864736"/>
                    </a:cubicBezTo>
                    <a:cubicBezTo>
                      <a:pt x="131752" y="1798649"/>
                      <a:pt x="177212" y="1721198"/>
                      <a:pt x="215938" y="1639116"/>
                    </a:cubicBezTo>
                    <a:cubicBezTo>
                      <a:pt x="269396" y="1525886"/>
                      <a:pt x="308543" y="1407183"/>
                      <a:pt x="339271" y="1286376"/>
                    </a:cubicBezTo>
                    <a:cubicBezTo>
                      <a:pt x="369999" y="1164726"/>
                      <a:pt x="396939" y="1041814"/>
                      <a:pt x="424299" y="919323"/>
                    </a:cubicBezTo>
                    <a:cubicBezTo>
                      <a:pt x="456711" y="774102"/>
                      <a:pt x="486597" y="628038"/>
                      <a:pt x="519851" y="483238"/>
                    </a:cubicBezTo>
                    <a:cubicBezTo>
                      <a:pt x="543002" y="382635"/>
                      <a:pt x="572888" y="283295"/>
                      <a:pt x="617086" y="189427"/>
                    </a:cubicBezTo>
                    <a:cubicBezTo>
                      <a:pt x="644447" y="131339"/>
                      <a:pt x="676858" y="76618"/>
                      <a:pt x="729054" y="37050"/>
                    </a:cubicBezTo>
                    <a:cubicBezTo>
                      <a:pt x="745891" y="24422"/>
                      <a:pt x="765254" y="13478"/>
                      <a:pt x="785038" y="5901"/>
                    </a:cubicBezTo>
                    <a:cubicBezTo>
                      <a:pt x="814082" y="-5464"/>
                      <a:pt x="841864" y="-413"/>
                      <a:pt x="865436" y="21055"/>
                    </a:cubicBezTo>
                    <a:cubicBezTo>
                      <a:pt x="914685" y="64832"/>
                      <a:pt x="954673" y="116606"/>
                      <a:pt x="990873" y="171327"/>
                    </a:cubicBezTo>
                    <a:cubicBezTo>
                      <a:pt x="1128518" y="380109"/>
                      <a:pt x="1224912" y="606992"/>
                      <a:pt x="1279633" y="851132"/>
                    </a:cubicBezTo>
                    <a:cubicBezTo>
                      <a:pt x="1301100" y="946684"/>
                      <a:pt x="1312886" y="1043919"/>
                      <a:pt x="1309519" y="1141996"/>
                    </a:cubicBezTo>
                    <a:cubicBezTo>
                      <a:pt x="1306151" y="1237547"/>
                      <a:pt x="1289735" y="1330152"/>
                      <a:pt x="1243432" y="1415602"/>
                    </a:cubicBezTo>
                    <a:cubicBezTo>
                      <a:pt x="1240065" y="1421495"/>
                      <a:pt x="1235856" y="1427388"/>
                      <a:pt x="1230804" y="1432439"/>
                    </a:cubicBezTo>
                    <a:cubicBezTo>
                      <a:pt x="1090634" y="1573451"/>
                      <a:pt x="930259" y="1686682"/>
                      <a:pt x="750101" y="1771289"/>
                    </a:cubicBezTo>
                    <a:cubicBezTo>
                      <a:pt x="607825" y="1838217"/>
                      <a:pt x="458816" y="1884099"/>
                      <a:pt x="303492" y="1908934"/>
                    </a:cubicBezTo>
                    <a:cubicBezTo>
                      <a:pt x="205836" y="1924508"/>
                      <a:pt x="107338" y="1931664"/>
                      <a:pt x="8419" y="1929980"/>
                    </a:cubicBezTo>
                    <a:cubicBezTo>
                      <a:pt x="5472" y="1929138"/>
                      <a:pt x="2525" y="1928717"/>
                      <a:pt x="0" y="19287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65"/>
              <p:cNvSpPr/>
              <p:nvPr/>
            </p:nvSpPr>
            <p:spPr>
              <a:xfrm>
                <a:off x="698631" y="1470056"/>
                <a:ext cx="1780541" cy="1195446"/>
              </a:xfrm>
              <a:custGeom>
                <a:rect b="b" l="l" r="r" t="t"/>
                <a:pathLst>
                  <a:path extrusionOk="0" h="1195446" w="1780541">
                    <a:moveTo>
                      <a:pt x="0" y="1198680"/>
                    </a:moveTo>
                    <a:cubicBezTo>
                      <a:pt x="5893" y="1161217"/>
                      <a:pt x="10523" y="1123334"/>
                      <a:pt x="17258" y="1085871"/>
                    </a:cubicBezTo>
                    <a:cubicBezTo>
                      <a:pt x="44619" y="935177"/>
                      <a:pt x="91342" y="790377"/>
                      <a:pt x="158691" y="652732"/>
                    </a:cubicBezTo>
                    <a:cubicBezTo>
                      <a:pt x="280762" y="402698"/>
                      <a:pt x="454185" y="195179"/>
                      <a:pt x="678121" y="30174"/>
                    </a:cubicBezTo>
                    <a:cubicBezTo>
                      <a:pt x="691591" y="20071"/>
                      <a:pt x="711375" y="17125"/>
                      <a:pt x="728633" y="13757"/>
                    </a:cubicBezTo>
                    <a:cubicBezTo>
                      <a:pt x="794719" y="709"/>
                      <a:pt x="861647" y="-2659"/>
                      <a:pt x="928997" y="1971"/>
                    </a:cubicBezTo>
                    <a:cubicBezTo>
                      <a:pt x="1159667" y="18388"/>
                      <a:pt x="1372659" y="91630"/>
                      <a:pt x="1573864" y="201493"/>
                    </a:cubicBezTo>
                    <a:cubicBezTo>
                      <a:pt x="1634899" y="234747"/>
                      <a:pt x="1692988" y="272631"/>
                      <a:pt x="1741395" y="323563"/>
                    </a:cubicBezTo>
                    <a:cubicBezTo>
                      <a:pt x="1754865" y="337875"/>
                      <a:pt x="1766651" y="353870"/>
                      <a:pt x="1776332" y="371129"/>
                    </a:cubicBezTo>
                    <a:cubicBezTo>
                      <a:pt x="1780962" y="379126"/>
                      <a:pt x="1782225" y="391754"/>
                      <a:pt x="1780121" y="401015"/>
                    </a:cubicBezTo>
                    <a:cubicBezTo>
                      <a:pt x="1771281" y="445634"/>
                      <a:pt x="1740553" y="473836"/>
                      <a:pt x="1704774" y="497829"/>
                    </a:cubicBezTo>
                    <a:cubicBezTo>
                      <a:pt x="1654262" y="531925"/>
                      <a:pt x="1597436" y="552550"/>
                      <a:pt x="1539769" y="571492"/>
                    </a:cubicBezTo>
                    <a:cubicBezTo>
                      <a:pt x="1441691" y="603483"/>
                      <a:pt x="1341510" y="625792"/>
                      <a:pt x="1240907" y="647681"/>
                    </a:cubicBezTo>
                    <a:cubicBezTo>
                      <a:pt x="1063695" y="686406"/>
                      <a:pt x="886482" y="723448"/>
                      <a:pt x="710112" y="764279"/>
                    </a:cubicBezTo>
                    <a:cubicBezTo>
                      <a:pt x="588463" y="792481"/>
                      <a:pt x="469339" y="829944"/>
                      <a:pt x="354425" y="879614"/>
                    </a:cubicBezTo>
                    <a:cubicBezTo>
                      <a:pt x="265608" y="918340"/>
                      <a:pt x="181001" y="964642"/>
                      <a:pt x="110284" y="1031991"/>
                    </a:cubicBezTo>
                    <a:cubicBezTo>
                      <a:pt x="63140" y="1077873"/>
                      <a:pt x="26098" y="1130489"/>
                      <a:pt x="5893" y="1193629"/>
                    </a:cubicBezTo>
                    <a:cubicBezTo>
                      <a:pt x="5051" y="1195734"/>
                      <a:pt x="4209" y="1197418"/>
                      <a:pt x="3367" y="1199522"/>
                    </a:cubicBezTo>
                    <a:cubicBezTo>
                      <a:pt x="2105" y="1199101"/>
                      <a:pt x="1263" y="1199101"/>
                      <a:pt x="0" y="11986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65"/>
              <p:cNvSpPr/>
              <p:nvPr/>
            </p:nvSpPr>
            <p:spPr>
              <a:xfrm>
                <a:off x="3256117" y="2400093"/>
                <a:ext cx="803980" cy="1544820"/>
              </a:xfrm>
              <a:custGeom>
                <a:rect b="b" l="l" r="r" t="t"/>
                <a:pathLst>
                  <a:path extrusionOk="0" h="1544819" w="803979">
                    <a:moveTo>
                      <a:pt x="406716" y="1546170"/>
                    </a:moveTo>
                    <a:cubicBezTo>
                      <a:pt x="415555" y="1507865"/>
                      <a:pt x="426079" y="1470824"/>
                      <a:pt x="432393" y="1432940"/>
                    </a:cubicBezTo>
                    <a:cubicBezTo>
                      <a:pt x="439548" y="1389584"/>
                      <a:pt x="445862" y="1345386"/>
                      <a:pt x="447967" y="1301188"/>
                    </a:cubicBezTo>
                    <a:cubicBezTo>
                      <a:pt x="450072" y="1253202"/>
                      <a:pt x="449230" y="1204795"/>
                      <a:pt x="446284" y="1156809"/>
                    </a:cubicBezTo>
                    <a:cubicBezTo>
                      <a:pt x="439970" y="1063782"/>
                      <a:pt x="419344" y="973282"/>
                      <a:pt x="391562" y="884466"/>
                    </a:cubicBezTo>
                    <a:cubicBezTo>
                      <a:pt x="340209" y="721986"/>
                      <a:pt x="262757" y="572134"/>
                      <a:pt x="173520" y="427755"/>
                    </a:cubicBezTo>
                    <a:cubicBezTo>
                      <a:pt x="125533" y="350303"/>
                      <a:pt x="76284" y="273273"/>
                      <a:pt x="28719" y="195400"/>
                    </a:cubicBezTo>
                    <a:cubicBezTo>
                      <a:pt x="17775" y="177300"/>
                      <a:pt x="10198" y="156675"/>
                      <a:pt x="2200" y="136891"/>
                    </a:cubicBezTo>
                    <a:cubicBezTo>
                      <a:pt x="-2430" y="125105"/>
                      <a:pt x="517" y="114581"/>
                      <a:pt x="8514" y="104058"/>
                    </a:cubicBezTo>
                    <a:cubicBezTo>
                      <a:pt x="43873" y="58177"/>
                      <a:pt x="92280" y="32921"/>
                      <a:pt x="146159" y="17346"/>
                    </a:cubicBezTo>
                    <a:cubicBezTo>
                      <a:pt x="214350" y="-2438"/>
                      <a:pt x="283804" y="-3700"/>
                      <a:pt x="353679" y="5560"/>
                    </a:cubicBezTo>
                    <a:cubicBezTo>
                      <a:pt x="457228" y="19030"/>
                      <a:pt x="551095" y="56072"/>
                      <a:pt x="634861" y="118370"/>
                    </a:cubicBezTo>
                    <a:cubicBezTo>
                      <a:pt x="705157" y="170144"/>
                      <a:pt x="759036" y="235810"/>
                      <a:pt x="796499" y="314524"/>
                    </a:cubicBezTo>
                    <a:cubicBezTo>
                      <a:pt x="801550" y="324626"/>
                      <a:pt x="802392" y="337254"/>
                      <a:pt x="803234" y="349040"/>
                    </a:cubicBezTo>
                    <a:cubicBezTo>
                      <a:pt x="808285" y="426071"/>
                      <a:pt x="807864" y="503522"/>
                      <a:pt x="802392" y="580553"/>
                    </a:cubicBezTo>
                    <a:cubicBezTo>
                      <a:pt x="794394" y="689153"/>
                      <a:pt x="776294" y="796070"/>
                      <a:pt x="748091" y="901303"/>
                    </a:cubicBezTo>
                    <a:cubicBezTo>
                      <a:pt x="710629" y="1039368"/>
                      <a:pt x="655908" y="1170699"/>
                      <a:pt x="584770" y="1294453"/>
                    </a:cubicBezTo>
                    <a:cubicBezTo>
                      <a:pt x="532575" y="1383270"/>
                      <a:pt x="473644" y="1467035"/>
                      <a:pt x="406716" y="15461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65"/>
              <p:cNvSpPr/>
              <p:nvPr/>
            </p:nvSpPr>
            <p:spPr>
              <a:xfrm>
                <a:off x="2948933" y="1703539"/>
                <a:ext cx="1098632" cy="938678"/>
              </a:xfrm>
              <a:custGeom>
                <a:rect b="b" l="l" r="r" t="t"/>
                <a:pathLst>
                  <a:path extrusionOk="0" h="938677" w="1098631">
                    <a:moveTo>
                      <a:pt x="655812" y="0"/>
                    </a:moveTo>
                    <a:cubicBezTo>
                      <a:pt x="902057" y="266029"/>
                      <a:pt x="1050646" y="577518"/>
                      <a:pt x="1100316" y="939941"/>
                    </a:cubicBezTo>
                    <a:cubicBezTo>
                      <a:pt x="1088950" y="922261"/>
                      <a:pt x="1079269" y="907950"/>
                      <a:pt x="1069588" y="893217"/>
                    </a:cubicBezTo>
                    <a:cubicBezTo>
                      <a:pt x="1019918" y="820396"/>
                      <a:pt x="961408" y="755993"/>
                      <a:pt x="886061" y="708849"/>
                    </a:cubicBezTo>
                    <a:cubicBezTo>
                      <a:pt x="825868" y="670965"/>
                      <a:pt x="760203" y="648656"/>
                      <a:pt x="689065" y="641079"/>
                    </a:cubicBezTo>
                    <a:cubicBezTo>
                      <a:pt x="574993" y="629293"/>
                      <a:pt x="466813" y="654128"/>
                      <a:pt x="361580" y="695379"/>
                    </a:cubicBezTo>
                    <a:cubicBezTo>
                      <a:pt x="318224" y="712217"/>
                      <a:pt x="276131" y="733684"/>
                      <a:pt x="233196" y="752626"/>
                    </a:cubicBezTo>
                    <a:cubicBezTo>
                      <a:pt x="229408" y="754310"/>
                      <a:pt x="225619" y="756414"/>
                      <a:pt x="220568" y="758940"/>
                    </a:cubicBezTo>
                    <a:cubicBezTo>
                      <a:pt x="146905" y="666335"/>
                      <a:pt x="73242" y="574151"/>
                      <a:pt x="0" y="481967"/>
                    </a:cubicBezTo>
                    <a:cubicBezTo>
                      <a:pt x="49249" y="420090"/>
                      <a:pt x="539214" y="59772"/>
                      <a:pt x="6558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65"/>
              <p:cNvSpPr/>
              <p:nvPr/>
            </p:nvSpPr>
            <p:spPr>
              <a:xfrm>
                <a:off x="1457151" y="1173205"/>
                <a:ext cx="1304889" cy="614560"/>
              </a:xfrm>
              <a:custGeom>
                <a:rect b="b" l="l" r="r" t="t"/>
                <a:pathLst>
                  <a:path extrusionOk="0" h="614560" w="1304888">
                    <a:moveTo>
                      <a:pt x="0" y="269357"/>
                    </a:moveTo>
                    <a:cubicBezTo>
                      <a:pt x="37463" y="247469"/>
                      <a:pt x="74084" y="224738"/>
                      <a:pt x="111968" y="204113"/>
                    </a:cubicBezTo>
                    <a:cubicBezTo>
                      <a:pt x="248771" y="129187"/>
                      <a:pt x="393150" y="74466"/>
                      <a:pt x="545528" y="40370"/>
                    </a:cubicBezTo>
                    <a:cubicBezTo>
                      <a:pt x="617507" y="23954"/>
                      <a:pt x="689907" y="10905"/>
                      <a:pt x="763570" y="6696"/>
                    </a:cubicBezTo>
                    <a:cubicBezTo>
                      <a:pt x="831340" y="2907"/>
                      <a:pt x="899531" y="-1302"/>
                      <a:pt x="967301" y="382"/>
                    </a:cubicBezTo>
                    <a:cubicBezTo>
                      <a:pt x="1030441" y="1645"/>
                      <a:pt x="1093160" y="9642"/>
                      <a:pt x="1155879" y="15956"/>
                    </a:cubicBezTo>
                    <a:cubicBezTo>
                      <a:pt x="1163035" y="16798"/>
                      <a:pt x="1171453" y="21849"/>
                      <a:pt x="1176504" y="27742"/>
                    </a:cubicBezTo>
                    <a:cubicBezTo>
                      <a:pt x="1231226" y="88356"/>
                      <a:pt x="1274581" y="156126"/>
                      <a:pt x="1296470" y="236104"/>
                    </a:cubicBezTo>
                    <a:cubicBezTo>
                      <a:pt x="1333091" y="368276"/>
                      <a:pt x="1286789" y="506763"/>
                      <a:pt x="1177346" y="588844"/>
                    </a:cubicBezTo>
                    <a:cubicBezTo>
                      <a:pt x="1158825" y="602735"/>
                      <a:pt x="1139462" y="620414"/>
                      <a:pt x="1113786" y="614521"/>
                    </a:cubicBezTo>
                    <a:cubicBezTo>
                      <a:pt x="1095265" y="610733"/>
                      <a:pt x="1075902" y="604419"/>
                      <a:pt x="1059906" y="594737"/>
                    </a:cubicBezTo>
                    <a:cubicBezTo>
                      <a:pt x="1010657" y="564851"/>
                      <a:pt x="962250" y="532860"/>
                      <a:pt x="913843" y="500870"/>
                    </a:cubicBezTo>
                    <a:cubicBezTo>
                      <a:pt x="818712" y="437730"/>
                      <a:pt x="720214" y="380904"/>
                      <a:pt x="612877" y="340495"/>
                    </a:cubicBezTo>
                    <a:cubicBezTo>
                      <a:pt x="524902" y="307241"/>
                      <a:pt x="434402" y="284511"/>
                      <a:pt x="340955" y="272304"/>
                    </a:cubicBezTo>
                    <a:cubicBezTo>
                      <a:pt x="253822" y="260938"/>
                      <a:pt x="166689" y="260097"/>
                      <a:pt x="79556" y="265148"/>
                    </a:cubicBezTo>
                    <a:cubicBezTo>
                      <a:pt x="53458" y="266832"/>
                      <a:pt x="27361" y="270199"/>
                      <a:pt x="1263" y="273146"/>
                    </a:cubicBezTo>
                    <a:cubicBezTo>
                      <a:pt x="1263" y="271883"/>
                      <a:pt x="421" y="270620"/>
                      <a:pt x="0" y="2693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65"/>
              <p:cNvSpPr/>
              <p:nvPr/>
            </p:nvSpPr>
            <p:spPr>
              <a:xfrm>
                <a:off x="2629867" y="1203472"/>
                <a:ext cx="921841" cy="917631"/>
              </a:xfrm>
              <a:custGeom>
                <a:rect b="b" l="l" r="r" t="t"/>
                <a:pathLst>
                  <a:path extrusionOk="0" h="917631" w="921840">
                    <a:moveTo>
                      <a:pt x="255506" y="917631"/>
                    </a:moveTo>
                    <a:cubicBezTo>
                      <a:pt x="170477" y="838496"/>
                      <a:pt x="85870" y="759361"/>
                      <a:pt x="0" y="679384"/>
                    </a:cubicBezTo>
                    <a:cubicBezTo>
                      <a:pt x="8419" y="670544"/>
                      <a:pt x="16416" y="662547"/>
                      <a:pt x="23993" y="654549"/>
                    </a:cubicBezTo>
                    <a:cubicBezTo>
                      <a:pt x="69454" y="607405"/>
                      <a:pt x="111547" y="557314"/>
                      <a:pt x="143117" y="499646"/>
                    </a:cubicBezTo>
                    <a:cubicBezTo>
                      <a:pt x="199943" y="396518"/>
                      <a:pt x="203310" y="289180"/>
                      <a:pt x="163742" y="179738"/>
                    </a:cubicBezTo>
                    <a:cubicBezTo>
                      <a:pt x="143959" y="124596"/>
                      <a:pt x="116177" y="73242"/>
                      <a:pt x="84186" y="24414"/>
                    </a:cubicBezTo>
                    <a:cubicBezTo>
                      <a:pt x="79556" y="17258"/>
                      <a:pt x="74926" y="9681"/>
                      <a:pt x="68191" y="0"/>
                    </a:cubicBezTo>
                    <a:cubicBezTo>
                      <a:pt x="93447" y="5472"/>
                      <a:pt x="116177" y="9681"/>
                      <a:pt x="138487" y="15154"/>
                    </a:cubicBezTo>
                    <a:cubicBezTo>
                      <a:pt x="314436" y="57668"/>
                      <a:pt x="479441" y="126280"/>
                      <a:pt x="633502" y="221410"/>
                    </a:cubicBezTo>
                    <a:cubicBezTo>
                      <a:pt x="736631" y="285392"/>
                      <a:pt x="831340" y="359476"/>
                      <a:pt x="918473" y="443662"/>
                    </a:cubicBezTo>
                    <a:cubicBezTo>
                      <a:pt x="926892" y="452081"/>
                      <a:pt x="926471" y="455448"/>
                      <a:pt x="915527" y="460920"/>
                    </a:cubicBezTo>
                    <a:cubicBezTo>
                      <a:pt x="743786" y="540476"/>
                      <a:pt x="593093" y="652023"/>
                      <a:pt x="445346" y="768200"/>
                    </a:cubicBezTo>
                    <a:cubicBezTo>
                      <a:pt x="384732" y="816187"/>
                      <a:pt x="324117" y="864173"/>
                      <a:pt x="263924" y="912159"/>
                    </a:cubicBezTo>
                    <a:cubicBezTo>
                      <a:pt x="261399" y="913843"/>
                      <a:pt x="258873" y="915527"/>
                      <a:pt x="255506" y="9176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8" name="Google Shape;108;p65"/>
          <p:cNvSpPr/>
          <p:nvPr>
            <p:ph idx="2" type="pic"/>
          </p:nvPr>
        </p:nvSpPr>
        <p:spPr>
          <a:xfrm>
            <a:off x="1235248" y="1848318"/>
            <a:ext cx="3554035" cy="217176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Images &amp; Contents Layout">
  <p:cSld name="15_Images &amp; Contents Layou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6"/>
          <p:cNvSpPr/>
          <p:nvPr>
            <p:ph idx="2" type="pic"/>
          </p:nvPr>
        </p:nvSpPr>
        <p:spPr>
          <a:xfrm>
            <a:off x="2255520" y="548640"/>
            <a:ext cx="9936479" cy="27468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66"/>
          <p:cNvSpPr/>
          <p:nvPr>
            <p:ph idx="3" type="pic"/>
          </p:nvPr>
        </p:nvSpPr>
        <p:spPr>
          <a:xfrm>
            <a:off x="-1" y="3562540"/>
            <a:ext cx="12192000" cy="274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 slide layout">
  <p:cSld name="1_Image slide layou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67"/>
          <p:cNvGrpSpPr/>
          <p:nvPr/>
        </p:nvGrpSpPr>
        <p:grpSpPr>
          <a:xfrm>
            <a:off x="8981148" y="1615189"/>
            <a:ext cx="2501139" cy="4668187"/>
            <a:chOff x="3501573" y="3178068"/>
            <a:chExt cx="1340594" cy="2737840"/>
          </a:xfrm>
        </p:grpSpPr>
        <p:sp>
          <p:nvSpPr>
            <p:cNvPr id="114" name="Google Shape;114;p67"/>
            <p:cNvSpPr/>
            <p:nvPr/>
          </p:nvSpPr>
          <p:spPr>
            <a:xfrm>
              <a:off x="3504728" y="3612346"/>
              <a:ext cx="62939" cy="220286"/>
            </a:xfrm>
            <a:custGeom>
              <a:rect b="b" l="l" r="r" t="t"/>
              <a:pathLst>
                <a:path extrusionOk="0" h="66675" w="19050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7"/>
            <p:cNvSpPr/>
            <p:nvPr/>
          </p:nvSpPr>
          <p:spPr>
            <a:xfrm>
              <a:off x="3501573" y="3832632"/>
              <a:ext cx="62939" cy="220286"/>
            </a:xfrm>
            <a:custGeom>
              <a:rect b="b" l="l" r="r" t="t"/>
              <a:pathLst>
                <a:path extrusionOk="0" h="66675" w="19050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7"/>
            <p:cNvSpPr/>
            <p:nvPr/>
          </p:nvSpPr>
          <p:spPr>
            <a:xfrm>
              <a:off x="4776089" y="3829487"/>
              <a:ext cx="62939" cy="220286"/>
            </a:xfrm>
            <a:custGeom>
              <a:rect b="b" l="l" r="r" t="t"/>
              <a:pathLst>
                <a:path extrusionOk="0" h="66675" w="19050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7"/>
            <p:cNvSpPr/>
            <p:nvPr/>
          </p:nvSpPr>
          <p:spPr>
            <a:xfrm>
              <a:off x="3520451" y="3178068"/>
              <a:ext cx="1321716" cy="2737840"/>
            </a:xfrm>
            <a:custGeom>
              <a:rect b="b" l="l" r="r" t="t"/>
              <a:pathLst>
                <a:path extrusionOk="0" h="828675" w="400050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7"/>
            <p:cNvSpPr/>
            <p:nvPr/>
          </p:nvSpPr>
          <p:spPr>
            <a:xfrm>
              <a:off x="3529897" y="3190652"/>
              <a:ext cx="1290246" cy="2706371"/>
            </a:xfrm>
            <a:custGeom>
              <a:rect b="b" l="l" r="r" t="t"/>
              <a:pathLst>
                <a:path extrusionOk="0" h="819150" w="390525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7"/>
            <p:cNvSpPr/>
            <p:nvPr/>
          </p:nvSpPr>
          <p:spPr>
            <a:xfrm>
              <a:off x="3627447" y="3596610"/>
              <a:ext cx="1101430" cy="1951104"/>
            </a:xfrm>
            <a:custGeom>
              <a:rect b="b" l="l" r="r" t="t"/>
              <a:pathLst>
                <a:path extrusionOk="0" h="590550" w="333375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0" name="Google Shape;120;p67"/>
            <p:cNvGrpSpPr/>
            <p:nvPr/>
          </p:nvGrpSpPr>
          <p:grpSpPr>
            <a:xfrm>
              <a:off x="4101503" y="5648273"/>
              <a:ext cx="147034" cy="160886"/>
              <a:chOff x="6779775" y="6048824"/>
              <a:chExt cx="125701" cy="137543"/>
            </a:xfrm>
          </p:grpSpPr>
          <p:sp>
            <p:nvSpPr>
              <p:cNvPr id="121" name="Google Shape;121;p67"/>
              <p:cNvSpPr/>
              <p:nvPr/>
            </p:nvSpPr>
            <p:spPr>
              <a:xfrm>
                <a:off x="6779775" y="6048824"/>
                <a:ext cx="125701" cy="137543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67"/>
              <p:cNvSpPr/>
              <p:nvPr/>
            </p:nvSpPr>
            <p:spPr>
              <a:xfrm>
                <a:off x="6800725" y="6071748"/>
                <a:ext cx="83801" cy="91695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3" name="Google Shape;123;p67"/>
            <p:cNvSpPr/>
            <p:nvPr/>
          </p:nvSpPr>
          <p:spPr>
            <a:xfrm>
              <a:off x="3821102" y="3628406"/>
              <a:ext cx="906450" cy="1887518"/>
            </a:xfrm>
            <a:custGeom>
              <a:rect b="b" l="l" r="r" t="t"/>
              <a:pathLst>
                <a:path extrusionOk="0" h="2330356" w="111911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7"/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fmla="val 50000" name="adj"/>
              </a:avLst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7"/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67"/>
          <p:cNvGrpSpPr/>
          <p:nvPr/>
        </p:nvGrpSpPr>
        <p:grpSpPr>
          <a:xfrm>
            <a:off x="-1" y="191592"/>
            <a:ext cx="11966714" cy="1052040"/>
            <a:chOff x="-1" y="191592"/>
            <a:chExt cx="11966714" cy="1052040"/>
          </a:xfrm>
        </p:grpSpPr>
        <p:sp>
          <p:nvSpPr>
            <p:cNvPr id="127" name="Google Shape;127;p67"/>
            <p:cNvSpPr/>
            <p:nvPr/>
          </p:nvSpPr>
          <p:spPr>
            <a:xfrm>
              <a:off x="-1" y="281043"/>
              <a:ext cx="11966714" cy="962589"/>
            </a:xfrm>
            <a:custGeom>
              <a:rect b="b" l="l" r="r" t="t"/>
              <a:pathLst>
                <a:path extrusionOk="0" h="962589" w="11847542">
                  <a:moveTo>
                    <a:pt x="0" y="0"/>
                  </a:moveTo>
                  <a:lnTo>
                    <a:pt x="11847542" y="0"/>
                  </a:lnTo>
                  <a:lnTo>
                    <a:pt x="11589026" y="962589"/>
                  </a:lnTo>
                  <a:lnTo>
                    <a:pt x="0" y="962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7"/>
            <p:cNvSpPr/>
            <p:nvPr/>
          </p:nvSpPr>
          <p:spPr>
            <a:xfrm>
              <a:off x="0" y="191592"/>
              <a:ext cx="11857382" cy="962589"/>
            </a:xfrm>
            <a:custGeom>
              <a:rect b="b" l="l" r="r" t="t"/>
              <a:pathLst>
                <a:path extrusionOk="0" h="962589" w="11857382">
                  <a:moveTo>
                    <a:pt x="0" y="0"/>
                  </a:moveTo>
                  <a:lnTo>
                    <a:pt x="11857382" y="0"/>
                  </a:lnTo>
                  <a:lnTo>
                    <a:pt x="11589026" y="962589"/>
                  </a:lnTo>
                  <a:lnTo>
                    <a:pt x="0" y="962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67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30" name="Google Shape;130;p67"/>
          <p:cNvGrpSpPr/>
          <p:nvPr/>
        </p:nvGrpSpPr>
        <p:grpSpPr>
          <a:xfrm rot="10800000">
            <a:off x="9888842" y="-60041"/>
            <a:ext cx="1992162" cy="1644757"/>
            <a:chOff x="9706860" y="-200510"/>
            <a:chExt cx="2279524" cy="1882007"/>
          </a:xfrm>
        </p:grpSpPr>
        <p:sp>
          <p:nvSpPr>
            <p:cNvPr id="131" name="Google Shape;131;p67"/>
            <p:cNvSpPr/>
            <p:nvPr/>
          </p:nvSpPr>
          <p:spPr>
            <a:xfrm flipH="1" rot="-1800000">
              <a:off x="9813499" y="250390"/>
              <a:ext cx="2066245" cy="980207"/>
            </a:xfrm>
            <a:custGeom>
              <a:rect b="b" l="l" r="r" t="t"/>
              <a:pathLst>
                <a:path extrusionOk="0" h="10002" w="10201">
                  <a:moveTo>
                    <a:pt x="8262" y="423"/>
                  </a:moveTo>
                  <a:cubicBezTo>
                    <a:pt x="8283" y="442"/>
                    <a:pt x="8303" y="442"/>
                    <a:pt x="8324" y="442"/>
                  </a:cubicBezTo>
                  <a:cubicBezTo>
                    <a:pt x="8335" y="480"/>
                    <a:pt x="8335" y="480"/>
                    <a:pt x="8335" y="517"/>
                  </a:cubicBezTo>
                  <a:cubicBezTo>
                    <a:pt x="8303" y="537"/>
                    <a:pt x="8314" y="517"/>
                    <a:pt x="8303" y="592"/>
                  </a:cubicBezTo>
                  <a:lnTo>
                    <a:pt x="8345" y="592"/>
                  </a:lnTo>
                  <a:cubicBezTo>
                    <a:pt x="8355" y="630"/>
                    <a:pt x="8435" y="524"/>
                    <a:pt x="8414" y="543"/>
                  </a:cubicBezTo>
                  <a:cubicBezTo>
                    <a:pt x="8404" y="561"/>
                    <a:pt x="8312" y="750"/>
                    <a:pt x="8291" y="770"/>
                  </a:cubicBezTo>
                  <a:cubicBezTo>
                    <a:pt x="8312" y="825"/>
                    <a:pt x="8250" y="855"/>
                    <a:pt x="8230" y="930"/>
                  </a:cubicBezTo>
                  <a:cubicBezTo>
                    <a:pt x="8272" y="950"/>
                    <a:pt x="8283" y="987"/>
                    <a:pt x="8324" y="1005"/>
                  </a:cubicBezTo>
                  <a:cubicBezTo>
                    <a:pt x="8335" y="968"/>
                    <a:pt x="8335" y="930"/>
                    <a:pt x="8345" y="875"/>
                  </a:cubicBezTo>
                  <a:lnTo>
                    <a:pt x="8355" y="875"/>
                  </a:lnTo>
                  <a:lnTo>
                    <a:pt x="8355" y="893"/>
                  </a:lnTo>
                  <a:cubicBezTo>
                    <a:pt x="8386" y="987"/>
                    <a:pt x="8366" y="1119"/>
                    <a:pt x="8376" y="1212"/>
                  </a:cubicBezTo>
                  <a:lnTo>
                    <a:pt x="8355" y="1212"/>
                  </a:lnTo>
                  <a:cubicBezTo>
                    <a:pt x="8345" y="1212"/>
                    <a:pt x="8345" y="1212"/>
                    <a:pt x="8324" y="1231"/>
                  </a:cubicBezTo>
                  <a:lnTo>
                    <a:pt x="8324" y="1288"/>
                  </a:lnTo>
                  <a:cubicBezTo>
                    <a:pt x="8314" y="1306"/>
                    <a:pt x="8084" y="1607"/>
                    <a:pt x="8084" y="1607"/>
                  </a:cubicBezTo>
                  <a:lnTo>
                    <a:pt x="8126" y="1607"/>
                  </a:lnTo>
                  <a:cubicBezTo>
                    <a:pt x="8157" y="1532"/>
                    <a:pt x="8240" y="1569"/>
                    <a:pt x="8293" y="1589"/>
                  </a:cubicBezTo>
                  <a:cubicBezTo>
                    <a:pt x="8293" y="1644"/>
                    <a:pt x="8283" y="1663"/>
                    <a:pt x="8293" y="1682"/>
                  </a:cubicBezTo>
                  <a:cubicBezTo>
                    <a:pt x="8314" y="1738"/>
                    <a:pt x="8324" y="1776"/>
                    <a:pt x="8366" y="1776"/>
                  </a:cubicBezTo>
                  <a:cubicBezTo>
                    <a:pt x="8407" y="1738"/>
                    <a:pt x="8542" y="1813"/>
                    <a:pt x="8584" y="1682"/>
                  </a:cubicBezTo>
                  <a:cubicBezTo>
                    <a:pt x="8605" y="1626"/>
                    <a:pt x="8594" y="1589"/>
                    <a:pt x="8636" y="1569"/>
                  </a:cubicBezTo>
                  <a:cubicBezTo>
                    <a:pt x="8667" y="1532"/>
                    <a:pt x="8667" y="1569"/>
                    <a:pt x="8698" y="1589"/>
                  </a:cubicBezTo>
                  <a:cubicBezTo>
                    <a:pt x="8698" y="1532"/>
                    <a:pt x="8678" y="1550"/>
                    <a:pt x="8709" y="1532"/>
                  </a:cubicBezTo>
                  <a:cubicBezTo>
                    <a:pt x="8719" y="1569"/>
                    <a:pt x="8792" y="1589"/>
                    <a:pt x="8855" y="1607"/>
                  </a:cubicBezTo>
                  <a:cubicBezTo>
                    <a:pt x="8855" y="1776"/>
                    <a:pt x="8845" y="1870"/>
                    <a:pt x="8802" y="1982"/>
                  </a:cubicBezTo>
                  <a:cubicBezTo>
                    <a:pt x="8792" y="2020"/>
                    <a:pt x="8761" y="2020"/>
                    <a:pt x="8740" y="2077"/>
                  </a:cubicBezTo>
                  <a:lnTo>
                    <a:pt x="8740" y="2133"/>
                  </a:lnTo>
                  <a:cubicBezTo>
                    <a:pt x="8824" y="2208"/>
                    <a:pt x="8938" y="2189"/>
                    <a:pt x="9032" y="2208"/>
                  </a:cubicBezTo>
                  <a:cubicBezTo>
                    <a:pt x="9042" y="2433"/>
                    <a:pt x="9053" y="2565"/>
                    <a:pt x="9011" y="2771"/>
                  </a:cubicBezTo>
                  <a:cubicBezTo>
                    <a:pt x="9011" y="2828"/>
                    <a:pt x="9053" y="2865"/>
                    <a:pt x="9011" y="2940"/>
                  </a:cubicBezTo>
                  <a:cubicBezTo>
                    <a:pt x="9001" y="2940"/>
                    <a:pt x="8990" y="2940"/>
                    <a:pt x="8980" y="2959"/>
                  </a:cubicBezTo>
                  <a:cubicBezTo>
                    <a:pt x="8980" y="2978"/>
                    <a:pt x="9001" y="2959"/>
                    <a:pt x="8990" y="2997"/>
                  </a:cubicBezTo>
                  <a:cubicBezTo>
                    <a:pt x="8980" y="2997"/>
                    <a:pt x="8970" y="3016"/>
                    <a:pt x="8970" y="3034"/>
                  </a:cubicBezTo>
                  <a:cubicBezTo>
                    <a:pt x="9053" y="3034"/>
                    <a:pt x="9094" y="3072"/>
                    <a:pt x="9157" y="3016"/>
                  </a:cubicBezTo>
                  <a:cubicBezTo>
                    <a:pt x="9167" y="3109"/>
                    <a:pt x="9198" y="3166"/>
                    <a:pt x="9250" y="3166"/>
                  </a:cubicBezTo>
                  <a:cubicBezTo>
                    <a:pt x="9281" y="3223"/>
                    <a:pt x="9323" y="3166"/>
                    <a:pt x="9386" y="3147"/>
                  </a:cubicBezTo>
                  <a:lnTo>
                    <a:pt x="9386" y="3166"/>
                  </a:lnTo>
                  <a:lnTo>
                    <a:pt x="9397" y="3166"/>
                  </a:lnTo>
                  <a:cubicBezTo>
                    <a:pt x="9386" y="3260"/>
                    <a:pt x="9397" y="3260"/>
                    <a:pt x="9407" y="3316"/>
                  </a:cubicBezTo>
                  <a:cubicBezTo>
                    <a:pt x="9418" y="3316"/>
                    <a:pt x="9428" y="3298"/>
                    <a:pt x="9438" y="3298"/>
                  </a:cubicBezTo>
                  <a:cubicBezTo>
                    <a:pt x="9438" y="3185"/>
                    <a:pt x="9438" y="3091"/>
                    <a:pt x="9490" y="3072"/>
                  </a:cubicBezTo>
                  <a:cubicBezTo>
                    <a:pt x="9511" y="3109"/>
                    <a:pt x="9522" y="3128"/>
                    <a:pt x="9542" y="3128"/>
                  </a:cubicBezTo>
                  <a:cubicBezTo>
                    <a:pt x="9553" y="3072"/>
                    <a:pt x="9542" y="2964"/>
                    <a:pt x="9563" y="2927"/>
                  </a:cubicBezTo>
                  <a:cubicBezTo>
                    <a:pt x="9584" y="2945"/>
                    <a:pt x="9563" y="3072"/>
                    <a:pt x="9594" y="3054"/>
                  </a:cubicBezTo>
                  <a:cubicBezTo>
                    <a:pt x="9605" y="3147"/>
                    <a:pt x="9615" y="3091"/>
                    <a:pt x="9625" y="3128"/>
                  </a:cubicBezTo>
                  <a:cubicBezTo>
                    <a:pt x="9625" y="3166"/>
                    <a:pt x="9686" y="3182"/>
                    <a:pt x="9686" y="3220"/>
                  </a:cubicBezTo>
                  <a:cubicBezTo>
                    <a:pt x="9707" y="3239"/>
                    <a:pt x="9688" y="3281"/>
                    <a:pt x="9688" y="3316"/>
                  </a:cubicBezTo>
                  <a:lnTo>
                    <a:pt x="9688" y="3429"/>
                  </a:lnTo>
                  <a:cubicBezTo>
                    <a:pt x="9698" y="3447"/>
                    <a:pt x="9802" y="3489"/>
                    <a:pt x="9812" y="3527"/>
                  </a:cubicBezTo>
                  <a:cubicBezTo>
                    <a:pt x="9781" y="3564"/>
                    <a:pt x="9715" y="3586"/>
                    <a:pt x="9698" y="3598"/>
                  </a:cubicBezTo>
                  <a:cubicBezTo>
                    <a:pt x="9681" y="3610"/>
                    <a:pt x="9705" y="3598"/>
                    <a:pt x="9709" y="3598"/>
                  </a:cubicBezTo>
                  <a:cubicBezTo>
                    <a:pt x="9719" y="3579"/>
                    <a:pt x="9719" y="3579"/>
                    <a:pt x="9740" y="3579"/>
                  </a:cubicBezTo>
                  <a:lnTo>
                    <a:pt x="9740" y="3691"/>
                  </a:lnTo>
                  <a:cubicBezTo>
                    <a:pt x="9729" y="3711"/>
                    <a:pt x="9729" y="3711"/>
                    <a:pt x="9709" y="3730"/>
                  </a:cubicBezTo>
                  <a:cubicBezTo>
                    <a:pt x="9698" y="3711"/>
                    <a:pt x="9698" y="3711"/>
                    <a:pt x="9688" y="3691"/>
                  </a:cubicBezTo>
                  <a:cubicBezTo>
                    <a:pt x="9677" y="3730"/>
                    <a:pt x="9665" y="3815"/>
                    <a:pt x="9665" y="3833"/>
                  </a:cubicBezTo>
                  <a:cubicBezTo>
                    <a:pt x="9655" y="3815"/>
                    <a:pt x="9667" y="3730"/>
                    <a:pt x="9646" y="3730"/>
                  </a:cubicBezTo>
                  <a:cubicBezTo>
                    <a:pt x="9646" y="3805"/>
                    <a:pt x="9605" y="3917"/>
                    <a:pt x="9553" y="3955"/>
                  </a:cubicBezTo>
                  <a:cubicBezTo>
                    <a:pt x="9615" y="4105"/>
                    <a:pt x="9584" y="4143"/>
                    <a:pt x="9574" y="4349"/>
                  </a:cubicBezTo>
                  <a:cubicBezTo>
                    <a:pt x="9542" y="4330"/>
                    <a:pt x="9469" y="4295"/>
                    <a:pt x="9438" y="4312"/>
                  </a:cubicBezTo>
                  <a:cubicBezTo>
                    <a:pt x="9407" y="4329"/>
                    <a:pt x="9395" y="4413"/>
                    <a:pt x="9385" y="4451"/>
                  </a:cubicBezTo>
                  <a:cubicBezTo>
                    <a:pt x="9416" y="4508"/>
                    <a:pt x="9449" y="4481"/>
                    <a:pt x="9459" y="4574"/>
                  </a:cubicBezTo>
                  <a:cubicBezTo>
                    <a:pt x="9480" y="4556"/>
                    <a:pt x="9501" y="4556"/>
                    <a:pt x="9522" y="4574"/>
                  </a:cubicBezTo>
                  <a:lnTo>
                    <a:pt x="9522" y="4593"/>
                  </a:lnTo>
                  <a:cubicBezTo>
                    <a:pt x="9470" y="4593"/>
                    <a:pt x="9428" y="4613"/>
                    <a:pt x="9407" y="4688"/>
                  </a:cubicBezTo>
                  <a:cubicBezTo>
                    <a:pt x="9397" y="4706"/>
                    <a:pt x="9397" y="4706"/>
                    <a:pt x="9397" y="4743"/>
                  </a:cubicBezTo>
                  <a:cubicBezTo>
                    <a:pt x="9438" y="4800"/>
                    <a:pt x="9490" y="4857"/>
                    <a:pt x="9532" y="4912"/>
                  </a:cubicBezTo>
                  <a:cubicBezTo>
                    <a:pt x="9553" y="4988"/>
                    <a:pt x="9522" y="4969"/>
                    <a:pt x="9553" y="5007"/>
                  </a:cubicBezTo>
                  <a:cubicBezTo>
                    <a:pt x="9605" y="5063"/>
                    <a:pt x="9667" y="5026"/>
                    <a:pt x="9688" y="5138"/>
                  </a:cubicBezTo>
                  <a:cubicBezTo>
                    <a:pt x="9729" y="5251"/>
                    <a:pt x="9667" y="5364"/>
                    <a:pt x="9657" y="5496"/>
                  </a:cubicBezTo>
                  <a:cubicBezTo>
                    <a:pt x="9698" y="5496"/>
                    <a:pt x="9729" y="5457"/>
                    <a:pt x="9771" y="5439"/>
                  </a:cubicBezTo>
                  <a:lnTo>
                    <a:pt x="9771" y="5382"/>
                  </a:lnTo>
                  <a:cubicBezTo>
                    <a:pt x="9761" y="5364"/>
                    <a:pt x="9761" y="5364"/>
                    <a:pt x="9750" y="5326"/>
                  </a:cubicBezTo>
                  <a:lnTo>
                    <a:pt x="9781" y="5326"/>
                  </a:lnTo>
                  <a:cubicBezTo>
                    <a:pt x="9802" y="5382"/>
                    <a:pt x="9813" y="5401"/>
                    <a:pt x="9865" y="5401"/>
                  </a:cubicBezTo>
                  <a:lnTo>
                    <a:pt x="10042" y="5391"/>
                  </a:lnTo>
                  <a:cubicBezTo>
                    <a:pt x="10094" y="5414"/>
                    <a:pt x="10057" y="5619"/>
                    <a:pt x="10081" y="5686"/>
                  </a:cubicBezTo>
                  <a:cubicBezTo>
                    <a:pt x="10105" y="5753"/>
                    <a:pt x="10188" y="5693"/>
                    <a:pt x="10188" y="5795"/>
                  </a:cubicBezTo>
                  <a:cubicBezTo>
                    <a:pt x="10219" y="5889"/>
                    <a:pt x="10188" y="6078"/>
                    <a:pt x="10177" y="6153"/>
                  </a:cubicBezTo>
                  <a:cubicBezTo>
                    <a:pt x="10157" y="6115"/>
                    <a:pt x="10158" y="6036"/>
                    <a:pt x="10137" y="6016"/>
                  </a:cubicBezTo>
                  <a:cubicBezTo>
                    <a:pt x="10085" y="5998"/>
                    <a:pt x="10011" y="6096"/>
                    <a:pt x="9949" y="6096"/>
                  </a:cubicBezTo>
                  <a:cubicBezTo>
                    <a:pt x="9899" y="6112"/>
                    <a:pt x="9957" y="5988"/>
                    <a:pt x="9893" y="6004"/>
                  </a:cubicBezTo>
                  <a:cubicBezTo>
                    <a:pt x="9829" y="6020"/>
                    <a:pt x="9660" y="6120"/>
                    <a:pt x="9610" y="6190"/>
                  </a:cubicBezTo>
                  <a:cubicBezTo>
                    <a:pt x="9589" y="6247"/>
                    <a:pt x="9553" y="6453"/>
                    <a:pt x="9532" y="6528"/>
                  </a:cubicBezTo>
                  <a:cubicBezTo>
                    <a:pt x="9522" y="6528"/>
                    <a:pt x="9501" y="6548"/>
                    <a:pt x="9490" y="6566"/>
                  </a:cubicBezTo>
                  <a:cubicBezTo>
                    <a:pt x="9574" y="6660"/>
                    <a:pt x="9501" y="6866"/>
                    <a:pt x="9490" y="6979"/>
                  </a:cubicBezTo>
                  <a:cubicBezTo>
                    <a:pt x="9522" y="6979"/>
                    <a:pt x="9563" y="6998"/>
                    <a:pt x="9594" y="7016"/>
                  </a:cubicBezTo>
                  <a:cubicBezTo>
                    <a:pt x="9594" y="7016"/>
                    <a:pt x="9584" y="7036"/>
                    <a:pt x="9584" y="7054"/>
                  </a:cubicBezTo>
                  <a:cubicBezTo>
                    <a:pt x="9480" y="7110"/>
                    <a:pt x="9428" y="7130"/>
                    <a:pt x="9438" y="7411"/>
                  </a:cubicBezTo>
                  <a:cubicBezTo>
                    <a:pt x="9480" y="7468"/>
                    <a:pt x="9407" y="7598"/>
                    <a:pt x="9428" y="7674"/>
                  </a:cubicBezTo>
                  <a:cubicBezTo>
                    <a:pt x="9438" y="7730"/>
                    <a:pt x="9459" y="7749"/>
                    <a:pt x="9459" y="7862"/>
                  </a:cubicBezTo>
                  <a:cubicBezTo>
                    <a:pt x="9438" y="7881"/>
                    <a:pt x="9418" y="7899"/>
                    <a:pt x="9407" y="7918"/>
                  </a:cubicBezTo>
                  <a:cubicBezTo>
                    <a:pt x="9323" y="7881"/>
                    <a:pt x="9344" y="7843"/>
                    <a:pt x="9302" y="7730"/>
                  </a:cubicBezTo>
                  <a:cubicBezTo>
                    <a:pt x="9250" y="7787"/>
                    <a:pt x="9167" y="7655"/>
                    <a:pt x="9126" y="7580"/>
                  </a:cubicBezTo>
                  <a:lnTo>
                    <a:pt x="9126" y="7543"/>
                  </a:lnTo>
                  <a:lnTo>
                    <a:pt x="9167" y="7543"/>
                  </a:lnTo>
                  <a:lnTo>
                    <a:pt x="9167" y="7524"/>
                  </a:lnTo>
                  <a:lnTo>
                    <a:pt x="9146" y="7524"/>
                  </a:lnTo>
                  <a:cubicBezTo>
                    <a:pt x="9136" y="7524"/>
                    <a:pt x="9094" y="7543"/>
                    <a:pt x="9084" y="7543"/>
                  </a:cubicBezTo>
                  <a:cubicBezTo>
                    <a:pt x="9094" y="7598"/>
                    <a:pt x="9094" y="7598"/>
                    <a:pt x="9105" y="7618"/>
                  </a:cubicBezTo>
                  <a:cubicBezTo>
                    <a:pt x="9084" y="7637"/>
                    <a:pt x="9084" y="7637"/>
                    <a:pt x="9063" y="7637"/>
                  </a:cubicBezTo>
                  <a:cubicBezTo>
                    <a:pt x="9105" y="7749"/>
                    <a:pt x="9074" y="7824"/>
                    <a:pt x="9167" y="7918"/>
                  </a:cubicBezTo>
                  <a:cubicBezTo>
                    <a:pt x="9167" y="7956"/>
                    <a:pt x="9177" y="8087"/>
                    <a:pt x="9167" y="8125"/>
                  </a:cubicBezTo>
                  <a:cubicBezTo>
                    <a:pt x="9146" y="8182"/>
                    <a:pt x="9126" y="8200"/>
                    <a:pt x="9105" y="8237"/>
                  </a:cubicBezTo>
                  <a:cubicBezTo>
                    <a:pt x="9042" y="8237"/>
                    <a:pt x="8970" y="8275"/>
                    <a:pt x="8928" y="8219"/>
                  </a:cubicBezTo>
                  <a:cubicBezTo>
                    <a:pt x="8897" y="8200"/>
                    <a:pt x="8897" y="8162"/>
                    <a:pt x="8866" y="8125"/>
                  </a:cubicBezTo>
                  <a:cubicBezTo>
                    <a:pt x="8845" y="8144"/>
                    <a:pt x="8824" y="8162"/>
                    <a:pt x="8802" y="8182"/>
                  </a:cubicBezTo>
                  <a:cubicBezTo>
                    <a:pt x="8834" y="8219"/>
                    <a:pt x="8876" y="8481"/>
                    <a:pt x="8845" y="8575"/>
                  </a:cubicBezTo>
                  <a:cubicBezTo>
                    <a:pt x="8834" y="8632"/>
                    <a:pt x="8834" y="8632"/>
                    <a:pt x="8814" y="8650"/>
                  </a:cubicBezTo>
                  <a:cubicBezTo>
                    <a:pt x="8781" y="8707"/>
                    <a:pt x="8657" y="8726"/>
                    <a:pt x="8615" y="8670"/>
                  </a:cubicBezTo>
                  <a:cubicBezTo>
                    <a:pt x="8542" y="8632"/>
                    <a:pt x="8490" y="8369"/>
                    <a:pt x="8470" y="8237"/>
                  </a:cubicBezTo>
                  <a:cubicBezTo>
                    <a:pt x="8449" y="8162"/>
                    <a:pt x="8470" y="8050"/>
                    <a:pt x="8459" y="7993"/>
                  </a:cubicBezTo>
                  <a:lnTo>
                    <a:pt x="8418" y="7993"/>
                  </a:lnTo>
                  <a:cubicBezTo>
                    <a:pt x="8376" y="8031"/>
                    <a:pt x="8283" y="7993"/>
                    <a:pt x="8240" y="7993"/>
                  </a:cubicBezTo>
                  <a:cubicBezTo>
                    <a:pt x="8219" y="7881"/>
                    <a:pt x="8209" y="7768"/>
                    <a:pt x="8136" y="7768"/>
                  </a:cubicBezTo>
                  <a:cubicBezTo>
                    <a:pt x="8115" y="7730"/>
                    <a:pt x="8053" y="7712"/>
                    <a:pt x="8042" y="7712"/>
                  </a:cubicBezTo>
                  <a:cubicBezTo>
                    <a:pt x="8022" y="7730"/>
                    <a:pt x="8001" y="7768"/>
                    <a:pt x="7980" y="7787"/>
                  </a:cubicBezTo>
                  <a:cubicBezTo>
                    <a:pt x="7970" y="7937"/>
                    <a:pt x="7980" y="8013"/>
                    <a:pt x="7990" y="8106"/>
                  </a:cubicBezTo>
                  <a:cubicBezTo>
                    <a:pt x="7980" y="8200"/>
                    <a:pt x="7949" y="8294"/>
                    <a:pt x="7949" y="8406"/>
                  </a:cubicBezTo>
                  <a:cubicBezTo>
                    <a:pt x="7928" y="8406"/>
                    <a:pt x="7907" y="8406"/>
                    <a:pt x="7887" y="8426"/>
                  </a:cubicBezTo>
                  <a:cubicBezTo>
                    <a:pt x="7876" y="8463"/>
                    <a:pt x="7855" y="8501"/>
                    <a:pt x="7845" y="8538"/>
                  </a:cubicBezTo>
                  <a:lnTo>
                    <a:pt x="7835" y="8538"/>
                  </a:lnTo>
                  <a:lnTo>
                    <a:pt x="7835" y="8481"/>
                  </a:lnTo>
                  <a:cubicBezTo>
                    <a:pt x="7824" y="8463"/>
                    <a:pt x="7845" y="8444"/>
                    <a:pt x="7855" y="8426"/>
                  </a:cubicBezTo>
                  <a:cubicBezTo>
                    <a:pt x="7762" y="8388"/>
                    <a:pt x="7710" y="8351"/>
                    <a:pt x="7678" y="8182"/>
                  </a:cubicBezTo>
                  <a:cubicBezTo>
                    <a:pt x="7605" y="8182"/>
                    <a:pt x="7594" y="8182"/>
                    <a:pt x="7563" y="8087"/>
                  </a:cubicBezTo>
                  <a:cubicBezTo>
                    <a:pt x="7542" y="8125"/>
                    <a:pt x="7542" y="8125"/>
                    <a:pt x="7501" y="8144"/>
                  </a:cubicBezTo>
                  <a:cubicBezTo>
                    <a:pt x="7491" y="8125"/>
                    <a:pt x="7470" y="8068"/>
                    <a:pt x="7470" y="8087"/>
                  </a:cubicBezTo>
                  <a:cubicBezTo>
                    <a:pt x="7449" y="8125"/>
                    <a:pt x="7439" y="8144"/>
                    <a:pt x="7439" y="8219"/>
                  </a:cubicBezTo>
                  <a:cubicBezTo>
                    <a:pt x="7501" y="8275"/>
                    <a:pt x="7615" y="8463"/>
                    <a:pt x="7574" y="8595"/>
                  </a:cubicBezTo>
                  <a:cubicBezTo>
                    <a:pt x="7553" y="8650"/>
                    <a:pt x="7470" y="8764"/>
                    <a:pt x="7418" y="8782"/>
                  </a:cubicBezTo>
                  <a:cubicBezTo>
                    <a:pt x="7387" y="8670"/>
                    <a:pt x="7324" y="8689"/>
                    <a:pt x="7251" y="8707"/>
                  </a:cubicBezTo>
                  <a:cubicBezTo>
                    <a:pt x="7231" y="8764"/>
                    <a:pt x="7199" y="8819"/>
                    <a:pt x="7189" y="8858"/>
                  </a:cubicBezTo>
                  <a:cubicBezTo>
                    <a:pt x="7168" y="8876"/>
                    <a:pt x="7136" y="8895"/>
                    <a:pt x="7115" y="8914"/>
                  </a:cubicBezTo>
                  <a:lnTo>
                    <a:pt x="7115" y="8839"/>
                  </a:lnTo>
                  <a:cubicBezTo>
                    <a:pt x="7063" y="8819"/>
                    <a:pt x="7032" y="8764"/>
                    <a:pt x="6991" y="8801"/>
                  </a:cubicBezTo>
                  <a:cubicBezTo>
                    <a:pt x="6959" y="8801"/>
                    <a:pt x="6928" y="8876"/>
                    <a:pt x="6907" y="8895"/>
                  </a:cubicBezTo>
                  <a:cubicBezTo>
                    <a:pt x="6876" y="8895"/>
                    <a:pt x="6845" y="8914"/>
                    <a:pt x="6814" y="8914"/>
                  </a:cubicBezTo>
                  <a:lnTo>
                    <a:pt x="6814" y="8970"/>
                  </a:lnTo>
                  <a:cubicBezTo>
                    <a:pt x="6793" y="9008"/>
                    <a:pt x="6793" y="8895"/>
                    <a:pt x="6751" y="8989"/>
                  </a:cubicBezTo>
                  <a:cubicBezTo>
                    <a:pt x="6762" y="9008"/>
                    <a:pt x="6772" y="9008"/>
                    <a:pt x="6772" y="9026"/>
                  </a:cubicBezTo>
                  <a:cubicBezTo>
                    <a:pt x="6803" y="8989"/>
                    <a:pt x="6887" y="9008"/>
                    <a:pt x="6939" y="9008"/>
                  </a:cubicBezTo>
                  <a:lnTo>
                    <a:pt x="6939" y="8989"/>
                  </a:lnTo>
                  <a:cubicBezTo>
                    <a:pt x="6928" y="8970"/>
                    <a:pt x="6928" y="8970"/>
                    <a:pt x="6918" y="8951"/>
                  </a:cubicBezTo>
                  <a:lnTo>
                    <a:pt x="6939" y="8951"/>
                  </a:lnTo>
                  <a:cubicBezTo>
                    <a:pt x="6949" y="8951"/>
                    <a:pt x="6959" y="8951"/>
                    <a:pt x="6991" y="8933"/>
                  </a:cubicBezTo>
                  <a:cubicBezTo>
                    <a:pt x="7001" y="8989"/>
                    <a:pt x="7001" y="9045"/>
                    <a:pt x="7032" y="9064"/>
                  </a:cubicBezTo>
                  <a:cubicBezTo>
                    <a:pt x="7084" y="9139"/>
                    <a:pt x="7241" y="9102"/>
                    <a:pt x="7303" y="9139"/>
                  </a:cubicBezTo>
                  <a:lnTo>
                    <a:pt x="7303" y="9195"/>
                  </a:lnTo>
                  <a:cubicBezTo>
                    <a:pt x="7314" y="9234"/>
                    <a:pt x="7241" y="9496"/>
                    <a:pt x="7220" y="9590"/>
                  </a:cubicBezTo>
                  <a:lnTo>
                    <a:pt x="7199" y="9590"/>
                  </a:lnTo>
                  <a:cubicBezTo>
                    <a:pt x="7189" y="9533"/>
                    <a:pt x="7199" y="9552"/>
                    <a:pt x="7179" y="9533"/>
                  </a:cubicBezTo>
                  <a:cubicBezTo>
                    <a:pt x="7126" y="9609"/>
                    <a:pt x="7011" y="9533"/>
                    <a:pt x="6949" y="9496"/>
                  </a:cubicBezTo>
                  <a:lnTo>
                    <a:pt x="6876" y="9496"/>
                  </a:lnTo>
                  <a:cubicBezTo>
                    <a:pt x="6855" y="9478"/>
                    <a:pt x="6814" y="9421"/>
                    <a:pt x="6793" y="9403"/>
                  </a:cubicBezTo>
                  <a:cubicBezTo>
                    <a:pt x="6762" y="9403"/>
                    <a:pt x="6793" y="9458"/>
                    <a:pt x="6751" y="9440"/>
                  </a:cubicBezTo>
                  <a:cubicBezTo>
                    <a:pt x="6710" y="9421"/>
                    <a:pt x="6668" y="9327"/>
                    <a:pt x="6637" y="9289"/>
                  </a:cubicBezTo>
                  <a:lnTo>
                    <a:pt x="6627" y="9289"/>
                  </a:lnTo>
                  <a:cubicBezTo>
                    <a:pt x="6616" y="9289"/>
                    <a:pt x="6606" y="9271"/>
                    <a:pt x="6584" y="9289"/>
                  </a:cubicBezTo>
                  <a:cubicBezTo>
                    <a:pt x="6553" y="9234"/>
                    <a:pt x="6522" y="9214"/>
                    <a:pt x="6480" y="9177"/>
                  </a:cubicBezTo>
                  <a:cubicBezTo>
                    <a:pt x="6459" y="9252"/>
                    <a:pt x="6449" y="9195"/>
                    <a:pt x="6449" y="9346"/>
                  </a:cubicBezTo>
                  <a:cubicBezTo>
                    <a:pt x="6407" y="9383"/>
                    <a:pt x="6397" y="9478"/>
                    <a:pt x="6355" y="9515"/>
                  </a:cubicBezTo>
                  <a:cubicBezTo>
                    <a:pt x="6324" y="9552"/>
                    <a:pt x="6303" y="9552"/>
                    <a:pt x="6262" y="9552"/>
                  </a:cubicBezTo>
                  <a:lnTo>
                    <a:pt x="6262" y="9609"/>
                  </a:lnTo>
                  <a:cubicBezTo>
                    <a:pt x="6238" y="9653"/>
                    <a:pt x="6213" y="9696"/>
                    <a:pt x="6189" y="9740"/>
                  </a:cubicBezTo>
                  <a:cubicBezTo>
                    <a:pt x="6158" y="9759"/>
                    <a:pt x="6137" y="9778"/>
                    <a:pt x="6106" y="9796"/>
                  </a:cubicBezTo>
                  <a:cubicBezTo>
                    <a:pt x="6064" y="9834"/>
                    <a:pt x="6064" y="9909"/>
                    <a:pt x="6001" y="9947"/>
                  </a:cubicBezTo>
                  <a:cubicBezTo>
                    <a:pt x="5762" y="10097"/>
                    <a:pt x="5492" y="9909"/>
                    <a:pt x="5345" y="9796"/>
                  </a:cubicBezTo>
                  <a:lnTo>
                    <a:pt x="5220" y="9796"/>
                  </a:lnTo>
                  <a:cubicBezTo>
                    <a:pt x="5137" y="9740"/>
                    <a:pt x="5148" y="9647"/>
                    <a:pt x="4992" y="9647"/>
                  </a:cubicBezTo>
                  <a:cubicBezTo>
                    <a:pt x="4981" y="9590"/>
                    <a:pt x="4940" y="9552"/>
                    <a:pt x="4929" y="9515"/>
                  </a:cubicBezTo>
                  <a:lnTo>
                    <a:pt x="4929" y="9403"/>
                  </a:lnTo>
                  <a:cubicBezTo>
                    <a:pt x="4918" y="9383"/>
                    <a:pt x="4876" y="9364"/>
                    <a:pt x="4866" y="9346"/>
                  </a:cubicBezTo>
                  <a:cubicBezTo>
                    <a:pt x="5012" y="9364"/>
                    <a:pt x="5064" y="9252"/>
                    <a:pt x="5168" y="9214"/>
                  </a:cubicBezTo>
                  <a:cubicBezTo>
                    <a:pt x="5231" y="9177"/>
                    <a:pt x="5335" y="9214"/>
                    <a:pt x="5387" y="9234"/>
                  </a:cubicBezTo>
                  <a:cubicBezTo>
                    <a:pt x="5512" y="9271"/>
                    <a:pt x="5648" y="9234"/>
                    <a:pt x="5741" y="9195"/>
                  </a:cubicBezTo>
                  <a:cubicBezTo>
                    <a:pt x="5762" y="9158"/>
                    <a:pt x="5772" y="9139"/>
                    <a:pt x="5783" y="9102"/>
                  </a:cubicBezTo>
                  <a:cubicBezTo>
                    <a:pt x="5762" y="9064"/>
                    <a:pt x="5762" y="9026"/>
                    <a:pt x="5731" y="8989"/>
                  </a:cubicBezTo>
                  <a:cubicBezTo>
                    <a:pt x="5679" y="8933"/>
                    <a:pt x="5596" y="8970"/>
                    <a:pt x="5533" y="8933"/>
                  </a:cubicBezTo>
                  <a:cubicBezTo>
                    <a:pt x="5428" y="8876"/>
                    <a:pt x="5324" y="8782"/>
                    <a:pt x="5210" y="8745"/>
                  </a:cubicBezTo>
                  <a:cubicBezTo>
                    <a:pt x="5096" y="8689"/>
                    <a:pt x="4992" y="8764"/>
                    <a:pt x="4961" y="8595"/>
                  </a:cubicBezTo>
                  <a:cubicBezTo>
                    <a:pt x="4992" y="8575"/>
                    <a:pt x="5054" y="8538"/>
                    <a:pt x="5085" y="8481"/>
                  </a:cubicBezTo>
                  <a:cubicBezTo>
                    <a:pt x="4929" y="8501"/>
                    <a:pt x="4845" y="8331"/>
                    <a:pt x="4741" y="8275"/>
                  </a:cubicBezTo>
                  <a:cubicBezTo>
                    <a:pt x="4658" y="8219"/>
                    <a:pt x="4575" y="8257"/>
                    <a:pt x="4554" y="8087"/>
                  </a:cubicBezTo>
                  <a:cubicBezTo>
                    <a:pt x="4492" y="8087"/>
                    <a:pt x="4409" y="8068"/>
                    <a:pt x="4356" y="8031"/>
                  </a:cubicBezTo>
                  <a:cubicBezTo>
                    <a:pt x="4262" y="7993"/>
                    <a:pt x="4168" y="8068"/>
                    <a:pt x="4085" y="8013"/>
                  </a:cubicBezTo>
                  <a:cubicBezTo>
                    <a:pt x="4002" y="7956"/>
                    <a:pt x="4054" y="7843"/>
                    <a:pt x="3919" y="7843"/>
                  </a:cubicBezTo>
                  <a:cubicBezTo>
                    <a:pt x="3888" y="7806"/>
                    <a:pt x="3783" y="7806"/>
                    <a:pt x="3741" y="7806"/>
                  </a:cubicBezTo>
                  <a:cubicBezTo>
                    <a:pt x="3721" y="7730"/>
                    <a:pt x="3731" y="7618"/>
                    <a:pt x="3669" y="7598"/>
                  </a:cubicBezTo>
                  <a:cubicBezTo>
                    <a:pt x="3627" y="7655"/>
                    <a:pt x="3523" y="7618"/>
                    <a:pt x="3492" y="7637"/>
                  </a:cubicBezTo>
                  <a:cubicBezTo>
                    <a:pt x="3481" y="7655"/>
                    <a:pt x="3492" y="7674"/>
                    <a:pt x="3440" y="7674"/>
                  </a:cubicBezTo>
                  <a:cubicBezTo>
                    <a:pt x="3409" y="7655"/>
                    <a:pt x="3398" y="7674"/>
                    <a:pt x="3367" y="7674"/>
                  </a:cubicBezTo>
                  <a:lnTo>
                    <a:pt x="3367" y="7637"/>
                  </a:lnTo>
                  <a:cubicBezTo>
                    <a:pt x="3377" y="7618"/>
                    <a:pt x="3388" y="7580"/>
                    <a:pt x="3398" y="7543"/>
                  </a:cubicBezTo>
                  <a:cubicBezTo>
                    <a:pt x="3357" y="7505"/>
                    <a:pt x="3315" y="7486"/>
                    <a:pt x="3241" y="7505"/>
                  </a:cubicBezTo>
                  <a:cubicBezTo>
                    <a:pt x="3221" y="7468"/>
                    <a:pt x="3200" y="7411"/>
                    <a:pt x="3189" y="7411"/>
                  </a:cubicBezTo>
                  <a:cubicBezTo>
                    <a:pt x="3148" y="7392"/>
                    <a:pt x="3106" y="7449"/>
                    <a:pt x="3085" y="7468"/>
                  </a:cubicBezTo>
                  <a:cubicBezTo>
                    <a:pt x="3002" y="7449"/>
                    <a:pt x="2929" y="7449"/>
                    <a:pt x="2846" y="7449"/>
                  </a:cubicBezTo>
                  <a:cubicBezTo>
                    <a:pt x="2815" y="7449"/>
                    <a:pt x="2763" y="7429"/>
                    <a:pt x="2722" y="7486"/>
                  </a:cubicBezTo>
                  <a:cubicBezTo>
                    <a:pt x="2700" y="7524"/>
                    <a:pt x="2679" y="7561"/>
                    <a:pt x="2669" y="7598"/>
                  </a:cubicBezTo>
                  <a:cubicBezTo>
                    <a:pt x="2606" y="7655"/>
                    <a:pt x="2533" y="7598"/>
                    <a:pt x="2471" y="7637"/>
                  </a:cubicBezTo>
                  <a:cubicBezTo>
                    <a:pt x="2450" y="7655"/>
                    <a:pt x="2440" y="7712"/>
                    <a:pt x="2419" y="7712"/>
                  </a:cubicBezTo>
                  <a:cubicBezTo>
                    <a:pt x="2326" y="7712"/>
                    <a:pt x="2232" y="7693"/>
                    <a:pt x="2137" y="7693"/>
                  </a:cubicBezTo>
                  <a:cubicBezTo>
                    <a:pt x="2085" y="7674"/>
                    <a:pt x="2065" y="7598"/>
                    <a:pt x="2023" y="7561"/>
                  </a:cubicBezTo>
                  <a:cubicBezTo>
                    <a:pt x="1982" y="7524"/>
                    <a:pt x="1898" y="7580"/>
                    <a:pt x="1867" y="7524"/>
                  </a:cubicBezTo>
                  <a:cubicBezTo>
                    <a:pt x="1898" y="7505"/>
                    <a:pt x="1898" y="7505"/>
                    <a:pt x="1919" y="7505"/>
                  </a:cubicBezTo>
                  <a:lnTo>
                    <a:pt x="1919" y="7486"/>
                  </a:lnTo>
                  <a:lnTo>
                    <a:pt x="1867" y="7486"/>
                  </a:lnTo>
                  <a:cubicBezTo>
                    <a:pt x="1846" y="7468"/>
                    <a:pt x="1774" y="7486"/>
                    <a:pt x="1753" y="7505"/>
                  </a:cubicBezTo>
                  <a:cubicBezTo>
                    <a:pt x="1701" y="7392"/>
                    <a:pt x="1597" y="7468"/>
                    <a:pt x="1544" y="7429"/>
                  </a:cubicBezTo>
                  <a:lnTo>
                    <a:pt x="1544" y="7486"/>
                  </a:lnTo>
                  <a:cubicBezTo>
                    <a:pt x="1523" y="7468"/>
                    <a:pt x="1502" y="7468"/>
                    <a:pt x="1492" y="7468"/>
                  </a:cubicBezTo>
                  <a:lnTo>
                    <a:pt x="1492" y="7411"/>
                  </a:lnTo>
                  <a:cubicBezTo>
                    <a:pt x="1430" y="7411"/>
                    <a:pt x="1430" y="7429"/>
                    <a:pt x="1398" y="7468"/>
                  </a:cubicBezTo>
                  <a:cubicBezTo>
                    <a:pt x="1388" y="7429"/>
                    <a:pt x="1388" y="7429"/>
                    <a:pt x="1378" y="7411"/>
                  </a:cubicBezTo>
                  <a:cubicBezTo>
                    <a:pt x="1222" y="7505"/>
                    <a:pt x="1191" y="7505"/>
                    <a:pt x="1013" y="7429"/>
                  </a:cubicBezTo>
                  <a:cubicBezTo>
                    <a:pt x="961" y="7411"/>
                    <a:pt x="898" y="7411"/>
                    <a:pt x="836" y="7411"/>
                  </a:cubicBezTo>
                  <a:cubicBezTo>
                    <a:pt x="826" y="7392"/>
                    <a:pt x="805" y="7336"/>
                    <a:pt x="795" y="7336"/>
                  </a:cubicBezTo>
                  <a:cubicBezTo>
                    <a:pt x="774" y="7317"/>
                    <a:pt x="670" y="7374"/>
                    <a:pt x="628" y="7354"/>
                  </a:cubicBezTo>
                  <a:cubicBezTo>
                    <a:pt x="618" y="7354"/>
                    <a:pt x="607" y="7299"/>
                    <a:pt x="597" y="7299"/>
                  </a:cubicBezTo>
                  <a:cubicBezTo>
                    <a:pt x="566" y="7299"/>
                    <a:pt x="535" y="7317"/>
                    <a:pt x="493" y="7317"/>
                  </a:cubicBezTo>
                  <a:cubicBezTo>
                    <a:pt x="493" y="7299"/>
                    <a:pt x="483" y="7261"/>
                    <a:pt x="471" y="7242"/>
                  </a:cubicBezTo>
                  <a:lnTo>
                    <a:pt x="378" y="7242"/>
                  </a:lnTo>
                  <a:cubicBezTo>
                    <a:pt x="347" y="7223"/>
                    <a:pt x="306" y="7199"/>
                    <a:pt x="243" y="7167"/>
                  </a:cubicBezTo>
                  <a:cubicBezTo>
                    <a:pt x="180" y="7135"/>
                    <a:pt x="10" y="7088"/>
                    <a:pt x="0" y="7050"/>
                  </a:cubicBezTo>
                  <a:cubicBezTo>
                    <a:pt x="31" y="7012"/>
                    <a:pt x="295" y="7036"/>
                    <a:pt x="357" y="7054"/>
                  </a:cubicBezTo>
                  <a:cubicBezTo>
                    <a:pt x="409" y="7110"/>
                    <a:pt x="503" y="7073"/>
                    <a:pt x="576" y="7092"/>
                  </a:cubicBezTo>
                  <a:cubicBezTo>
                    <a:pt x="680" y="7148"/>
                    <a:pt x="836" y="7167"/>
                    <a:pt x="940" y="7167"/>
                  </a:cubicBezTo>
                  <a:cubicBezTo>
                    <a:pt x="940" y="7110"/>
                    <a:pt x="930" y="7148"/>
                    <a:pt x="950" y="7092"/>
                  </a:cubicBezTo>
                  <a:cubicBezTo>
                    <a:pt x="930" y="7054"/>
                    <a:pt x="898" y="7036"/>
                    <a:pt x="888" y="6998"/>
                  </a:cubicBezTo>
                  <a:lnTo>
                    <a:pt x="898" y="6998"/>
                  </a:lnTo>
                  <a:lnTo>
                    <a:pt x="898" y="6979"/>
                  </a:lnTo>
                  <a:cubicBezTo>
                    <a:pt x="940" y="6998"/>
                    <a:pt x="950" y="7016"/>
                    <a:pt x="1002" y="7016"/>
                  </a:cubicBezTo>
                  <a:lnTo>
                    <a:pt x="1002" y="6941"/>
                  </a:lnTo>
                  <a:cubicBezTo>
                    <a:pt x="982" y="6941"/>
                    <a:pt x="961" y="6923"/>
                    <a:pt x="940" y="6923"/>
                  </a:cubicBezTo>
                  <a:lnTo>
                    <a:pt x="940" y="6847"/>
                  </a:lnTo>
                  <a:lnTo>
                    <a:pt x="961" y="6847"/>
                  </a:lnTo>
                  <a:cubicBezTo>
                    <a:pt x="971" y="6866"/>
                    <a:pt x="992" y="6904"/>
                    <a:pt x="1013" y="6885"/>
                  </a:cubicBezTo>
                  <a:lnTo>
                    <a:pt x="1013" y="6847"/>
                  </a:lnTo>
                  <a:cubicBezTo>
                    <a:pt x="1055" y="6810"/>
                    <a:pt x="1107" y="6754"/>
                    <a:pt x="1149" y="6716"/>
                  </a:cubicBezTo>
                  <a:cubicBezTo>
                    <a:pt x="1211" y="6678"/>
                    <a:pt x="1243" y="6735"/>
                    <a:pt x="1305" y="6678"/>
                  </a:cubicBezTo>
                  <a:lnTo>
                    <a:pt x="1305" y="6660"/>
                  </a:lnTo>
                  <a:cubicBezTo>
                    <a:pt x="1253" y="6660"/>
                    <a:pt x="1180" y="6641"/>
                    <a:pt x="1128" y="6660"/>
                  </a:cubicBezTo>
                  <a:lnTo>
                    <a:pt x="1128" y="6641"/>
                  </a:lnTo>
                  <a:cubicBezTo>
                    <a:pt x="1139" y="6622"/>
                    <a:pt x="1149" y="6603"/>
                    <a:pt x="1159" y="6585"/>
                  </a:cubicBezTo>
                  <a:cubicBezTo>
                    <a:pt x="1191" y="6585"/>
                    <a:pt x="1191" y="6603"/>
                    <a:pt x="1211" y="6603"/>
                  </a:cubicBezTo>
                  <a:cubicBezTo>
                    <a:pt x="1222" y="6585"/>
                    <a:pt x="1232" y="6566"/>
                    <a:pt x="1243" y="6566"/>
                  </a:cubicBezTo>
                  <a:lnTo>
                    <a:pt x="1243" y="6548"/>
                  </a:lnTo>
                  <a:cubicBezTo>
                    <a:pt x="1201" y="6528"/>
                    <a:pt x="1201" y="6528"/>
                    <a:pt x="1191" y="6472"/>
                  </a:cubicBezTo>
                  <a:lnTo>
                    <a:pt x="1222" y="6472"/>
                  </a:lnTo>
                  <a:cubicBezTo>
                    <a:pt x="1232" y="6491"/>
                    <a:pt x="1232" y="6472"/>
                    <a:pt x="1243" y="6491"/>
                  </a:cubicBezTo>
                  <a:cubicBezTo>
                    <a:pt x="1253" y="6472"/>
                    <a:pt x="1253" y="6453"/>
                    <a:pt x="1253" y="6434"/>
                  </a:cubicBezTo>
                  <a:cubicBezTo>
                    <a:pt x="1232" y="6397"/>
                    <a:pt x="1232" y="6397"/>
                    <a:pt x="1201" y="6378"/>
                  </a:cubicBezTo>
                  <a:cubicBezTo>
                    <a:pt x="1201" y="6378"/>
                    <a:pt x="1191" y="6453"/>
                    <a:pt x="1191" y="6416"/>
                  </a:cubicBezTo>
                  <a:lnTo>
                    <a:pt x="1191" y="6378"/>
                  </a:lnTo>
                  <a:lnTo>
                    <a:pt x="1180" y="6378"/>
                  </a:lnTo>
                  <a:lnTo>
                    <a:pt x="1180" y="6359"/>
                  </a:lnTo>
                  <a:cubicBezTo>
                    <a:pt x="1211" y="6359"/>
                    <a:pt x="1222" y="6340"/>
                    <a:pt x="1253" y="6322"/>
                  </a:cubicBezTo>
                  <a:lnTo>
                    <a:pt x="1253" y="6302"/>
                  </a:lnTo>
                  <a:cubicBezTo>
                    <a:pt x="1201" y="6302"/>
                    <a:pt x="1191" y="6247"/>
                    <a:pt x="1139" y="6228"/>
                  </a:cubicBezTo>
                  <a:cubicBezTo>
                    <a:pt x="1128" y="6302"/>
                    <a:pt x="1139" y="6265"/>
                    <a:pt x="1118" y="6284"/>
                  </a:cubicBezTo>
                  <a:cubicBezTo>
                    <a:pt x="1097" y="6265"/>
                    <a:pt x="1066" y="6284"/>
                    <a:pt x="1045" y="6228"/>
                  </a:cubicBezTo>
                  <a:cubicBezTo>
                    <a:pt x="1066" y="6209"/>
                    <a:pt x="1066" y="6209"/>
                    <a:pt x="1076" y="6190"/>
                  </a:cubicBezTo>
                  <a:lnTo>
                    <a:pt x="1035" y="6190"/>
                  </a:lnTo>
                  <a:cubicBezTo>
                    <a:pt x="1013" y="6247"/>
                    <a:pt x="971" y="6247"/>
                    <a:pt x="909" y="6247"/>
                  </a:cubicBezTo>
                  <a:lnTo>
                    <a:pt x="909" y="6190"/>
                  </a:lnTo>
                  <a:cubicBezTo>
                    <a:pt x="950" y="6153"/>
                    <a:pt x="961" y="6133"/>
                    <a:pt x="961" y="6040"/>
                  </a:cubicBezTo>
                  <a:cubicBezTo>
                    <a:pt x="940" y="6021"/>
                    <a:pt x="950" y="6021"/>
                    <a:pt x="940" y="6002"/>
                  </a:cubicBezTo>
                  <a:lnTo>
                    <a:pt x="961" y="6002"/>
                  </a:lnTo>
                  <a:cubicBezTo>
                    <a:pt x="992" y="5964"/>
                    <a:pt x="1035" y="6002"/>
                    <a:pt x="1055" y="5964"/>
                  </a:cubicBezTo>
                  <a:cubicBezTo>
                    <a:pt x="1066" y="5946"/>
                    <a:pt x="1076" y="5927"/>
                    <a:pt x="1087" y="5909"/>
                  </a:cubicBezTo>
                  <a:cubicBezTo>
                    <a:pt x="1076" y="5889"/>
                    <a:pt x="1076" y="5871"/>
                    <a:pt x="1066" y="5852"/>
                  </a:cubicBezTo>
                  <a:cubicBezTo>
                    <a:pt x="1118" y="5852"/>
                    <a:pt x="1107" y="5871"/>
                    <a:pt x="1139" y="5833"/>
                  </a:cubicBezTo>
                  <a:lnTo>
                    <a:pt x="1139" y="5909"/>
                  </a:lnTo>
                  <a:lnTo>
                    <a:pt x="1263" y="5909"/>
                  </a:lnTo>
                  <a:cubicBezTo>
                    <a:pt x="1284" y="5814"/>
                    <a:pt x="1326" y="5702"/>
                    <a:pt x="1388" y="5683"/>
                  </a:cubicBezTo>
                  <a:cubicBezTo>
                    <a:pt x="1419" y="5740"/>
                    <a:pt x="1534" y="5720"/>
                    <a:pt x="1586" y="5740"/>
                  </a:cubicBezTo>
                  <a:lnTo>
                    <a:pt x="1586" y="5758"/>
                  </a:lnTo>
                  <a:cubicBezTo>
                    <a:pt x="1575" y="5795"/>
                    <a:pt x="1586" y="5795"/>
                    <a:pt x="1575" y="5814"/>
                  </a:cubicBezTo>
                  <a:cubicBezTo>
                    <a:pt x="1565" y="5871"/>
                    <a:pt x="1586" y="5833"/>
                    <a:pt x="1554" y="5852"/>
                  </a:cubicBezTo>
                  <a:cubicBezTo>
                    <a:pt x="1523" y="5909"/>
                    <a:pt x="1492" y="5909"/>
                    <a:pt x="1440" y="5889"/>
                  </a:cubicBezTo>
                  <a:cubicBezTo>
                    <a:pt x="1430" y="5946"/>
                    <a:pt x="1430" y="5984"/>
                    <a:pt x="1430" y="6040"/>
                  </a:cubicBezTo>
                  <a:cubicBezTo>
                    <a:pt x="1430" y="6040"/>
                    <a:pt x="1440" y="6040"/>
                    <a:pt x="1450" y="6058"/>
                  </a:cubicBezTo>
                  <a:cubicBezTo>
                    <a:pt x="1502" y="6096"/>
                    <a:pt x="1659" y="6115"/>
                    <a:pt x="1680" y="6265"/>
                  </a:cubicBezTo>
                  <a:lnTo>
                    <a:pt x="1711" y="6265"/>
                  </a:lnTo>
                  <a:cubicBezTo>
                    <a:pt x="1711" y="6416"/>
                    <a:pt x="1753" y="6754"/>
                    <a:pt x="1784" y="6792"/>
                  </a:cubicBezTo>
                  <a:cubicBezTo>
                    <a:pt x="1836" y="6847"/>
                    <a:pt x="1919" y="6622"/>
                    <a:pt x="1982" y="6585"/>
                  </a:cubicBezTo>
                  <a:lnTo>
                    <a:pt x="1982" y="6528"/>
                  </a:lnTo>
                  <a:lnTo>
                    <a:pt x="1909" y="6528"/>
                  </a:lnTo>
                  <a:cubicBezTo>
                    <a:pt x="1898" y="6491"/>
                    <a:pt x="1888" y="6472"/>
                    <a:pt x="1878" y="6453"/>
                  </a:cubicBezTo>
                  <a:lnTo>
                    <a:pt x="1878" y="6416"/>
                  </a:lnTo>
                  <a:lnTo>
                    <a:pt x="1888" y="6416"/>
                  </a:lnTo>
                  <a:lnTo>
                    <a:pt x="1888" y="6397"/>
                  </a:lnTo>
                  <a:cubicBezTo>
                    <a:pt x="1961" y="6397"/>
                    <a:pt x="1982" y="6378"/>
                    <a:pt x="2023" y="6322"/>
                  </a:cubicBezTo>
                  <a:cubicBezTo>
                    <a:pt x="2013" y="6302"/>
                    <a:pt x="2023" y="6322"/>
                    <a:pt x="2002" y="6302"/>
                  </a:cubicBezTo>
                  <a:cubicBezTo>
                    <a:pt x="1971" y="6247"/>
                    <a:pt x="1930" y="6265"/>
                    <a:pt x="1867" y="6265"/>
                  </a:cubicBezTo>
                  <a:lnTo>
                    <a:pt x="1867" y="6209"/>
                  </a:lnTo>
                  <a:cubicBezTo>
                    <a:pt x="1846" y="6209"/>
                    <a:pt x="1836" y="6209"/>
                    <a:pt x="1815" y="6190"/>
                  </a:cubicBezTo>
                  <a:lnTo>
                    <a:pt x="1815" y="6190"/>
                  </a:lnTo>
                  <a:cubicBezTo>
                    <a:pt x="1826" y="6171"/>
                    <a:pt x="1826" y="6153"/>
                    <a:pt x="1836" y="6133"/>
                  </a:cubicBezTo>
                  <a:cubicBezTo>
                    <a:pt x="1794" y="6115"/>
                    <a:pt x="1784" y="6058"/>
                    <a:pt x="1753" y="6040"/>
                  </a:cubicBezTo>
                  <a:cubicBezTo>
                    <a:pt x="1680" y="5984"/>
                    <a:pt x="1597" y="6058"/>
                    <a:pt x="1534" y="5984"/>
                  </a:cubicBezTo>
                  <a:cubicBezTo>
                    <a:pt x="1586" y="5984"/>
                    <a:pt x="1649" y="5964"/>
                    <a:pt x="1701" y="5964"/>
                  </a:cubicBezTo>
                  <a:cubicBezTo>
                    <a:pt x="1690" y="5889"/>
                    <a:pt x="1690" y="5927"/>
                    <a:pt x="1722" y="5871"/>
                  </a:cubicBezTo>
                  <a:cubicBezTo>
                    <a:pt x="1680" y="5852"/>
                    <a:pt x="1670" y="5833"/>
                    <a:pt x="1659" y="5740"/>
                  </a:cubicBezTo>
                  <a:lnTo>
                    <a:pt x="1680" y="5740"/>
                  </a:lnTo>
                  <a:cubicBezTo>
                    <a:pt x="1722" y="5814"/>
                    <a:pt x="1982" y="5814"/>
                    <a:pt x="2023" y="5777"/>
                  </a:cubicBezTo>
                  <a:cubicBezTo>
                    <a:pt x="2054" y="5758"/>
                    <a:pt x="2085" y="5683"/>
                    <a:pt x="2117" y="5665"/>
                  </a:cubicBezTo>
                  <a:cubicBezTo>
                    <a:pt x="2149" y="5645"/>
                    <a:pt x="2170" y="5665"/>
                    <a:pt x="2190" y="5645"/>
                  </a:cubicBezTo>
                  <a:cubicBezTo>
                    <a:pt x="2159" y="5626"/>
                    <a:pt x="2159" y="5608"/>
                    <a:pt x="2117" y="5608"/>
                  </a:cubicBezTo>
                  <a:cubicBezTo>
                    <a:pt x="2085" y="5645"/>
                    <a:pt x="1836" y="5720"/>
                    <a:pt x="1815" y="5720"/>
                  </a:cubicBezTo>
                  <a:cubicBezTo>
                    <a:pt x="1784" y="5683"/>
                    <a:pt x="1794" y="5702"/>
                    <a:pt x="1784" y="5665"/>
                  </a:cubicBezTo>
                  <a:cubicBezTo>
                    <a:pt x="1805" y="5626"/>
                    <a:pt x="1805" y="5626"/>
                    <a:pt x="1805" y="5608"/>
                  </a:cubicBezTo>
                  <a:cubicBezTo>
                    <a:pt x="1794" y="5551"/>
                    <a:pt x="1794" y="5551"/>
                    <a:pt x="1774" y="5514"/>
                  </a:cubicBezTo>
                  <a:cubicBezTo>
                    <a:pt x="1753" y="5514"/>
                    <a:pt x="1732" y="5533"/>
                    <a:pt x="1701" y="5533"/>
                  </a:cubicBezTo>
                  <a:cubicBezTo>
                    <a:pt x="1690" y="5457"/>
                    <a:pt x="1469" y="5396"/>
                    <a:pt x="1458" y="5302"/>
                  </a:cubicBezTo>
                  <a:cubicBezTo>
                    <a:pt x="1500" y="5302"/>
                    <a:pt x="1638" y="5290"/>
                    <a:pt x="1742" y="5288"/>
                  </a:cubicBezTo>
                  <a:cubicBezTo>
                    <a:pt x="1846" y="5286"/>
                    <a:pt x="1971" y="5288"/>
                    <a:pt x="2085" y="5288"/>
                  </a:cubicBezTo>
                  <a:cubicBezTo>
                    <a:pt x="2106" y="5213"/>
                    <a:pt x="2149" y="5157"/>
                    <a:pt x="2190" y="5119"/>
                  </a:cubicBezTo>
                  <a:lnTo>
                    <a:pt x="2190" y="5063"/>
                  </a:lnTo>
                  <a:cubicBezTo>
                    <a:pt x="2211" y="5063"/>
                    <a:pt x="2232" y="5044"/>
                    <a:pt x="2253" y="5044"/>
                  </a:cubicBezTo>
                  <a:cubicBezTo>
                    <a:pt x="2263" y="5101"/>
                    <a:pt x="2263" y="5138"/>
                    <a:pt x="2284" y="5176"/>
                  </a:cubicBezTo>
                  <a:cubicBezTo>
                    <a:pt x="2398" y="5326"/>
                    <a:pt x="2596" y="5213"/>
                    <a:pt x="2722" y="5195"/>
                  </a:cubicBezTo>
                  <a:cubicBezTo>
                    <a:pt x="2711" y="5251"/>
                    <a:pt x="2711" y="5251"/>
                    <a:pt x="2700" y="5288"/>
                  </a:cubicBezTo>
                  <a:lnTo>
                    <a:pt x="2732" y="5288"/>
                  </a:lnTo>
                  <a:cubicBezTo>
                    <a:pt x="2742" y="5270"/>
                    <a:pt x="2763" y="5251"/>
                    <a:pt x="2784" y="5251"/>
                  </a:cubicBezTo>
                  <a:lnTo>
                    <a:pt x="2784" y="5270"/>
                  </a:lnTo>
                  <a:cubicBezTo>
                    <a:pt x="2774" y="5270"/>
                    <a:pt x="2774" y="5270"/>
                    <a:pt x="2763" y="5288"/>
                  </a:cubicBezTo>
                  <a:lnTo>
                    <a:pt x="2826" y="5288"/>
                  </a:lnTo>
                  <a:cubicBezTo>
                    <a:pt x="2846" y="5307"/>
                    <a:pt x="2878" y="5307"/>
                    <a:pt x="2929" y="5288"/>
                  </a:cubicBezTo>
                  <a:lnTo>
                    <a:pt x="2929" y="5364"/>
                  </a:lnTo>
                  <a:lnTo>
                    <a:pt x="2950" y="5364"/>
                  </a:lnTo>
                  <a:cubicBezTo>
                    <a:pt x="2961" y="5326"/>
                    <a:pt x="3002" y="5326"/>
                    <a:pt x="3023" y="5288"/>
                  </a:cubicBezTo>
                  <a:lnTo>
                    <a:pt x="3023" y="5213"/>
                  </a:lnTo>
                  <a:lnTo>
                    <a:pt x="3085" y="5213"/>
                  </a:lnTo>
                  <a:cubicBezTo>
                    <a:pt x="3096" y="5232"/>
                    <a:pt x="3106" y="5251"/>
                    <a:pt x="3117" y="5270"/>
                  </a:cubicBezTo>
                  <a:cubicBezTo>
                    <a:pt x="3106" y="5326"/>
                    <a:pt x="3106" y="5345"/>
                    <a:pt x="3117" y="5401"/>
                  </a:cubicBezTo>
                  <a:lnTo>
                    <a:pt x="3231" y="5401"/>
                  </a:lnTo>
                  <a:cubicBezTo>
                    <a:pt x="3241" y="5364"/>
                    <a:pt x="3241" y="5364"/>
                    <a:pt x="3241" y="5307"/>
                  </a:cubicBezTo>
                  <a:lnTo>
                    <a:pt x="3241" y="5288"/>
                  </a:lnTo>
                  <a:lnTo>
                    <a:pt x="3241" y="5288"/>
                  </a:lnTo>
                  <a:cubicBezTo>
                    <a:pt x="3263" y="5326"/>
                    <a:pt x="3305" y="5326"/>
                    <a:pt x="3346" y="5307"/>
                  </a:cubicBezTo>
                  <a:cubicBezTo>
                    <a:pt x="3357" y="5270"/>
                    <a:pt x="3336" y="5232"/>
                    <a:pt x="3367" y="5213"/>
                  </a:cubicBezTo>
                  <a:cubicBezTo>
                    <a:pt x="3409" y="5176"/>
                    <a:pt x="3419" y="5232"/>
                    <a:pt x="3471" y="5251"/>
                  </a:cubicBezTo>
                  <a:lnTo>
                    <a:pt x="3471" y="5195"/>
                  </a:lnTo>
                  <a:cubicBezTo>
                    <a:pt x="3513" y="5195"/>
                    <a:pt x="3606" y="5232"/>
                    <a:pt x="3648" y="5270"/>
                  </a:cubicBezTo>
                  <a:lnTo>
                    <a:pt x="3648" y="5195"/>
                  </a:lnTo>
                  <a:lnTo>
                    <a:pt x="3689" y="5195"/>
                  </a:lnTo>
                  <a:lnTo>
                    <a:pt x="3689" y="5270"/>
                  </a:lnTo>
                  <a:lnTo>
                    <a:pt x="3710" y="5270"/>
                  </a:lnTo>
                  <a:lnTo>
                    <a:pt x="3710" y="5251"/>
                  </a:lnTo>
                  <a:cubicBezTo>
                    <a:pt x="3721" y="5213"/>
                    <a:pt x="3710" y="5176"/>
                    <a:pt x="3721" y="5119"/>
                  </a:cubicBezTo>
                  <a:lnTo>
                    <a:pt x="3731" y="5119"/>
                  </a:lnTo>
                  <a:cubicBezTo>
                    <a:pt x="3731" y="5176"/>
                    <a:pt x="3721" y="5157"/>
                    <a:pt x="3741" y="5195"/>
                  </a:cubicBezTo>
                  <a:cubicBezTo>
                    <a:pt x="3762" y="5157"/>
                    <a:pt x="3783" y="5081"/>
                    <a:pt x="3825" y="5119"/>
                  </a:cubicBezTo>
                  <a:lnTo>
                    <a:pt x="3825" y="5157"/>
                  </a:lnTo>
                  <a:cubicBezTo>
                    <a:pt x="3857" y="5176"/>
                    <a:pt x="3877" y="5119"/>
                    <a:pt x="3898" y="5119"/>
                  </a:cubicBezTo>
                  <a:lnTo>
                    <a:pt x="3898" y="5101"/>
                  </a:lnTo>
                  <a:cubicBezTo>
                    <a:pt x="3888" y="5081"/>
                    <a:pt x="3888" y="5081"/>
                    <a:pt x="3877" y="5063"/>
                  </a:cubicBezTo>
                  <a:lnTo>
                    <a:pt x="3909" y="5063"/>
                  </a:lnTo>
                  <a:cubicBezTo>
                    <a:pt x="3919" y="5081"/>
                    <a:pt x="3929" y="5081"/>
                    <a:pt x="3950" y="5101"/>
                  </a:cubicBezTo>
                  <a:lnTo>
                    <a:pt x="3950" y="5063"/>
                  </a:lnTo>
                  <a:cubicBezTo>
                    <a:pt x="3929" y="5044"/>
                    <a:pt x="3940" y="5044"/>
                    <a:pt x="3929" y="5007"/>
                  </a:cubicBezTo>
                  <a:cubicBezTo>
                    <a:pt x="3961" y="4988"/>
                    <a:pt x="4002" y="4969"/>
                    <a:pt x="4033" y="4951"/>
                  </a:cubicBezTo>
                  <a:lnTo>
                    <a:pt x="4033" y="4932"/>
                  </a:lnTo>
                  <a:cubicBezTo>
                    <a:pt x="3981" y="4932"/>
                    <a:pt x="3919" y="4932"/>
                    <a:pt x="3857" y="4912"/>
                  </a:cubicBezTo>
                  <a:cubicBezTo>
                    <a:pt x="3857" y="4951"/>
                    <a:pt x="3867" y="4988"/>
                    <a:pt x="3867" y="5026"/>
                  </a:cubicBezTo>
                  <a:lnTo>
                    <a:pt x="3857" y="5026"/>
                  </a:lnTo>
                  <a:cubicBezTo>
                    <a:pt x="3815" y="4912"/>
                    <a:pt x="3752" y="4894"/>
                    <a:pt x="3658" y="4912"/>
                  </a:cubicBezTo>
                  <a:lnTo>
                    <a:pt x="3658" y="4932"/>
                  </a:lnTo>
                  <a:lnTo>
                    <a:pt x="3669" y="4932"/>
                  </a:lnTo>
                  <a:cubicBezTo>
                    <a:pt x="3689" y="4951"/>
                    <a:pt x="3648" y="4951"/>
                    <a:pt x="3648" y="4951"/>
                  </a:cubicBezTo>
                  <a:cubicBezTo>
                    <a:pt x="3627" y="4932"/>
                    <a:pt x="3606" y="4932"/>
                    <a:pt x="3596" y="4875"/>
                  </a:cubicBezTo>
                  <a:cubicBezTo>
                    <a:pt x="3585" y="4857"/>
                    <a:pt x="3596" y="4857"/>
                    <a:pt x="3585" y="4837"/>
                  </a:cubicBezTo>
                  <a:cubicBezTo>
                    <a:pt x="3627" y="4819"/>
                    <a:pt x="3658" y="4819"/>
                    <a:pt x="3700" y="4819"/>
                  </a:cubicBezTo>
                  <a:cubicBezTo>
                    <a:pt x="3689" y="4743"/>
                    <a:pt x="3700" y="4743"/>
                    <a:pt x="3700" y="4668"/>
                  </a:cubicBezTo>
                  <a:lnTo>
                    <a:pt x="3679" y="4668"/>
                  </a:lnTo>
                  <a:cubicBezTo>
                    <a:pt x="3658" y="4743"/>
                    <a:pt x="3617" y="4782"/>
                    <a:pt x="3554" y="4800"/>
                  </a:cubicBezTo>
                  <a:cubicBezTo>
                    <a:pt x="3544" y="4782"/>
                    <a:pt x="3554" y="4782"/>
                    <a:pt x="3533" y="4782"/>
                  </a:cubicBezTo>
                  <a:lnTo>
                    <a:pt x="3533" y="4706"/>
                  </a:lnTo>
                  <a:cubicBezTo>
                    <a:pt x="3533" y="4688"/>
                    <a:pt x="3533" y="4688"/>
                    <a:pt x="3523" y="4650"/>
                  </a:cubicBezTo>
                  <a:lnTo>
                    <a:pt x="3450" y="4650"/>
                  </a:lnTo>
                  <a:cubicBezTo>
                    <a:pt x="3440" y="4631"/>
                    <a:pt x="3440" y="4613"/>
                    <a:pt x="3440" y="4593"/>
                  </a:cubicBezTo>
                  <a:lnTo>
                    <a:pt x="3450" y="4593"/>
                  </a:lnTo>
                  <a:lnTo>
                    <a:pt x="3450" y="4574"/>
                  </a:lnTo>
                  <a:cubicBezTo>
                    <a:pt x="3523" y="4574"/>
                    <a:pt x="3606" y="4574"/>
                    <a:pt x="3627" y="4481"/>
                  </a:cubicBezTo>
                  <a:lnTo>
                    <a:pt x="3565" y="4481"/>
                  </a:lnTo>
                  <a:cubicBezTo>
                    <a:pt x="3554" y="4499"/>
                    <a:pt x="3565" y="4499"/>
                    <a:pt x="3544" y="4481"/>
                  </a:cubicBezTo>
                  <a:lnTo>
                    <a:pt x="3533" y="4481"/>
                  </a:lnTo>
                  <a:lnTo>
                    <a:pt x="3533" y="4462"/>
                  </a:lnTo>
                  <a:cubicBezTo>
                    <a:pt x="3585" y="4444"/>
                    <a:pt x="3596" y="4444"/>
                    <a:pt x="3637" y="4387"/>
                  </a:cubicBezTo>
                  <a:lnTo>
                    <a:pt x="3637" y="4387"/>
                  </a:lnTo>
                  <a:lnTo>
                    <a:pt x="3606" y="4387"/>
                  </a:lnTo>
                  <a:cubicBezTo>
                    <a:pt x="3606" y="4387"/>
                    <a:pt x="3596" y="4424"/>
                    <a:pt x="3585" y="4405"/>
                  </a:cubicBezTo>
                  <a:cubicBezTo>
                    <a:pt x="3585" y="4387"/>
                    <a:pt x="3575" y="4387"/>
                    <a:pt x="3575" y="4368"/>
                  </a:cubicBezTo>
                  <a:cubicBezTo>
                    <a:pt x="3523" y="4312"/>
                    <a:pt x="3461" y="4349"/>
                    <a:pt x="3409" y="4312"/>
                  </a:cubicBezTo>
                  <a:cubicBezTo>
                    <a:pt x="3398" y="4293"/>
                    <a:pt x="3367" y="4218"/>
                    <a:pt x="3357" y="4199"/>
                  </a:cubicBezTo>
                  <a:cubicBezTo>
                    <a:pt x="3326" y="4218"/>
                    <a:pt x="3326" y="4255"/>
                    <a:pt x="3315" y="4255"/>
                  </a:cubicBezTo>
                  <a:cubicBezTo>
                    <a:pt x="3284" y="4237"/>
                    <a:pt x="3252" y="4237"/>
                    <a:pt x="3231" y="4218"/>
                  </a:cubicBezTo>
                  <a:cubicBezTo>
                    <a:pt x="3179" y="4218"/>
                    <a:pt x="3137" y="4199"/>
                    <a:pt x="3085" y="4199"/>
                  </a:cubicBezTo>
                  <a:cubicBezTo>
                    <a:pt x="3054" y="4218"/>
                    <a:pt x="3065" y="4255"/>
                    <a:pt x="3033" y="4237"/>
                  </a:cubicBezTo>
                  <a:cubicBezTo>
                    <a:pt x="3013" y="4180"/>
                    <a:pt x="3044" y="4180"/>
                    <a:pt x="2981" y="4180"/>
                  </a:cubicBezTo>
                  <a:cubicBezTo>
                    <a:pt x="2961" y="4237"/>
                    <a:pt x="2950" y="4237"/>
                    <a:pt x="2909" y="4237"/>
                  </a:cubicBezTo>
                  <a:cubicBezTo>
                    <a:pt x="2898" y="4199"/>
                    <a:pt x="2898" y="4199"/>
                    <a:pt x="2878" y="4180"/>
                  </a:cubicBezTo>
                  <a:cubicBezTo>
                    <a:pt x="2846" y="4255"/>
                    <a:pt x="2826" y="4255"/>
                    <a:pt x="2794" y="4330"/>
                  </a:cubicBezTo>
                  <a:cubicBezTo>
                    <a:pt x="2700" y="4312"/>
                    <a:pt x="2679" y="4199"/>
                    <a:pt x="2596" y="4255"/>
                  </a:cubicBezTo>
                  <a:lnTo>
                    <a:pt x="2596" y="4218"/>
                  </a:lnTo>
                  <a:cubicBezTo>
                    <a:pt x="2606" y="4199"/>
                    <a:pt x="2606" y="4199"/>
                    <a:pt x="2617" y="4180"/>
                  </a:cubicBezTo>
                  <a:lnTo>
                    <a:pt x="2544" y="4180"/>
                  </a:lnTo>
                  <a:cubicBezTo>
                    <a:pt x="2492" y="4105"/>
                    <a:pt x="2398" y="4237"/>
                    <a:pt x="2346" y="4275"/>
                  </a:cubicBezTo>
                  <a:lnTo>
                    <a:pt x="2346" y="4255"/>
                  </a:lnTo>
                  <a:cubicBezTo>
                    <a:pt x="2357" y="4237"/>
                    <a:pt x="2357" y="4237"/>
                    <a:pt x="2367" y="4218"/>
                  </a:cubicBezTo>
                  <a:lnTo>
                    <a:pt x="2253" y="4218"/>
                  </a:lnTo>
                  <a:cubicBezTo>
                    <a:pt x="2242" y="4237"/>
                    <a:pt x="2170" y="4143"/>
                    <a:pt x="2170" y="4143"/>
                  </a:cubicBezTo>
                  <a:cubicBezTo>
                    <a:pt x="2127" y="4124"/>
                    <a:pt x="2075" y="4161"/>
                    <a:pt x="2044" y="4124"/>
                  </a:cubicBezTo>
                  <a:lnTo>
                    <a:pt x="2065" y="4124"/>
                  </a:lnTo>
                  <a:cubicBezTo>
                    <a:pt x="2075" y="4105"/>
                    <a:pt x="2085" y="4105"/>
                    <a:pt x="2096" y="4086"/>
                  </a:cubicBezTo>
                  <a:cubicBezTo>
                    <a:pt x="2085" y="4068"/>
                    <a:pt x="2096" y="4086"/>
                    <a:pt x="2085" y="4049"/>
                  </a:cubicBezTo>
                  <a:cubicBezTo>
                    <a:pt x="2034" y="4049"/>
                    <a:pt x="2034" y="4011"/>
                    <a:pt x="2002" y="3992"/>
                  </a:cubicBezTo>
                  <a:cubicBezTo>
                    <a:pt x="1971" y="3974"/>
                    <a:pt x="1996" y="4033"/>
                    <a:pt x="1909" y="4030"/>
                  </a:cubicBezTo>
                  <a:cubicBezTo>
                    <a:pt x="1822" y="4027"/>
                    <a:pt x="1500" y="3995"/>
                    <a:pt x="1479" y="3976"/>
                  </a:cubicBezTo>
                  <a:lnTo>
                    <a:pt x="1680" y="3823"/>
                  </a:lnTo>
                  <a:cubicBezTo>
                    <a:pt x="1683" y="3817"/>
                    <a:pt x="1687" y="3811"/>
                    <a:pt x="1690" y="3805"/>
                  </a:cubicBezTo>
                  <a:cubicBezTo>
                    <a:pt x="1732" y="3805"/>
                    <a:pt x="1805" y="3748"/>
                    <a:pt x="1826" y="3767"/>
                  </a:cubicBezTo>
                  <a:lnTo>
                    <a:pt x="1826" y="3805"/>
                  </a:lnTo>
                  <a:cubicBezTo>
                    <a:pt x="1857" y="3823"/>
                    <a:pt x="1909" y="3860"/>
                    <a:pt x="1940" y="3880"/>
                  </a:cubicBezTo>
                  <a:cubicBezTo>
                    <a:pt x="1940" y="3860"/>
                    <a:pt x="1940" y="3842"/>
                    <a:pt x="1950" y="3842"/>
                  </a:cubicBezTo>
                  <a:cubicBezTo>
                    <a:pt x="1971" y="3823"/>
                    <a:pt x="1950" y="3860"/>
                    <a:pt x="1961" y="3880"/>
                  </a:cubicBezTo>
                  <a:cubicBezTo>
                    <a:pt x="2002" y="3880"/>
                    <a:pt x="2075" y="3767"/>
                    <a:pt x="2117" y="3748"/>
                  </a:cubicBezTo>
                  <a:cubicBezTo>
                    <a:pt x="2137" y="3730"/>
                    <a:pt x="2180" y="3805"/>
                    <a:pt x="2201" y="3823"/>
                  </a:cubicBezTo>
                  <a:cubicBezTo>
                    <a:pt x="2242" y="3842"/>
                    <a:pt x="2336" y="3805"/>
                    <a:pt x="2378" y="3786"/>
                  </a:cubicBezTo>
                  <a:cubicBezTo>
                    <a:pt x="2430" y="3786"/>
                    <a:pt x="2492" y="3786"/>
                    <a:pt x="2544" y="3805"/>
                  </a:cubicBezTo>
                  <a:lnTo>
                    <a:pt x="2544" y="3730"/>
                  </a:lnTo>
                  <a:lnTo>
                    <a:pt x="2658" y="3730"/>
                  </a:lnTo>
                  <a:cubicBezTo>
                    <a:pt x="2669" y="3711"/>
                    <a:pt x="2669" y="3691"/>
                    <a:pt x="2689" y="3673"/>
                  </a:cubicBezTo>
                  <a:lnTo>
                    <a:pt x="2689" y="3598"/>
                  </a:lnTo>
                  <a:lnTo>
                    <a:pt x="2658" y="3598"/>
                  </a:lnTo>
                  <a:lnTo>
                    <a:pt x="2658" y="3561"/>
                  </a:lnTo>
                  <a:cubicBezTo>
                    <a:pt x="2648" y="3542"/>
                    <a:pt x="2648" y="3542"/>
                    <a:pt x="2648" y="3504"/>
                  </a:cubicBezTo>
                  <a:cubicBezTo>
                    <a:pt x="2471" y="3542"/>
                    <a:pt x="2211" y="3579"/>
                    <a:pt x="2044" y="3504"/>
                  </a:cubicBezTo>
                  <a:cubicBezTo>
                    <a:pt x="1940" y="3467"/>
                    <a:pt x="1534" y="3561"/>
                    <a:pt x="1482" y="3485"/>
                  </a:cubicBezTo>
                  <a:cubicBezTo>
                    <a:pt x="1545" y="3467"/>
                    <a:pt x="1846" y="3429"/>
                    <a:pt x="1898" y="3410"/>
                  </a:cubicBezTo>
                  <a:cubicBezTo>
                    <a:pt x="1971" y="3372"/>
                    <a:pt x="2085" y="3410"/>
                    <a:pt x="2149" y="3429"/>
                  </a:cubicBezTo>
                  <a:cubicBezTo>
                    <a:pt x="2149" y="3392"/>
                    <a:pt x="2159" y="3354"/>
                    <a:pt x="2159" y="3316"/>
                  </a:cubicBezTo>
                  <a:cubicBezTo>
                    <a:pt x="2170" y="3298"/>
                    <a:pt x="2170" y="3298"/>
                    <a:pt x="2201" y="3298"/>
                  </a:cubicBezTo>
                  <a:cubicBezTo>
                    <a:pt x="2211" y="3335"/>
                    <a:pt x="2201" y="3335"/>
                    <a:pt x="2232" y="3354"/>
                  </a:cubicBezTo>
                  <a:cubicBezTo>
                    <a:pt x="2242" y="3316"/>
                    <a:pt x="2253" y="3298"/>
                    <a:pt x="2263" y="3278"/>
                  </a:cubicBezTo>
                  <a:lnTo>
                    <a:pt x="2263" y="3316"/>
                  </a:lnTo>
                  <a:cubicBezTo>
                    <a:pt x="2253" y="3335"/>
                    <a:pt x="2253" y="3335"/>
                    <a:pt x="2242" y="3354"/>
                  </a:cubicBezTo>
                  <a:cubicBezTo>
                    <a:pt x="2336" y="3354"/>
                    <a:pt x="2430" y="3410"/>
                    <a:pt x="2502" y="3298"/>
                  </a:cubicBezTo>
                  <a:cubicBezTo>
                    <a:pt x="2513" y="3278"/>
                    <a:pt x="2513" y="3278"/>
                    <a:pt x="2513" y="3241"/>
                  </a:cubicBezTo>
                  <a:cubicBezTo>
                    <a:pt x="2509" y="3235"/>
                    <a:pt x="2506" y="3229"/>
                    <a:pt x="2502" y="3223"/>
                  </a:cubicBezTo>
                  <a:cubicBezTo>
                    <a:pt x="2440" y="3203"/>
                    <a:pt x="2180" y="3278"/>
                    <a:pt x="2137" y="3241"/>
                  </a:cubicBezTo>
                  <a:cubicBezTo>
                    <a:pt x="2127" y="3223"/>
                    <a:pt x="2127" y="3223"/>
                    <a:pt x="2127" y="3185"/>
                  </a:cubicBezTo>
                  <a:cubicBezTo>
                    <a:pt x="2130" y="3179"/>
                    <a:pt x="2134" y="3172"/>
                    <a:pt x="2137" y="3166"/>
                  </a:cubicBezTo>
                  <a:cubicBezTo>
                    <a:pt x="2190" y="3166"/>
                    <a:pt x="2274" y="3185"/>
                    <a:pt x="2294" y="3128"/>
                  </a:cubicBezTo>
                  <a:cubicBezTo>
                    <a:pt x="2274" y="3128"/>
                    <a:pt x="2274" y="3128"/>
                    <a:pt x="2263" y="3109"/>
                  </a:cubicBezTo>
                  <a:cubicBezTo>
                    <a:pt x="2284" y="3109"/>
                    <a:pt x="2284" y="3109"/>
                    <a:pt x="2294" y="3091"/>
                  </a:cubicBezTo>
                  <a:cubicBezTo>
                    <a:pt x="2284" y="3072"/>
                    <a:pt x="2294" y="2997"/>
                    <a:pt x="2284" y="2997"/>
                  </a:cubicBezTo>
                  <a:cubicBezTo>
                    <a:pt x="2263" y="2940"/>
                    <a:pt x="2232" y="2922"/>
                    <a:pt x="2232" y="2903"/>
                  </a:cubicBezTo>
                  <a:cubicBezTo>
                    <a:pt x="2232" y="2884"/>
                    <a:pt x="2253" y="2884"/>
                    <a:pt x="2253" y="2865"/>
                  </a:cubicBezTo>
                  <a:cubicBezTo>
                    <a:pt x="2242" y="2847"/>
                    <a:pt x="2242" y="2828"/>
                    <a:pt x="2242" y="2790"/>
                  </a:cubicBezTo>
                  <a:cubicBezTo>
                    <a:pt x="2263" y="2771"/>
                    <a:pt x="2274" y="2753"/>
                    <a:pt x="2294" y="2715"/>
                  </a:cubicBezTo>
                  <a:lnTo>
                    <a:pt x="2294" y="2771"/>
                  </a:lnTo>
                  <a:cubicBezTo>
                    <a:pt x="2367" y="2771"/>
                    <a:pt x="2419" y="2753"/>
                    <a:pt x="2471" y="2809"/>
                  </a:cubicBezTo>
                  <a:cubicBezTo>
                    <a:pt x="2471" y="2828"/>
                    <a:pt x="2471" y="2847"/>
                    <a:pt x="2482" y="2903"/>
                  </a:cubicBezTo>
                  <a:cubicBezTo>
                    <a:pt x="2523" y="2884"/>
                    <a:pt x="2575" y="2884"/>
                    <a:pt x="2627" y="2884"/>
                  </a:cubicBezTo>
                  <a:cubicBezTo>
                    <a:pt x="2648" y="2828"/>
                    <a:pt x="2658" y="2790"/>
                    <a:pt x="2679" y="2715"/>
                  </a:cubicBezTo>
                  <a:cubicBezTo>
                    <a:pt x="2606" y="2715"/>
                    <a:pt x="2575" y="2696"/>
                    <a:pt x="2523" y="2659"/>
                  </a:cubicBezTo>
                  <a:lnTo>
                    <a:pt x="2523" y="2602"/>
                  </a:lnTo>
                  <a:cubicBezTo>
                    <a:pt x="2565" y="2602"/>
                    <a:pt x="2575" y="2602"/>
                    <a:pt x="2596" y="2584"/>
                  </a:cubicBezTo>
                  <a:lnTo>
                    <a:pt x="2596" y="2565"/>
                  </a:lnTo>
                  <a:cubicBezTo>
                    <a:pt x="2554" y="2509"/>
                    <a:pt x="2523" y="2471"/>
                    <a:pt x="2461" y="2452"/>
                  </a:cubicBezTo>
                  <a:cubicBezTo>
                    <a:pt x="2450" y="2471"/>
                    <a:pt x="2440" y="2509"/>
                    <a:pt x="2440" y="2527"/>
                  </a:cubicBezTo>
                  <a:lnTo>
                    <a:pt x="2440" y="2509"/>
                  </a:lnTo>
                  <a:cubicBezTo>
                    <a:pt x="2409" y="2452"/>
                    <a:pt x="2367" y="2377"/>
                    <a:pt x="2315" y="2358"/>
                  </a:cubicBezTo>
                  <a:cubicBezTo>
                    <a:pt x="2305" y="2377"/>
                    <a:pt x="2274" y="2377"/>
                    <a:pt x="2242" y="2377"/>
                  </a:cubicBezTo>
                  <a:lnTo>
                    <a:pt x="2242" y="2321"/>
                  </a:lnTo>
                  <a:cubicBezTo>
                    <a:pt x="2211" y="2321"/>
                    <a:pt x="2222" y="2340"/>
                    <a:pt x="2222" y="2283"/>
                  </a:cubicBezTo>
                  <a:cubicBezTo>
                    <a:pt x="2170" y="2283"/>
                    <a:pt x="2085" y="2302"/>
                    <a:pt x="2044" y="2246"/>
                  </a:cubicBezTo>
                  <a:cubicBezTo>
                    <a:pt x="2044" y="2226"/>
                    <a:pt x="2044" y="2226"/>
                    <a:pt x="2034" y="2189"/>
                  </a:cubicBezTo>
                  <a:cubicBezTo>
                    <a:pt x="2037" y="2183"/>
                    <a:pt x="2041" y="2177"/>
                    <a:pt x="2044" y="2171"/>
                  </a:cubicBezTo>
                  <a:cubicBezTo>
                    <a:pt x="2096" y="2171"/>
                    <a:pt x="2201" y="2189"/>
                    <a:pt x="2242" y="2171"/>
                  </a:cubicBezTo>
                  <a:cubicBezTo>
                    <a:pt x="2263" y="2171"/>
                    <a:pt x="2284" y="2133"/>
                    <a:pt x="2305" y="2133"/>
                  </a:cubicBezTo>
                  <a:cubicBezTo>
                    <a:pt x="2346" y="2151"/>
                    <a:pt x="2388" y="2226"/>
                    <a:pt x="2450" y="2171"/>
                  </a:cubicBezTo>
                  <a:cubicBezTo>
                    <a:pt x="2471" y="2151"/>
                    <a:pt x="2492" y="2095"/>
                    <a:pt x="2523" y="2077"/>
                  </a:cubicBezTo>
                  <a:cubicBezTo>
                    <a:pt x="2596" y="2020"/>
                    <a:pt x="2689" y="2077"/>
                    <a:pt x="2774" y="2020"/>
                  </a:cubicBezTo>
                  <a:cubicBezTo>
                    <a:pt x="2794" y="2133"/>
                    <a:pt x="2867" y="2133"/>
                    <a:pt x="2961" y="2133"/>
                  </a:cubicBezTo>
                  <a:cubicBezTo>
                    <a:pt x="3013" y="1982"/>
                    <a:pt x="3117" y="2039"/>
                    <a:pt x="3274" y="2057"/>
                  </a:cubicBezTo>
                  <a:lnTo>
                    <a:pt x="3274" y="2039"/>
                  </a:lnTo>
                  <a:cubicBezTo>
                    <a:pt x="3263" y="2002"/>
                    <a:pt x="3252" y="2020"/>
                    <a:pt x="3263" y="2002"/>
                  </a:cubicBezTo>
                  <a:cubicBezTo>
                    <a:pt x="3294" y="1964"/>
                    <a:pt x="3357" y="1982"/>
                    <a:pt x="3377" y="1964"/>
                  </a:cubicBezTo>
                  <a:cubicBezTo>
                    <a:pt x="3367" y="1945"/>
                    <a:pt x="3367" y="1926"/>
                    <a:pt x="3357" y="1907"/>
                  </a:cubicBezTo>
                  <a:lnTo>
                    <a:pt x="3419" y="1907"/>
                  </a:lnTo>
                  <a:cubicBezTo>
                    <a:pt x="3429" y="1926"/>
                    <a:pt x="3429" y="1926"/>
                    <a:pt x="3461" y="1926"/>
                  </a:cubicBezTo>
                  <a:cubicBezTo>
                    <a:pt x="3471" y="1907"/>
                    <a:pt x="3471" y="1888"/>
                    <a:pt x="3492" y="1870"/>
                  </a:cubicBezTo>
                  <a:lnTo>
                    <a:pt x="3492" y="1851"/>
                  </a:lnTo>
                  <a:cubicBezTo>
                    <a:pt x="3429" y="1851"/>
                    <a:pt x="3419" y="1851"/>
                    <a:pt x="3419" y="1738"/>
                  </a:cubicBezTo>
                  <a:cubicBezTo>
                    <a:pt x="3429" y="1719"/>
                    <a:pt x="3429" y="1701"/>
                    <a:pt x="3429" y="1663"/>
                  </a:cubicBezTo>
                  <a:cubicBezTo>
                    <a:pt x="3377" y="1607"/>
                    <a:pt x="3357" y="1589"/>
                    <a:pt x="3274" y="1589"/>
                  </a:cubicBezTo>
                  <a:lnTo>
                    <a:pt x="3274" y="1513"/>
                  </a:lnTo>
                  <a:cubicBezTo>
                    <a:pt x="3263" y="1494"/>
                    <a:pt x="3252" y="1494"/>
                    <a:pt x="3241" y="1475"/>
                  </a:cubicBezTo>
                  <a:cubicBezTo>
                    <a:pt x="3221" y="1494"/>
                    <a:pt x="3221" y="1494"/>
                    <a:pt x="3210" y="1513"/>
                  </a:cubicBezTo>
                  <a:cubicBezTo>
                    <a:pt x="3200" y="1475"/>
                    <a:pt x="3200" y="1475"/>
                    <a:pt x="3200" y="1438"/>
                  </a:cubicBezTo>
                  <a:cubicBezTo>
                    <a:pt x="3189" y="1438"/>
                    <a:pt x="3085" y="1494"/>
                    <a:pt x="3085" y="1494"/>
                  </a:cubicBezTo>
                  <a:cubicBezTo>
                    <a:pt x="3065" y="1494"/>
                    <a:pt x="3013" y="1381"/>
                    <a:pt x="2971" y="1419"/>
                  </a:cubicBezTo>
                  <a:cubicBezTo>
                    <a:pt x="2950" y="1438"/>
                    <a:pt x="2961" y="1457"/>
                    <a:pt x="2940" y="1475"/>
                  </a:cubicBezTo>
                  <a:cubicBezTo>
                    <a:pt x="2929" y="1419"/>
                    <a:pt x="2919" y="1438"/>
                    <a:pt x="2909" y="1400"/>
                  </a:cubicBezTo>
                  <a:cubicBezTo>
                    <a:pt x="2878" y="1419"/>
                    <a:pt x="2846" y="1419"/>
                    <a:pt x="2815" y="1438"/>
                  </a:cubicBezTo>
                  <a:lnTo>
                    <a:pt x="2815" y="1381"/>
                  </a:lnTo>
                  <a:cubicBezTo>
                    <a:pt x="2784" y="1344"/>
                    <a:pt x="2763" y="1344"/>
                    <a:pt x="2742" y="1288"/>
                  </a:cubicBezTo>
                  <a:cubicBezTo>
                    <a:pt x="2878" y="1269"/>
                    <a:pt x="2929" y="1081"/>
                    <a:pt x="3013" y="1062"/>
                  </a:cubicBezTo>
                  <a:cubicBezTo>
                    <a:pt x="3054" y="1044"/>
                    <a:pt x="3085" y="1099"/>
                    <a:pt x="3106" y="1119"/>
                  </a:cubicBezTo>
                  <a:cubicBezTo>
                    <a:pt x="3158" y="1137"/>
                    <a:pt x="3189" y="1005"/>
                    <a:pt x="3241" y="1062"/>
                  </a:cubicBezTo>
                  <a:lnTo>
                    <a:pt x="3241" y="1119"/>
                  </a:lnTo>
                  <a:cubicBezTo>
                    <a:pt x="3315" y="1174"/>
                    <a:pt x="3450" y="1119"/>
                    <a:pt x="3513" y="1119"/>
                  </a:cubicBezTo>
                  <a:lnTo>
                    <a:pt x="3513" y="1044"/>
                  </a:lnTo>
                  <a:cubicBezTo>
                    <a:pt x="3554" y="1044"/>
                    <a:pt x="3627" y="1005"/>
                    <a:pt x="3658" y="968"/>
                  </a:cubicBezTo>
                  <a:cubicBezTo>
                    <a:pt x="3669" y="930"/>
                    <a:pt x="3669" y="912"/>
                    <a:pt x="3700" y="875"/>
                  </a:cubicBezTo>
                  <a:cubicBezTo>
                    <a:pt x="3752" y="818"/>
                    <a:pt x="3867" y="893"/>
                    <a:pt x="3929" y="836"/>
                  </a:cubicBezTo>
                  <a:cubicBezTo>
                    <a:pt x="3929" y="818"/>
                    <a:pt x="3929" y="799"/>
                    <a:pt x="3940" y="781"/>
                  </a:cubicBezTo>
                  <a:lnTo>
                    <a:pt x="3971" y="781"/>
                  </a:lnTo>
                  <a:cubicBezTo>
                    <a:pt x="3971" y="799"/>
                    <a:pt x="4002" y="836"/>
                    <a:pt x="4002" y="836"/>
                  </a:cubicBezTo>
                  <a:cubicBezTo>
                    <a:pt x="4033" y="855"/>
                    <a:pt x="4033" y="781"/>
                    <a:pt x="4065" y="799"/>
                  </a:cubicBezTo>
                  <a:cubicBezTo>
                    <a:pt x="4065" y="799"/>
                    <a:pt x="4075" y="855"/>
                    <a:pt x="4127" y="836"/>
                  </a:cubicBezTo>
                  <a:cubicBezTo>
                    <a:pt x="4314" y="781"/>
                    <a:pt x="4565" y="761"/>
                    <a:pt x="4772" y="724"/>
                  </a:cubicBezTo>
                  <a:cubicBezTo>
                    <a:pt x="4783" y="743"/>
                    <a:pt x="4783" y="761"/>
                    <a:pt x="4783" y="781"/>
                  </a:cubicBezTo>
                  <a:cubicBezTo>
                    <a:pt x="4824" y="724"/>
                    <a:pt x="4856" y="724"/>
                    <a:pt x="4908" y="781"/>
                  </a:cubicBezTo>
                  <a:lnTo>
                    <a:pt x="4908" y="724"/>
                  </a:lnTo>
                  <a:cubicBezTo>
                    <a:pt x="4940" y="724"/>
                    <a:pt x="4961" y="761"/>
                    <a:pt x="4992" y="781"/>
                  </a:cubicBezTo>
                  <a:cubicBezTo>
                    <a:pt x="5033" y="799"/>
                    <a:pt x="5075" y="743"/>
                    <a:pt x="5096" y="743"/>
                  </a:cubicBezTo>
                  <a:cubicBezTo>
                    <a:pt x="5127" y="724"/>
                    <a:pt x="5127" y="761"/>
                    <a:pt x="5158" y="781"/>
                  </a:cubicBezTo>
                  <a:cubicBezTo>
                    <a:pt x="5168" y="724"/>
                    <a:pt x="5168" y="724"/>
                    <a:pt x="5200" y="706"/>
                  </a:cubicBezTo>
                  <a:cubicBezTo>
                    <a:pt x="5231" y="761"/>
                    <a:pt x="5262" y="724"/>
                    <a:pt x="5283" y="686"/>
                  </a:cubicBezTo>
                  <a:lnTo>
                    <a:pt x="5283" y="743"/>
                  </a:lnTo>
                  <a:cubicBezTo>
                    <a:pt x="5356" y="724"/>
                    <a:pt x="5428" y="706"/>
                    <a:pt x="5492" y="706"/>
                  </a:cubicBezTo>
                  <a:cubicBezTo>
                    <a:pt x="5523" y="799"/>
                    <a:pt x="5596" y="781"/>
                    <a:pt x="5679" y="781"/>
                  </a:cubicBezTo>
                  <a:cubicBezTo>
                    <a:pt x="5710" y="724"/>
                    <a:pt x="5783" y="781"/>
                    <a:pt x="5824" y="761"/>
                  </a:cubicBezTo>
                  <a:cubicBezTo>
                    <a:pt x="5897" y="724"/>
                    <a:pt x="6032" y="724"/>
                    <a:pt x="6148" y="686"/>
                  </a:cubicBezTo>
                  <a:cubicBezTo>
                    <a:pt x="6200" y="649"/>
                    <a:pt x="6293" y="630"/>
                    <a:pt x="6345" y="611"/>
                  </a:cubicBezTo>
                  <a:cubicBezTo>
                    <a:pt x="6418" y="574"/>
                    <a:pt x="6459" y="686"/>
                    <a:pt x="6522" y="649"/>
                  </a:cubicBezTo>
                  <a:cubicBezTo>
                    <a:pt x="6543" y="630"/>
                    <a:pt x="6563" y="574"/>
                    <a:pt x="6574" y="555"/>
                  </a:cubicBezTo>
                  <a:cubicBezTo>
                    <a:pt x="6606" y="555"/>
                    <a:pt x="6637" y="574"/>
                    <a:pt x="6668" y="574"/>
                  </a:cubicBezTo>
                  <a:cubicBezTo>
                    <a:pt x="6689" y="574"/>
                    <a:pt x="6720" y="498"/>
                    <a:pt x="6741" y="498"/>
                  </a:cubicBezTo>
                  <a:cubicBezTo>
                    <a:pt x="6783" y="498"/>
                    <a:pt x="6772" y="555"/>
                    <a:pt x="6814" y="555"/>
                  </a:cubicBezTo>
                  <a:cubicBezTo>
                    <a:pt x="6907" y="537"/>
                    <a:pt x="7001" y="537"/>
                    <a:pt x="7105" y="574"/>
                  </a:cubicBezTo>
                  <a:lnTo>
                    <a:pt x="7251" y="574"/>
                  </a:lnTo>
                  <a:cubicBezTo>
                    <a:pt x="7262" y="592"/>
                    <a:pt x="7262" y="611"/>
                    <a:pt x="7262" y="630"/>
                  </a:cubicBezTo>
                  <a:cubicBezTo>
                    <a:pt x="7283" y="649"/>
                    <a:pt x="7397" y="592"/>
                    <a:pt x="7459" y="592"/>
                  </a:cubicBezTo>
                  <a:cubicBezTo>
                    <a:pt x="7459" y="574"/>
                    <a:pt x="7459" y="537"/>
                    <a:pt x="7470" y="517"/>
                  </a:cubicBezTo>
                  <a:cubicBezTo>
                    <a:pt x="7439" y="517"/>
                    <a:pt x="7407" y="517"/>
                    <a:pt x="7387" y="498"/>
                  </a:cubicBezTo>
                  <a:cubicBezTo>
                    <a:pt x="7407" y="480"/>
                    <a:pt x="7407" y="442"/>
                    <a:pt x="7428" y="405"/>
                  </a:cubicBezTo>
                  <a:cubicBezTo>
                    <a:pt x="7449" y="386"/>
                    <a:pt x="7491" y="386"/>
                    <a:pt x="7501" y="348"/>
                  </a:cubicBezTo>
                  <a:cubicBezTo>
                    <a:pt x="7491" y="330"/>
                    <a:pt x="7491" y="330"/>
                    <a:pt x="7470" y="311"/>
                  </a:cubicBezTo>
                  <a:cubicBezTo>
                    <a:pt x="7449" y="330"/>
                    <a:pt x="7439" y="348"/>
                    <a:pt x="7407" y="348"/>
                  </a:cubicBezTo>
                  <a:cubicBezTo>
                    <a:pt x="7397" y="311"/>
                    <a:pt x="7407" y="330"/>
                    <a:pt x="7376" y="311"/>
                  </a:cubicBezTo>
                  <a:cubicBezTo>
                    <a:pt x="7345" y="367"/>
                    <a:pt x="7262" y="367"/>
                    <a:pt x="7210" y="367"/>
                  </a:cubicBezTo>
                  <a:lnTo>
                    <a:pt x="7210" y="311"/>
                  </a:lnTo>
                  <a:lnTo>
                    <a:pt x="7199" y="311"/>
                  </a:lnTo>
                  <a:cubicBezTo>
                    <a:pt x="7115" y="423"/>
                    <a:pt x="6648" y="423"/>
                    <a:pt x="6543" y="330"/>
                  </a:cubicBezTo>
                  <a:cubicBezTo>
                    <a:pt x="6543" y="292"/>
                    <a:pt x="6236" y="311"/>
                    <a:pt x="6225" y="273"/>
                  </a:cubicBezTo>
                  <a:cubicBezTo>
                    <a:pt x="6267" y="236"/>
                    <a:pt x="6574" y="198"/>
                    <a:pt x="6637" y="198"/>
                  </a:cubicBezTo>
                  <a:cubicBezTo>
                    <a:pt x="6668" y="236"/>
                    <a:pt x="6918" y="179"/>
                    <a:pt x="6980" y="161"/>
                  </a:cubicBezTo>
                  <a:cubicBezTo>
                    <a:pt x="7084" y="122"/>
                    <a:pt x="7288" y="156"/>
                    <a:pt x="7433" y="80"/>
                  </a:cubicBezTo>
                  <a:cubicBezTo>
                    <a:pt x="7495" y="43"/>
                    <a:pt x="7574" y="-27"/>
                    <a:pt x="7698" y="10"/>
                  </a:cubicBezTo>
                  <a:cubicBezTo>
                    <a:pt x="7751" y="29"/>
                    <a:pt x="7897" y="161"/>
                    <a:pt x="7949" y="142"/>
                  </a:cubicBezTo>
                  <a:cubicBezTo>
                    <a:pt x="7970" y="122"/>
                    <a:pt x="7990" y="67"/>
                    <a:pt x="8011" y="48"/>
                  </a:cubicBezTo>
                  <a:cubicBezTo>
                    <a:pt x="8074" y="29"/>
                    <a:pt x="8074" y="67"/>
                    <a:pt x="8136" y="29"/>
                  </a:cubicBezTo>
                  <a:cubicBezTo>
                    <a:pt x="8146" y="85"/>
                    <a:pt x="8188" y="142"/>
                    <a:pt x="8240" y="142"/>
                  </a:cubicBezTo>
                  <a:cubicBezTo>
                    <a:pt x="8240" y="122"/>
                    <a:pt x="8250" y="122"/>
                    <a:pt x="8262" y="104"/>
                  </a:cubicBezTo>
                  <a:cubicBezTo>
                    <a:pt x="8262" y="217"/>
                    <a:pt x="8283" y="161"/>
                    <a:pt x="8293" y="254"/>
                  </a:cubicBezTo>
                  <a:cubicBezTo>
                    <a:pt x="8303" y="273"/>
                    <a:pt x="8272" y="311"/>
                    <a:pt x="8262" y="330"/>
                  </a:cubicBezTo>
                  <a:cubicBezTo>
                    <a:pt x="8262" y="348"/>
                    <a:pt x="8272" y="367"/>
                    <a:pt x="8262" y="4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2" name="Google Shape;132;p67"/>
            <p:cNvGrpSpPr/>
            <p:nvPr/>
          </p:nvGrpSpPr>
          <p:grpSpPr>
            <a:xfrm rot="-5666040">
              <a:off x="10169494" y="540350"/>
              <a:ext cx="653726" cy="651941"/>
              <a:chOff x="688950" y="1173205"/>
              <a:chExt cx="3371147" cy="3361942"/>
            </a:xfrm>
          </p:grpSpPr>
          <p:sp>
            <p:nvSpPr>
              <p:cNvPr id="133" name="Google Shape;133;p67"/>
              <p:cNvSpPr/>
              <p:nvPr/>
            </p:nvSpPr>
            <p:spPr>
              <a:xfrm>
                <a:off x="1132191" y="2241069"/>
                <a:ext cx="1982589" cy="2294078"/>
              </a:xfrm>
              <a:custGeom>
                <a:rect b="b" l="l" r="r" t="t"/>
                <a:pathLst>
                  <a:path extrusionOk="0" h="2294078" w="1982588">
                    <a:moveTo>
                      <a:pt x="1061590" y="2294078"/>
                    </a:moveTo>
                    <a:cubicBezTo>
                      <a:pt x="1038860" y="2290711"/>
                      <a:pt x="1016129" y="2286922"/>
                      <a:pt x="993399" y="2283555"/>
                    </a:cubicBezTo>
                    <a:cubicBezTo>
                      <a:pt x="794719" y="2254090"/>
                      <a:pt x="607826" y="2190950"/>
                      <a:pt x="431876" y="2094135"/>
                    </a:cubicBezTo>
                    <a:cubicBezTo>
                      <a:pt x="307280" y="2025524"/>
                      <a:pt x="192366" y="1942600"/>
                      <a:pt x="89238" y="1844944"/>
                    </a:cubicBezTo>
                    <a:cubicBezTo>
                      <a:pt x="59351" y="1816742"/>
                      <a:pt x="30307" y="1787276"/>
                      <a:pt x="0" y="1757811"/>
                    </a:cubicBezTo>
                    <a:cubicBezTo>
                      <a:pt x="23572" y="1730029"/>
                      <a:pt x="45040" y="1703511"/>
                      <a:pt x="67349" y="1677834"/>
                    </a:cubicBezTo>
                    <a:cubicBezTo>
                      <a:pt x="186473" y="1539347"/>
                      <a:pt x="304334" y="1399598"/>
                      <a:pt x="424720" y="1262795"/>
                    </a:cubicBezTo>
                    <a:cubicBezTo>
                      <a:pt x="639395" y="1018655"/>
                      <a:pt x="862910" y="782933"/>
                      <a:pt x="1099053" y="559418"/>
                    </a:cubicBezTo>
                    <a:cubicBezTo>
                      <a:pt x="1307835" y="362001"/>
                      <a:pt x="1525457" y="175108"/>
                      <a:pt x="1757390" y="5472"/>
                    </a:cubicBezTo>
                    <a:cubicBezTo>
                      <a:pt x="1759495" y="3788"/>
                      <a:pt x="1761600" y="2526"/>
                      <a:pt x="1764967" y="0"/>
                    </a:cubicBezTo>
                    <a:cubicBezTo>
                      <a:pt x="1838630" y="90921"/>
                      <a:pt x="1912714" y="181842"/>
                      <a:pt x="1985535" y="271501"/>
                    </a:cubicBezTo>
                    <a:cubicBezTo>
                      <a:pt x="1959017" y="296336"/>
                      <a:pt x="1931656" y="319066"/>
                      <a:pt x="1907242" y="344743"/>
                    </a:cubicBezTo>
                    <a:cubicBezTo>
                      <a:pt x="1836105" y="419669"/>
                      <a:pt x="1786855" y="508065"/>
                      <a:pt x="1746446" y="602353"/>
                    </a:cubicBezTo>
                    <a:cubicBezTo>
                      <a:pt x="1699723" y="711375"/>
                      <a:pt x="1666048" y="824605"/>
                      <a:pt x="1639109" y="939520"/>
                    </a:cubicBezTo>
                    <a:cubicBezTo>
                      <a:pt x="1615957" y="1036755"/>
                      <a:pt x="1596594" y="1135253"/>
                      <a:pt x="1575548" y="1232909"/>
                    </a:cubicBezTo>
                    <a:cubicBezTo>
                      <a:pt x="1545662" y="1371817"/>
                      <a:pt x="1517459" y="1511145"/>
                      <a:pt x="1485468" y="1649211"/>
                    </a:cubicBezTo>
                    <a:cubicBezTo>
                      <a:pt x="1458950" y="1764125"/>
                      <a:pt x="1422749" y="1876093"/>
                      <a:pt x="1372238" y="1983010"/>
                    </a:cubicBezTo>
                    <a:cubicBezTo>
                      <a:pt x="1332670" y="2066354"/>
                      <a:pt x="1283421" y="2143385"/>
                      <a:pt x="1214809" y="2206524"/>
                    </a:cubicBezTo>
                    <a:cubicBezTo>
                      <a:pt x="1179451" y="2238936"/>
                      <a:pt x="1139883" y="2265876"/>
                      <a:pt x="1096527" y="2286501"/>
                    </a:cubicBezTo>
                    <a:cubicBezTo>
                      <a:pt x="1091055" y="2289027"/>
                      <a:pt x="1086004" y="2291973"/>
                      <a:pt x="1080532" y="2294920"/>
                    </a:cubicBezTo>
                    <a:cubicBezTo>
                      <a:pt x="1074218" y="2294078"/>
                      <a:pt x="1067904" y="2294078"/>
                      <a:pt x="1061590" y="22940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67"/>
              <p:cNvSpPr/>
              <p:nvPr/>
            </p:nvSpPr>
            <p:spPr>
              <a:xfrm>
                <a:off x="688950" y="1934631"/>
                <a:ext cx="2125706" cy="2012054"/>
              </a:xfrm>
              <a:custGeom>
                <a:rect b="b" l="l" r="r" t="t"/>
                <a:pathLst>
                  <a:path extrusionOk="0" h="2012053" w="2125705">
                    <a:moveTo>
                      <a:pt x="0" y="858280"/>
                    </a:moveTo>
                    <a:cubicBezTo>
                      <a:pt x="842" y="855754"/>
                      <a:pt x="2526" y="853229"/>
                      <a:pt x="2105" y="850703"/>
                    </a:cubicBezTo>
                    <a:cubicBezTo>
                      <a:pt x="-1263" y="826289"/>
                      <a:pt x="10944" y="806926"/>
                      <a:pt x="22309" y="787142"/>
                    </a:cubicBezTo>
                    <a:cubicBezTo>
                      <a:pt x="84607" y="680226"/>
                      <a:pt x="173424" y="601091"/>
                      <a:pt x="279499" y="540055"/>
                    </a:cubicBezTo>
                    <a:cubicBezTo>
                      <a:pt x="376734" y="483651"/>
                      <a:pt x="481546" y="445346"/>
                      <a:pt x="588884" y="413355"/>
                    </a:cubicBezTo>
                    <a:cubicBezTo>
                      <a:pt x="698326" y="380943"/>
                      <a:pt x="809452" y="357371"/>
                      <a:pt x="920999" y="333799"/>
                    </a:cubicBezTo>
                    <a:cubicBezTo>
                      <a:pt x="1076323" y="300966"/>
                      <a:pt x="1232067" y="269396"/>
                      <a:pt x="1386970" y="233196"/>
                    </a:cubicBezTo>
                    <a:cubicBezTo>
                      <a:pt x="1506936" y="205415"/>
                      <a:pt x="1623534" y="165005"/>
                      <a:pt x="1732976" y="107338"/>
                    </a:cubicBezTo>
                    <a:cubicBezTo>
                      <a:pt x="1787697" y="78714"/>
                      <a:pt x="1838630" y="44619"/>
                      <a:pt x="1884933" y="3788"/>
                    </a:cubicBezTo>
                    <a:cubicBezTo>
                      <a:pt x="1886616" y="2526"/>
                      <a:pt x="1888300" y="1263"/>
                      <a:pt x="1889563" y="0"/>
                    </a:cubicBezTo>
                    <a:cubicBezTo>
                      <a:pt x="1969119" y="79977"/>
                      <a:pt x="2047833" y="159112"/>
                      <a:pt x="2128231" y="239931"/>
                    </a:cubicBezTo>
                    <a:cubicBezTo>
                      <a:pt x="1493466" y="772410"/>
                      <a:pt x="916369" y="1361714"/>
                      <a:pt x="399464" y="2014158"/>
                    </a:cubicBezTo>
                    <a:cubicBezTo>
                      <a:pt x="367473" y="1972486"/>
                      <a:pt x="337166" y="1935023"/>
                      <a:pt x="309385" y="1895456"/>
                    </a:cubicBezTo>
                    <a:cubicBezTo>
                      <a:pt x="210045" y="1754865"/>
                      <a:pt x="133435" y="1602487"/>
                      <a:pt x="80819" y="1438745"/>
                    </a:cubicBezTo>
                    <a:cubicBezTo>
                      <a:pt x="49670" y="1342351"/>
                      <a:pt x="27361" y="1243853"/>
                      <a:pt x="14733" y="1143251"/>
                    </a:cubicBezTo>
                    <a:cubicBezTo>
                      <a:pt x="8840" y="1095264"/>
                      <a:pt x="6314" y="1047278"/>
                      <a:pt x="2526" y="998871"/>
                    </a:cubicBezTo>
                    <a:cubicBezTo>
                      <a:pt x="2105" y="994241"/>
                      <a:pt x="1263" y="989611"/>
                      <a:pt x="421" y="984559"/>
                    </a:cubicBezTo>
                    <a:cubicBezTo>
                      <a:pt x="0" y="942887"/>
                      <a:pt x="0" y="900373"/>
                      <a:pt x="0" y="858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67"/>
              <p:cNvSpPr/>
              <p:nvPr/>
            </p:nvSpPr>
            <p:spPr>
              <a:xfrm>
                <a:off x="2341949" y="2603904"/>
                <a:ext cx="1309098" cy="1927867"/>
              </a:xfrm>
              <a:custGeom>
                <a:rect b="b" l="l" r="r" t="t"/>
                <a:pathLst>
                  <a:path extrusionOk="0" h="1927867" w="1309097">
                    <a:moveTo>
                      <a:pt x="0" y="1928717"/>
                    </a:moveTo>
                    <a:cubicBezTo>
                      <a:pt x="23151" y="1907250"/>
                      <a:pt x="46723" y="1887045"/>
                      <a:pt x="68191" y="1864736"/>
                    </a:cubicBezTo>
                    <a:cubicBezTo>
                      <a:pt x="131752" y="1798649"/>
                      <a:pt x="177212" y="1721198"/>
                      <a:pt x="215938" y="1639116"/>
                    </a:cubicBezTo>
                    <a:cubicBezTo>
                      <a:pt x="269396" y="1525886"/>
                      <a:pt x="308543" y="1407183"/>
                      <a:pt x="339271" y="1286376"/>
                    </a:cubicBezTo>
                    <a:cubicBezTo>
                      <a:pt x="369999" y="1164726"/>
                      <a:pt x="396939" y="1041814"/>
                      <a:pt x="424299" y="919323"/>
                    </a:cubicBezTo>
                    <a:cubicBezTo>
                      <a:pt x="456711" y="774102"/>
                      <a:pt x="486597" y="628038"/>
                      <a:pt x="519851" y="483238"/>
                    </a:cubicBezTo>
                    <a:cubicBezTo>
                      <a:pt x="543002" y="382635"/>
                      <a:pt x="572888" y="283295"/>
                      <a:pt x="617086" y="189427"/>
                    </a:cubicBezTo>
                    <a:cubicBezTo>
                      <a:pt x="644447" y="131339"/>
                      <a:pt x="676858" y="76618"/>
                      <a:pt x="729054" y="37050"/>
                    </a:cubicBezTo>
                    <a:cubicBezTo>
                      <a:pt x="745891" y="24422"/>
                      <a:pt x="765254" y="13478"/>
                      <a:pt x="785038" y="5901"/>
                    </a:cubicBezTo>
                    <a:cubicBezTo>
                      <a:pt x="814082" y="-5464"/>
                      <a:pt x="841864" y="-413"/>
                      <a:pt x="865436" y="21055"/>
                    </a:cubicBezTo>
                    <a:cubicBezTo>
                      <a:pt x="914685" y="64832"/>
                      <a:pt x="954673" y="116606"/>
                      <a:pt x="990873" y="171327"/>
                    </a:cubicBezTo>
                    <a:cubicBezTo>
                      <a:pt x="1128518" y="380109"/>
                      <a:pt x="1224912" y="606992"/>
                      <a:pt x="1279633" y="851132"/>
                    </a:cubicBezTo>
                    <a:cubicBezTo>
                      <a:pt x="1301100" y="946684"/>
                      <a:pt x="1312886" y="1043919"/>
                      <a:pt x="1309519" y="1141996"/>
                    </a:cubicBezTo>
                    <a:cubicBezTo>
                      <a:pt x="1306151" y="1237547"/>
                      <a:pt x="1289735" y="1330152"/>
                      <a:pt x="1243432" y="1415602"/>
                    </a:cubicBezTo>
                    <a:cubicBezTo>
                      <a:pt x="1240065" y="1421495"/>
                      <a:pt x="1235856" y="1427388"/>
                      <a:pt x="1230804" y="1432439"/>
                    </a:cubicBezTo>
                    <a:cubicBezTo>
                      <a:pt x="1090634" y="1573451"/>
                      <a:pt x="930259" y="1686682"/>
                      <a:pt x="750101" y="1771289"/>
                    </a:cubicBezTo>
                    <a:cubicBezTo>
                      <a:pt x="607825" y="1838217"/>
                      <a:pt x="458816" y="1884099"/>
                      <a:pt x="303492" y="1908934"/>
                    </a:cubicBezTo>
                    <a:cubicBezTo>
                      <a:pt x="205836" y="1924508"/>
                      <a:pt x="107338" y="1931664"/>
                      <a:pt x="8419" y="1929980"/>
                    </a:cubicBezTo>
                    <a:cubicBezTo>
                      <a:pt x="5472" y="1929138"/>
                      <a:pt x="2525" y="1928717"/>
                      <a:pt x="0" y="19287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67"/>
              <p:cNvSpPr/>
              <p:nvPr/>
            </p:nvSpPr>
            <p:spPr>
              <a:xfrm>
                <a:off x="698631" y="1470056"/>
                <a:ext cx="1780541" cy="1195446"/>
              </a:xfrm>
              <a:custGeom>
                <a:rect b="b" l="l" r="r" t="t"/>
                <a:pathLst>
                  <a:path extrusionOk="0" h="1195446" w="1780541">
                    <a:moveTo>
                      <a:pt x="0" y="1198680"/>
                    </a:moveTo>
                    <a:cubicBezTo>
                      <a:pt x="5893" y="1161217"/>
                      <a:pt x="10523" y="1123334"/>
                      <a:pt x="17258" y="1085871"/>
                    </a:cubicBezTo>
                    <a:cubicBezTo>
                      <a:pt x="44619" y="935177"/>
                      <a:pt x="91342" y="790377"/>
                      <a:pt x="158691" y="652732"/>
                    </a:cubicBezTo>
                    <a:cubicBezTo>
                      <a:pt x="280762" y="402698"/>
                      <a:pt x="454185" y="195179"/>
                      <a:pt x="678121" y="30174"/>
                    </a:cubicBezTo>
                    <a:cubicBezTo>
                      <a:pt x="691591" y="20071"/>
                      <a:pt x="711375" y="17125"/>
                      <a:pt x="728633" y="13757"/>
                    </a:cubicBezTo>
                    <a:cubicBezTo>
                      <a:pt x="794719" y="709"/>
                      <a:pt x="861647" y="-2659"/>
                      <a:pt x="928997" y="1971"/>
                    </a:cubicBezTo>
                    <a:cubicBezTo>
                      <a:pt x="1159667" y="18388"/>
                      <a:pt x="1372659" y="91630"/>
                      <a:pt x="1573864" y="201493"/>
                    </a:cubicBezTo>
                    <a:cubicBezTo>
                      <a:pt x="1634899" y="234747"/>
                      <a:pt x="1692988" y="272631"/>
                      <a:pt x="1741395" y="323563"/>
                    </a:cubicBezTo>
                    <a:cubicBezTo>
                      <a:pt x="1754865" y="337875"/>
                      <a:pt x="1766651" y="353870"/>
                      <a:pt x="1776332" y="371129"/>
                    </a:cubicBezTo>
                    <a:cubicBezTo>
                      <a:pt x="1780962" y="379126"/>
                      <a:pt x="1782225" y="391754"/>
                      <a:pt x="1780121" y="401015"/>
                    </a:cubicBezTo>
                    <a:cubicBezTo>
                      <a:pt x="1771281" y="445634"/>
                      <a:pt x="1740553" y="473836"/>
                      <a:pt x="1704774" y="497829"/>
                    </a:cubicBezTo>
                    <a:cubicBezTo>
                      <a:pt x="1654262" y="531925"/>
                      <a:pt x="1597436" y="552550"/>
                      <a:pt x="1539769" y="571492"/>
                    </a:cubicBezTo>
                    <a:cubicBezTo>
                      <a:pt x="1441691" y="603483"/>
                      <a:pt x="1341510" y="625792"/>
                      <a:pt x="1240907" y="647681"/>
                    </a:cubicBezTo>
                    <a:cubicBezTo>
                      <a:pt x="1063695" y="686406"/>
                      <a:pt x="886482" y="723448"/>
                      <a:pt x="710112" y="764279"/>
                    </a:cubicBezTo>
                    <a:cubicBezTo>
                      <a:pt x="588463" y="792481"/>
                      <a:pt x="469339" y="829944"/>
                      <a:pt x="354425" y="879614"/>
                    </a:cubicBezTo>
                    <a:cubicBezTo>
                      <a:pt x="265608" y="918340"/>
                      <a:pt x="181001" y="964642"/>
                      <a:pt x="110284" y="1031991"/>
                    </a:cubicBezTo>
                    <a:cubicBezTo>
                      <a:pt x="63140" y="1077873"/>
                      <a:pt x="26098" y="1130489"/>
                      <a:pt x="5893" y="1193629"/>
                    </a:cubicBezTo>
                    <a:cubicBezTo>
                      <a:pt x="5051" y="1195734"/>
                      <a:pt x="4209" y="1197418"/>
                      <a:pt x="3367" y="1199522"/>
                    </a:cubicBezTo>
                    <a:cubicBezTo>
                      <a:pt x="2105" y="1199101"/>
                      <a:pt x="1263" y="1199101"/>
                      <a:pt x="0" y="11986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67"/>
              <p:cNvSpPr/>
              <p:nvPr/>
            </p:nvSpPr>
            <p:spPr>
              <a:xfrm>
                <a:off x="3256117" y="2400093"/>
                <a:ext cx="803980" cy="1544820"/>
              </a:xfrm>
              <a:custGeom>
                <a:rect b="b" l="l" r="r" t="t"/>
                <a:pathLst>
                  <a:path extrusionOk="0" h="1544819" w="803979">
                    <a:moveTo>
                      <a:pt x="406716" y="1546170"/>
                    </a:moveTo>
                    <a:cubicBezTo>
                      <a:pt x="415555" y="1507865"/>
                      <a:pt x="426079" y="1470824"/>
                      <a:pt x="432393" y="1432940"/>
                    </a:cubicBezTo>
                    <a:cubicBezTo>
                      <a:pt x="439548" y="1389584"/>
                      <a:pt x="445862" y="1345386"/>
                      <a:pt x="447967" y="1301188"/>
                    </a:cubicBezTo>
                    <a:cubicBezTo>
                      <a:pt x="450072" y="1253202"/>
                      <a:pt x="449230" y="1204795"/>
                      <a:pt x="446284" y="1156809"/>
                    </a:cubicBezTo>
                    <a:cubicBezTo>
                      <a:pt x="439970" y="1063782"/>
                      <a:pt x="419344" y="973282"/>
                      <a:pt x="391562" y="884466"/>
                    </a:cubicBezTo>
                    <a:cubicBezTo>
                      <a:pt x="340209" y="721986"/>
                      <a:pt x="262757" y="572134"/>
                      <a:pt x="173520" y="427755"/>
                    </a:cubicBezTo>
                    <a:cubicBezTo>
                      <a:pt x="125533" y="350303"/>
                      <a:pt x="76284" y="273273"/>
                      <a:pt x="28719" y="195400"/>
                    </a:cubicBezTo>
                    <a:cubicBezTo>
                      <a:pt x="17775" y="177300"/>
                      <a:pt x="10198" y="156675"/>
                      <a:pt x="2200" y="136891"/>
                    </a:cubicBezTo>
                    <a:cubicBezTo>
                      <a:pt x="-2430" y="125105"/>
                      <a:pt x="517" y="114581"/>
                      <a:pt x="8514" y="104058"/>
                    </a:cubicBezTo>
                    <a:cubicBezTo>
                      <a:pt x="43873" y="58177"/>
                      <a:pt x="92280" y="32921"/>
                      <a:pt x="146159" y="17346"/>
                    </a:cubicBezTo>
                    <a:cubicBezTo>
                      <a:pt x="214350" y="-2438"/>
                      <a:pt x="283804" y="-3700"/>
                      <a:pt x="353679" y="5560"/>
                    </a:cubicBezTo>
                    <a:cubicBezTo>
                      <a:pt x="457228" y="19030"/>
                      <a:pt x="551095" y="56072"/>
                      <a:pt x="634861" y="118370"/>
                    </a:cubicBezTo>
                    <a:cubicBezTo>
                      <a:pt x="705157" y="170144"/>
                      <a:pt x="759036" y="235810"/>
                      <a:pt x="796499" y="314524"/>
                    </a:cubicBezTo>
                    <a:cubicBezTo>
                      <a:pt x="801550" y="324626"/>
                      <a:pt x="802392" y="337254"/>
                      <a:pt x="803234" y="349040"/>
                    </a:cubicBezTo>
                    <a:cubicBezTo>
                      <a:pt x="808285" y="426071"/>
                      <a:pt x="807864" y="503522"/>
                      <a:pt x="802392" y="580553"/>
                    </a:cubicBezTo>
                    <a:cubicBezTo>
                      <a:pt x="794394" y="689153"/>
                      <a:pt x="776294" y="796070"/>
                      <a:pt x="748091" y="901303"/>
                    </a:cubicBezTo>
                    <a:cubicBezTo>
                      <a:pt x="710629" y="1039368"/>
                      <a:pt x="655908" y="1170699"/>
                      <a:pt x="584770" y="1294453"/>
                    </a:cubicBezTo>
                    <a:cubicBezTo>
                      <a:pt x="532575" y="1383270"/>
                      <a:pt x="473644" y="1467035"/>
                      <a:pt x="406716" y="15461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67"/>
              <p:cNvSpPr/>
              <p:nvPr/>
            </p:nvSpPr>
            <p:spPr>
              <a:xfrm>
                <a:off x="2948933" y="1703539"/>
                <a:ext cx="1098632" cy="938678"/>
              </a:xfrm>
              <a:custGeom>
                <a:rect b="b" l="l" r="r" t="t"/>
                <a:pathLst>
                  <a:path extrusionOk="0" h="938677" w="1098631">
                    <a:moveTo>
                      <a:pt x="655812" y="0"/>
                    </a:moveTo>
                    <a:cubicBezTo>
                      <a:pt x="902057" y="266029"/>
                      <a:pt x="1050646" y="577518"/>
                      <a:pt x="1100316" y="939941"/>
                    </a:cubicBezTo>
                    <a:cubicBezTo>
                      <a:pt x="1088950" y="922261"/>
                      <a:pt x="1079269" y="907950"/>
                      <a:pt x="1069588" y="893217"/>
                    </a:cubicBezTo>
                    <a:cubicBezTo>
                      <a:pt x="1019918" y="820396"/>
                      <a:pt x="961408" y="755993"/>
                      <a:pt x="886061" y="708849"/>
                    </a:cubicBezTo>
                    <a:cubicBezTo>
                      <a:pt x="825868" y="670965"/>
                      <a:pt x="760203" y="648656"/>
                      <a:pt x="689065" y="641079"/>
                    </a:cubicBezTo>
                    <a:cubicBezTo>
                      <a:pt x="574993" y="629293"/>
                      <a:pt x="466813" y="654128"/>
                      <a:pt x="361580" y="695379"/>
                    </a:cubicBezTo>
                    <a:cubicBezTo>
                      <a:pt x="318224" y="712217"/>
                      <a:pt x="276131" y="733684"/>
                      <a:pt x="233196" y="752626"/>
                    </a:cubicBezTo>
                    <a:cubicBezTo>
                      <a:pt x="229408" y="754310"/>
                      <a:pt x="225619" y="756414"/>
                      <a:pt x="220568" y="758940"/>
                    </a:cubicBezTo>
                    <a:cubicBezTo>
                      <a:pt x="146905" y="666335"/>
                      <a:pt x="73242" y="574151"/>
                      <a:pt x="0" y="481967"/>
                    </a:cubicBezTo>
                    <a:cubicBezTo>
                      <a:pt x="49249" y="420090"/>
                      <a:pt x="539214" y="59772"/>
                      <a:pt x="6558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67"/>
              <p:cNvSpPr/>
              <p:nvPr/>
            </p:nvSpPr>
            <p:spPr>
              <a:xfrm>
                <a:off x="1457151" y="1173205"/>
                <a:ext cx="1304889" cy="614560"/>
              </a:xfrm>
              <a:custGeom>
                <a:rect b="b" l="l" r="r" t="t"/>
                <a:pathLst>
                  <a:path extrusionOk="0" h="614560" w="1304888">
                    <a:moveTo>
                      <a:pt x="0" y="269357"/>
                    </a:moveTo>
                    <a:cubicBezTo>
                      <a:pt x="37463" y="247469"/>
                      <a:pt x="74084" y="224738"/>
                      <a:pt x="111968" y="204113"/>
                    </a:cubicBezTo>
                    <a:cubicBezTo>
                      <a:pt x="248771" y="129187"/>
                      <a:pt x="393150" y="74466"/>
                      <a:pt x="545528" y="40370"/>
                    </a:cubicBezTo>
                    <a:cubicBezTo>
                      <a:pt x="617507" y="23954"/>
                      <a:pt x="689907" y="10905"/>
                      <a:pt x="763570" y="6696"/>
                    </a:cubicBezTo>
                    <a:cubicBezTo>
                      <a:pt x="831340" y="2907"/>
                      <a:pt x="899531" y="-1302"/>
                      <a:pt x="967301" y="382"/>
                    </a:cubicBezTo>
                    <a:cubicBezTo>
                      <a:pt x="1030441" y="1645"/>
                      <a:pt x="1093160" y="9642"/>
                      <a:pt x="1155879" y="15956"/>
                    </a:cubicBezTo>
                    <a:cubicBezTo>
                      <a:pt x="1163035" y="16798"/>
                      <a:pt x="1171453" y="21849"/>
                      <a:pt x="1176504" y="27742"/>
                    </a:cubicBezTo>
                    <a:cubicBezTo>
                      <a:pt x="1231226" y="88356"/>
                      <a:pt x="1274581" y="156126"/>
                      <a:pt x="1296470" y="236104"/>
                    </a:cubicBezTo>
                    <a:cubicBezTo>
                      <a:pt x="1333091" y="368276"/>
                      <a:pt x="1286789" y="506763"/>
                      <a:pt x="1177346" y="588844"/>
                    </a:cubicBezTo>
                    <a:cubicBezTo>
                      <a:pt x="1158825" y="602735"/>
                      <a:pt x="1139462" y="620414"/>
                      <a:pt x="1113786" y="614521"/>
                    </a:cubicBezTo>
                    <a:cubicBezTo>
                      <a:pt x="1095265" y="610733"/>
                      <a:pt x="1075902" y="604419"/>
                      <a:pt x="1059906" y="594737"/>
                    </a:cubicBezTo>
                    <a:cubicBezTo>
                      <a:pt x="1010657" y="564851"/>
                      <a:pt x="962250" y="532860"/>
                      <a:pt x="913843" y="500870"/>
                    </a:cubicBezTo>
                    <a:cubicBezTo>
                      <a:pt x="818712" y="437730"/>
                      <a:pt x="720214" y="380904"/>
                      <a:pt x="612877" y="340495"/>
                    </a:cubicBezTo>
                    <a:cubicBezTo>
                      <a:pt x="524902" y="307241"/>
                      <a:pt x="434402" y="284511"/>
                      <a:pt x="340955" y="272304"/>
                    </a:cubicBezTo>
                    <a:cubicBezTo>
                      <a:pt x="253822" y="260938"/>
                      <a:pt x="166689" y="260097"/>
                      <a:pt x="79556" y="265148"/>
                    </a:cubicBezTo>
                    <a:cubicBezTo>
                      <a:pt x="53458" y="266832"/>
                      <a:pt x="27361" y="270199"/>
                      <a:pt x="1263" y="273146"/>
                    </a:cubicBezTo>
                    <a:cubicBezTo>
                      <a:pt x="1263" y="271883"/>
                      <a:pt x="421" y="270620"/>
                      <a:pt x="0" y="2693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67"/>
              <p:cNvSpPr/>
              <p:nvPr/>
            </p:nvSpPr>
            <p:spPr>
              <a:xfrm>
                <a:off x="2629867" y="1203472"/>
                <a:ext cx="921841" cy="917631"/>
              </a:xfrm>
              <a:custGeom>
                <a:rect b="b" l="l" r="r" t="t"/>
                <a:pathLst>
                  <a:path extrusionOk="0" h="917631" w="921840">
                    <a:moveTo>
                      <a:pt x="255506" y="917631"/>
                    </a:moveTo>
                    <a:cubicBezTo>
                      <a:pt x="170477" y="838496"/>
                      <a:pt x="85870" y="759361"/>
                      <a:pt x="0" y="679384"/>
                    </a:cubicBezTo>
                    <a:cubicBezTo>
                      <a:pt x="8419" y="670544"/>
                      <a:pt x="16416" y="662547"/>
                      <a:pt x="23993" y="654549"/>
                    </a:cubicBezTo>
                    <a:cubicBezTo>
                      <a:pt x="69454" y="607405"/>
                      <a:pt x="111547" y="557314"/>
                      <a:pt x="143117" y="499646"/>
                    </a:cubicBezTo>
                    <a:cubicBezTo>
                      <a:pt x="199943" y="396518"/>
                      <a:pt x="203310" y="289180"/>
                      <a:pt x="163742" y="179738"/>
                    </a:cubicBezTo>
                    <a:cubicBezTo>
                      <a:pt x="143959" y="124596"/>
                      <a:pt x="116177" y="73242"/>
                      <a:pt x="84186" y="24414"/>
                    </a:cubicBezTo>
                    <a:cubicBezTo>
                      <a:pt x="79556" y="17258"/>
                      <a:pt x="74926" y="9681"/>
                      <a:pt x="68191" y="0"/>
                    </a:cubicBezTo>
                    <a:cubicBezTo>
                      <a:pt x="93447" y="5472"/>
                      <a:pt x="116177" y="9681"/>
                      <a:pt x="138487" y="15154"/>
                    </a:cubicBezTo>
                    <a:cubicBezTo>
                      <a:pt x="314436" y="57668"/>
                      <a:pt x="479441" y="126280"/>
                      <a:pt x="633502" y="221410"/>
                    </a:cubicBezTo>
                    <a:cubicBezTo>
                      <a:pt x="736631" y="285392"/>
                      <a:pt x="831340" y="359476"/>
                      <a:pt x="918473" y="443662"/>
                    </a:cubicBezTo>
                    <a:cubicBezTo>
                      <a:pt x="926892" y="452081"/>
                      <a:pt x="926471" y="455448"/>
                      <a:pt x="915527" y="460920"/>
                    </a:cubicBezTo>
                    <a:cubicBezTo>
                      <a:pt x="743786" y="540476"/>
                      <a:pt x="593093" y="652023"/>
                      <a:pt x="445346" y="768200"/>
                    </a:cubicBezTo>
                    <a:cubicBezTo>
                      <a:pt x="384732" y="816187"/>
                      <a:pt x="324117" y="864173"/>
                      <a:pt x="263924" y="912159"/>
                    </a:cubicBezTo>
                    <a:cubicBezTo>
                      <a:pt x="261399" y="913843"/>
                      <a:pt x="258873" y="915527"/>
                      <a:pt x="255506" y="9176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1" name="Google Shape;141;p67"/>
          <p:cNvSpPr/>
          <p:nvPr>
            <p:ph idx="2" type="pic"/>
          </p:nvPr>
        </p:nvSpPr>
        <p:spPr>
          <a:xfrm>
            <a:off x="9223796" y="2298700"/>
            <a:ext cx="2049706" cy="341109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42" name="Google Shape;142;p67"/>
          <p:cNvGrpSpPr/>
          <p:nvPr/>
        </p:nvGrpSpPr>
        <p:grpSpPr>
          <a:xfrm>
            <a:off x="0" y="1958505"/>
            <a:ext cx="8404456" cy="3883620"/>
            <a:chOff x="0" y="1992982"/>
            <a:chExt cx="3096864" cy="3380234"/>
          </a:xfrm>
        </p:grpSpPr>
        <p:sp>
          <p:nvSpPr>
            <p:cNvPr id="143" name="Google Shape;143;p67"/>
            <p:cNvSpPr/>
            <p:nvPr/>
          </p:nvSpPr>
          <p:spPr>
            <a:xfrm>
              <a:off x="0" y="1992982"/>
              <a:ext cx="3025109" cy="33802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67"/>
            <p:cNvSpPr/>
            <p:nvPr/>
          </p:nvSpPr>
          <p:spPr>
            <a:xfrm>
              <a:off x="3051145" y="1992982"/>
              <a:ext cx="45719" cy="33802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7_Images &amp; Contents Layout">
  <p:cSld name="57_Images &amp; Contents Layou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8"/>
          <p:cNvSpPr/>
          <p:nvPr/>
        </p:nvSpPr>
        <p:spPr>
          <a:xfrm>
            <a:off x="0" y="863125"/>
            <a:ext cx="6546079" cy="513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8"/>
          <p:cNvSpPr/>
          <p:nvPr>
            <p:ph idx="2" type="pic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 slide layout">
  <p:cSld name="3_Image slide layou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69"/>
          <p:cNvGrpSpPr/>
          <p:nvPr/>
        </p:nvGrpSpPr>
        <p:grpSpPr>
          <a:xfrm>
            <a:off x="-1" y="191592"/>
            <a:ext cx="11966714" cy="1052040"/>
            <a:chOff x="-1" y="191592"/>
            <a:chExt cx="11966714" cy="1052040"/>
          </a:xfrm>
        </p:grpSpPr>
        <p:sp>
          <p:nvSpPr>
            <p:cNvPr id="150" name="Google Shape;150;p69"/>
            <p:cNvSpPr/>
            <p:nvPr/>
          </p:nvSpPr>
          <p:spPr>
            <a:xfrm>
              <a:off x="-1" y="281043"/>
              <a:ext cx="11966714" cy="962589"/>
            </a:xfrm>
            <a:custGeom>
              <a:rect b="b" l="l" r="r" t="t"/>
              <a:pathLst>
                <a:path extrusionOk="0" h="962589" w="11847542">
                  <a:moveTo>
                    <a:pt x="0" y="0"/>
                  </a:moveTo>
                  <a:lnTo>
                    <a:pt x="11847542" y="0"/>
                  </a:lnTo>
                  <a:lnTo>
                    <a:pt x="11589026" y="962589"/>
                  </a:lnTo>
                  <a:lnTo>
                    <a:pt x="0" y="962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69"/>
            <p:cNvSpPr/>
            <p:nvPr/>
          </p:nvSpPr>
          <p:spPr>
            <a:xfrm>
              <a:off x="0" y="191592"/>
              <a:ext cx="11857382" cy="962589"/>
            </a:xfrm>
            <a:custGeom>
              <a:rect b="b" l="l" r="r" t="t"/>
              <a:pathLst>
                <a:path extrusionOk="0" h="962589" w="11857382">
                  <a:moveTo>
                    <a:pt x="0" y="0"/>
                  </a:moveTo>
                  <a:lnTo>
                    <a:pt x="11857382" y="0"/>
                  </a:lnTo>
                  <a:lnTo>
                    <a:pt x="11589026" y="962589"/>
                  </a:lnTo>
                  <a:lnTo>
                    <a:pt x="0" y="962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69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53" name="Google Shape;153;p69"/>
          <p:cNvGrpSpPr/>
          <p:nvPr/>
        </p:nvGrpSpPr>
        <p:grpSpPr>
          <a:xfrm rot="10800000">
            <a:off x="9888842" y="-60041"/>
            <a:ext cx="1992162" cy="1644757"/>
            <a:chOff x="9706860" y="-200510"/>
            <a:chExt cx="2279524" cy="1882007"/>
          </a:xfrm>
        </p:grpSpPr>
        <p:sp>
          <p:nvSpPr>
            <p:cNvPr id="154" name="Google Shape;154;p69"/>
            <p:cNvSpPr/>
            <p:nvPr/>
          </p:nvSpPr>
          <p:spPr>
            <a:xfrm flipH="1" rot="-1800000">
              <a:off x="9813499" y="250390"/>
              <a:ext cx="2066245" cy="980207"/>
            </a:xfrm>
            <a:custGeom>
              <a:rect b="b" l="l" r="r" t="t"/>
              <a:pathLst>
                <a:path extrusionOk="0" h="10002" w="10201">
                  <a:moveTo>
                    <a:pt x="8262" y="423"/>
                  </a:moveTo>
                  <a:cubicBezTo>
                    <a:pt x="8283" y="442"/>
                    <a:pt x="8303" y="442"/>
                    <a:pt x="8324" y="442"/>
                  </a:cubicBezTo>
                  <a:cubicBezTo>
                    <a:pt x="8335" y="480"/>
                    <a:pt x="8335" y="480"/>
                    <a:pt x="8335" y="517"/>
                  </a:cubicBezTo>
                  <a:cubicBezTo>
                    <a:pt x="8303" y="537"/>
                    <a:pt x="8314" y="517"/>
                    <a:pt x="8303" y="592"/>
                  </a:cubicBezTo>
                  <a:lnTo>
                    <a:pt x="8345" y="592"/>
                  </a:lnTo>
                  <a:cubicBezTo>
                    <a:pt x="8355" y="630"/>
                    <a:pt x="8435" y="524"/>
                    <a:pt x="8414" y="543"/>
                  </a:cubicBezTo>
                  <a:cubicBezTo>
                    <a:pt x="8404" y="561"/>
                    <a:pt x="8312" y="750"/>
                    <a:pt x="8291" y="770"/>
                  </a:cubicBezTo>
                  <a:cubicBezTo>
                    <a:pt x="8312" y="825"/>
                    <a:pt x="8250" y="855"/>
                    <a:pt x="8230" y="930"/>
                  </a:cubicBezTo>
                  <a:cubicBezTo>
                    <a:pt x="8272" y="950"/>
                    <a:pt x="8283" y="987"/>
                    <a:pt x="8324" y="1005"/>
                  </a:cubicBezTo>
                  <a:cubicBezTo>
                    <a:pt x="8335" y="968"/>
                    <a:pt x="8335" y="930"/>
                    <a:pt x="8345" y="875"/>
                  </a:cubicBezTo>
                  <a:lnTo>
                    <a:pt x="8355" y="875"/>
                  </a:lnTo>
                  <a:lnTo>
                    <a:pt x="8355" y="893"/>
                  </a:lnTo>
                  <a:cubicBezTo>
                    <a:pt x="8386" y="987"/>
                    <a:pt x="8366" y="1119"/>
                    <a:pt x="8376" y="1212"/>
                  </a:cubicBezTo>
                  <a:lnTo>
                    <a:pt x="8355" y="1212"/>
                  </a:lnTo>
                  <a:cubicBezTo>
                    <a:pt x="8345" y="1212"/>
                    <a:pt x="8345" y="1212"/>
                    <a:pt x="8324" y="1231"/>
                  </a:cubicBezTo>
                  <a:lnTo>
                    <a:pt x="8324" y="1288"/>
                  </a:lnTo>
                  <a:cubicBezTo>
                    <a:pt x="8314" y="1306"/>
                    <a:pt x="8084" y="1607"/>
                    <a:pt x="8084" y="1607"/>
                  </a:cubicBezTo>
                  <a:lnTo>
                    <a:pt x="8126" y="1607"/>
                  </a:lnTo>
                  <a:cubicBezTo>
                    <a:pt x="8157" y="1532"/>
                    <a:pt x="8240" y="1569"/>
                    <a:pt x="8293" y="1589"/>
                  </a:cubicBezTo>
                  <a:cubicBezTo>
                    <a:pt x="8293" y="1644"/>
                    <a:pt x="8283" y="1663"/>
                    <a:pt x="8293" y="1682"/>
                  </a:cubicBezTo>
                  <a:cubicBezTo>
                    <a:pt x="8314" y="1738"/>
                    <a:pt x="8324" y="1776"/>
                    <a:pt x="8366" y="1776"/>
                  </a:cubicBezTo>
                  <a:cubicBezTo>
                    <a:pt x="8407" y="1738"/>
                    <a:pt x="8542" y="1813"/>
                    <a:pt x="8584" y="1682"/>
                  </a:cubicBezTo>
                  <a:cubicBezTo>
                    <a:pt x="8605" y="1626"/>
                    <a:pt x="8594" y="1589"/>
                    <a:pt x="8636" y="1569"/>
                  </a:cubicBezTo>
                  <a:cubicBezTo>
                    <a:pt x="8667" y="1532"/>
                    <a:pt x="8667" y="1569"/>
                    <a:pt x="8698" y="1589"/>
                  </a:cubicBezTo>
                  <a:cubicBezTo>
                    <a:pt x="8698" y="1532"/>
                    <a:pt x="8678" y="1550"/>
                    <a:pt x="8709" y="1532"/>
                  </a:cubicBezTo>
                  <a:cubicBezTo>
                    <a:pt x="8719" y="1569"/>
                    <a:pt x="8792" y="1589"/>
                    <a:pt x="8855" y="1607"/>
                  </a:cubicBezTo>
                  <a:cubicBezTo>
                    <a:pt x="8855" y="1776"/>
                    <a:pt x="8845" y="1870"/>
                    <a:pt x="8802" y="1982"/>
                  </a:cubicBezTo>
                  <a:cubicBezTo>
                    <a:pt x="8792" y="2020"/>
                    <a:pt x="8761" y="2020"/>
                    <a:pt x="8740" y="2077"/>
                  </a:cubicBezTo>
                  <a:lnTo>
                    <a:pt x="8740" y="2133"/>
                  </a:lnTo>
                  <a:cubicBezTo>
                    <a:pt x="8824" y="2208"/>
                    <a:pt x="8938" y="2189"/>
                    <a:pt x="9032" y="2208"/>
                  </a:cubicBezTo>
                  <a:cubicBezTo>
                    <a:pt x="9042" y="2433"/>
                    <a:pt x="9053" y="2565"/>
                    <a:pt x="9011" y="2771"/>
                  </a:cubicBezTo>
                  <a:cubicBezTo>
                    <a:pt x="9011" y="2828"/>
                    <a:pt x="9053" y="2865"/>
                    <a:pt x="9011" y="2940"/>
                  </a:cubicBezTo>
                  <a:cubicBezTo>
                    <a:pt x="9001" y="2940"/>
                    <a:pt x="8990" y="2940"/>
                    <a:pt x="8980" y="2959"/>
                  </a:cubicBezTo>
                  <a:cubicBezTo>
                    <a:pt x="8980" y="2978"/>
                    <a:pt x="9001" y="2959"/>
                    <a:pt x="8990" y="2997"/>
                  </a:cubicBezTo>
                  <a:cubicBezTo>
                    <a:pt x="8980" y="2997"/>
                    <a:pt x="8970" y="3016"/>
                    <a:pt x="8970" y="3034"/>
                  </a:cubicBezTo>
                  <a:cubicBezTo>
                    <a:pt x="9053" y="3034"/>
                    <a:pt x="9094" y="3072"/>
                    <a:pt x="9157" y="3016"/>
                  </a:cubicBezTo>
                  <a:cubicBezTo>
                    <a:pt x="9167" y="3109"/>
                    <a:pt x="9198" y="3166"/>
                    <a:pt x="9250" y="3166"/>
                  </a:cubicBezTo>
                  <a:cubicBezTo>
                    <a:pt x="9281" y="3223"/>
                    <a:pt x="9323" y="3166"/>
                    <a:pt x="9386" y="3147"/>
                  </a:cubicBezTo>
                  <a:lnTo>
                    <a:pt x="9386" y="3166"/>
                  </a:lnTo>
                  <a:lnTo>
                    <a:pt x="9397" y="3166"/>
                  </a:lnTo>
                  <a:cubicBezTo>
                    <a:pt x="9386" y="3260"/>
                    <a:pt x="9397" y="3260"/>
                    <a:pt x="9407" y="3316"/>
                  </a:cubicBezTo>
                  <a:cubicBezTo>
                    <a:pt x="9418" y="3316"/>
                    <a:pt x="9428" y="3298"/>
                    <a:pt x="9438" y="3298"/>
                  </a:cubicBezTo>
                  <a:cubicBezTo>
                    <a:pt x="9438" y="3185"/>
                    <a:pt x="9438" y="3091"/>
                    <a:pt x="9490" y="3072"/>
                  </a:cubicBezTo>
                  <a:cubicBezTo>
                    <a:pt x="9511" y="3109"/>
                    <a:pt x="9522" y="3128"/>
                    <a:pt x="9542" y="3128"/>
                  </a:cubicBezTo>
                  <a:cubicBezTo>
                    <a:pt x="9553" y="3072"/>
                    <a:pt x="9542" y="2964"/>
                    <a:pt x="9563" y="2927"/>
                  </a:cubicBezTo>
                  <a:cubicBezTo>
                    <a:pt x="9584" y="2945"/>
                    <a:pt x="9563" y="3072"/>
                    <a:pt x="9594" y="3054"/>
                  </a:cubicBezTo>
                  <a:cubicBezTo>
                    <a:pt x="9605" y="3147"/>
                    <a:pt x="9615" y="3091"/>
                    <a:pt x="9625" y="3128"/>
                  </a:cubicBezTo>
                  <a:cubicBezTo>
                    <a:pt x="9625" y="3166"/>
                    <a:pt x="9686" y="3182"/>
                    <a:pt x="9686" y="3220"/>
                  </a:cubicBezTo>
                  <a:cubicBezTo>
                    <a:pt x="9707" y="3239"/>
                    <a:pt x="9688" y="3281"/>
                    <a:pt x="9688" y="3316"/>
                  </a:cubicBezTo>
                  <a:lnTo>
                    <a:pt x="9688" y="3429"/>
                  </a:lnTo>
                  <a:cubicBezTo>
                    <a:pt x="9698" y="3447"/>
                    <a:pt x="9802" y="3489"/>
                    <a:pt x="9812" y="3527"/>
                  </a:cubicBezTo>
                  <a:cubicBezTo>
                    <a:pt x="9781" y="3564"/>
                    <a:pt x="9715" y="3586"/>
                    <a:pt x="9698" y="3598"/>
                  </a:cubicBezTo>
                  <a:cubicBezTo>
                    <a:pt x="9681" y="3610"/>
                    <a:pt x="9705" y="3598"/>
                    <a:pt x="9709" y="3598"/>
                  </a:cubicBezTo>
                  <a:cubicBezTo>
                    <a:pt x="9719" y="3579"/>
                    <a:pt x="9719" y="3579"/>
                    <a:pt x="9740" y="3579"/>
                  </a:cubicBezTo>
                  <a:lnTo>
                    <a:pt x="9740" y="3691"/>
                  </a:lnTo>
                  <a:cubicBezTo>
                    <a:pt x="9729" y="3711"/>
                    <a:pt x="9729" y="3711"/>
                    <a:pt x="9709" y="3730"/>
                  </a:cubicBezTo>
                  <a:cubicBezTo>
                    <a:pt x="9698" y="3711"/>
                    <a:pt x="9698" y="3711"/>
                    <a:pt x="9688" y="3691"/>
                  </a:cubicBezTo>
                  <a:cubicBezTo>
                    <a:pt x="9677" y="3730"/>
                    <a:pt x="9665" y="3815"/>
                    <a:pt x="9665" y="3833"/>
                  </a:cubicBezTo>
                  <a:cubicBezTo>
                    <a:pt x="9655" y="3815"/>
                    <a:pt x="9667" y="3730"/>
                    <a:pt x="9646" y="3730"/>
                  </a:cubicBezTo>
                  <a:cubicBezTo>
                    <a:pt x="9646" y="3805"/>
                    <a:pt x="9605" y="3917"/>
                    <a:pt x="9553" y="3955"/>
                  </a:cubicBezTo>
                  <a:cubicBezTo>
                    <a:pt x="9615" y="4105"/>
                    <a:pt x="9584" y="4143"/>
                    <a:pt x="9574" y="4349"/>
                  </a:cubicBezTo>
                  <a:cubicBezTo>
                    <a:pt x="9542" y="4330"/>
                    <a:pt x="9469" y="4295"/>
                    <a:pt x="9438" y="4312"/>
                  </a:cubicBezTo>
                  <a:cubicBezTo>
                    <a:pt x="9407" y="4329"/>
                    <a:pt x="9395" y="4413"/>
                    <a:pt x="9385" y="4451"/>
                  </a:cubicBezTo>
                  <a:cubicBezTo>
                    <a:pt x="9416" y="4508"/>
                    <a:pt x="9449" y="4481"/>
                    <a:pt x="9459" y="4574"/>
                  </a:cubicBezTo>
                  <a:cubicBezTo>
                    <a:pt x="9480" y="4556"/>
                    <a:pt x="9501" y="4556"/>
                    <a:pt x="9522" y="4574"/>
                  </a:cubicBezTo>
                  <a:lnTo>
                    <a:pt x="9522" y="4593"/>
                  </a:lnTo>
                  <a:cubicBezTo>
                    <a:pt x="9470" y="4593"/>
                    <a:pt x="9428" y="4613"/>
                    <a:pt x="9407" y="4688"/>
                  </a:cubicBezTo>
                  <a:cubicBezTo>
                    <a:pt x="9397" y="4706"/>
                    <a:pt x="9397" y="4706"/>
                    <a:pt x="9397" y="4743"/>
                  </a:cubicBezTo>
                  <a:cubicBezTo>
                    <a:pt x="9438" y="4800"/>
                    <a:pt x="9490" y="4857"/>
                    <a:pt x="9532" y="4912"/>
                  </a:cubicBezTo>
                  <a:cubicBezTo>
                    <a:pt x="9553" y="4988"/>
                    <a:pt x="9522" y="4969"/>
                    <a:pt x="9553" y="5007"/>
                  </a:cubicBezTo>
                  <a:cubicBezTo>
                    <a:pt x="9605" y="5063"/>
                    <a:pt x="9667" y="5026"/>
                    <a:pt x="9688" y="5138"/>
                  </a:cubicBezTo>
                  <a:cubicBezTo>
                    <a:pt x="9729" y="5251"/>
                    <a:pt x="9667" y="5364"/>
                    <a:pt x="9657" y="5496"/>
                  </a:cubicBezTo>
                  <a:cubicBezTo>
                    <a:pt x="9698" y="5496"/>
                    <a:pt x="9729" y="5457"/>
                    <a:pt x="9771" y="5439"/>
                  </a:cubicBezTo>
                  <a:lnTo>
                    <a:pt x="9771" y="5382"/>
                  </a:lnTo>
                  <a:cubicBezTo>
                    <a:pt x="9761" y="5364"/>
                    <a:pt x="9761" y="5364"/>
                    <a:pt x="9750" y="5326"/>
                  </a:cubicBezTo>
                  <a:lnTo>
                    <a:pt x="9781" y="5326"/>
                  </a:lnTo>
                  <a:cubicBezTo>
                    <a:pt x="9802" y="5382"/>
                    <a:pt x="9813" y="5401"/>
                    <a:pt x="9865" y="5401"/>
                  </a:cubicBezTo>
                  <a:lnTo>
                    <a:pt x="10042" y="5391"/>
                  </a:lnTo>
                  <a:cubicBezTo>
                    <a:pt x="10094" y="5414"/>
                    <a:pt x="10057" y="5619"/>
                    <a:pt x="10081" y="5686"/>
                  </a:cubicBezTo>
                  <a:cubicBezTo>
                    <a:pt x="10105" y="5753"/>
                    <a:pt x="10188" y="5693"/>
                    <a:pt x="10188" y="5795"/>
                  </a:cubicBezTo>
                  <a:cubicBezTo>
                    <a:pt x="10219" y="5889"/>
                    <a:pt x="10188" y="6078"/>
                    <a:pt x="10177" y="6153"/>
                  </a:cubicBezTo>
                  <a:cubicBezTo>
                    <a:pt x="10157" y="6115"/>
                    <a:pt x="10158" y="6036"/>
                    <a:pt x="10137" y="6016"/>
                  </a:cubicBezTo>
                  <a:cubicBezTo>
                    <a:pt x="10085" y="5998"/>
                    <a:pt x="10011" y="6096"/>
                    <a:pt x="9949" y="6096"/>
                  </a:cubicBezTo>
                  <a:cubicBezTo>
                    <a:pt x="9899" y="6112"/>
                    <a:pt x="9957" y="5988"/>
                    <a:pt x="9893" y="6004"/>
                  </a:cubicBezTo>
                  <a:cubicBezTo>
                    <a:pt x="9829" y="6020"/>
                    <a:pt x="9660" y="6120"/>
                    <a:pt x="9610" y="6190"/>
                  </a:cubicBezTo>
                  <a:cubicBezTo>
                    <a:pt x="9589" y="6247"/>
                    <a:pt x="9553" y="6453"/>
                    <a:pt x="9532" y="6528"/>
                  </a:cubicBezTo>
                  <a:cubicBezTo>
                    <a:pt x="9522" y="6528"/>
                    <a:pt x="9501" y="6548"/>
                    <a:pt x="9490" y="6566"/>
                  </a:cubicBezTo>
                  <a:cubicBezTo>
                    <a:pt x="9574" y="6660"/>
                    <a:pt x="9501" y="6866"/>
                    <a:pt x="9490" y="6979"/>
                  </a:cubicBezTo>
                  <a:cubicBezTo>
                    <a:pt x="9522" y="6979"/>
                    <a:pt x="9563" y="6998"/>
                    <a:pt x="9594" y="7016"/>
                  </a:cubicBezTo>
                  <a:cubicBezTo>
                    <a:pt x="9594" y="7016"/>
                    <a:pt x="9584" y="7036"/>
                    <a:pt x="9584" y="7054"/>
                  </a:cubicBezTo>
                  <a:cubicBezTo>
                    <a:pt x="9480" y="7110"/>
                    <a:pt x="9428" y="7130"/>
                    <a:pt x="9438" y="7411"/>
                  </a:cubicBezTo>
                  <a:cubicBezTo>
                    <a:pt x="9480" y="7468"/>
                    <a:pt x="9407" y="7598"/>
                    <a:pt x="9428" y="7674"/>
                  </a:cubicBezTo>
                  <a:cubicBezTo>
                    <a:pt x="9438" y="7730"/>
                    <a:pt x="9459" y="7749"/>
                    <a:pt x="9459" y="7862"/>
                  </a:cubicBezTo>
                  <a:cubicBezTo>
                    <a:pt x="9438" y="7881"/>
                    <a:pt x="9418" y="7899"/>
                    <a:pt x="9407" y="7918"/>
                  </a:cubicBezTo>
                  <a:cubicBezTo>
                    <a:pt x="9323" y="7881"/>
                    <a:pt x="9344" y="7843"/>
                    <a:pt x="9302" y="7730"/>
                  </a:cubicBezTo>
                  <a:cubicBezTo>
                    <a:pt x="9250" y="7787"/>
                    <a:pt x="9167" y="7655"/>
                    <a:pt x="9126" y="7580"/>
                  </a:cubicBezTo>
                  <a:lnTo>
                    <a:pt x="9126" y="7543"/>
                  </a:lnTo>
                  <a:lnTo>
                    <a:pt x="9167" y="7543"/>
                  </a:lnTo>
                  <a:lnTo>
                    <a:pt x="9167" y="7524"/>
                  </a:lnTo>
                  <a:lnTo>
                    <a:pt x="9146" y="7524"/>
                  </a:lnTo>
                  <a:cubicBezTo>
                    <a:pt x="9136" y="7524"/>
                    <a:pt x="9094" y="7543"/>
                    <a:pt x="9084" y="7543"/>
                  </a:cubicBezTo>
                  <a:cubicBezTo>
                    <a:pt x="9094" y="7598"/>
                    <a:pt x="9094" y="7598"/>
                    <a:pt x="9105" y="7618"/>
                  </a:cubicBezTo>
                  <a:cubicBezTo>
                    <a:pt x="9084" y="7637"/>
                    <a:pt x="9084" y="7637"/>
                    <a:pt x="9063" y="7637"/>
                  </a:cubicBezTo>
                  <a:cubicBezTo>
                    <a:pt x="9105" y="7749"/>
                    <a:pt x="9074" y="7824"/>
                    <a:pt x="9167" y="7918"/>
                  </a:cubicBezTo>
                  <a:cubicBezTo>
                    <a:pt x="9167" y="7956"/>
                    <a:pt x="9177" y="8087"/>
                    <a:pt x="9167" y="8125"/>
                  </a:cubicBezTo>
                  <a:cubicBezTo>
                    <a:pt x="9146" y="8182"/>
                    <a:pt x="9126" y="8200"/>
                    <a:pt x="9105" y="8237"/>
                  </a:cubicBezTo>
                  <a:cubicBezTo>
                    <a:pt x="9042" y="8237"/>
                    <a:pt x="8970" y="8275"/>
                    <a:pt x="8928" y="8219"/>
                  </a:cubicBezTo>
                  <a:cubicBezTo>
                    <a:pt x="8897" y="8200"/>
                    <a:pt x="8897" y="8162"/>
                    <a:pt x="8866" y="8125"/>
                  </a:cubicBezTo>
                  <a:cubicBezTo>
                    <a:pt x="8845" y="8144"/>
                    <a:pt x="8824" y="8162"/>
                    <a:pt x="8802" y="8182"/>
                  </a:cubicBezTo>
                  <a:cubicBezTo>
                    <a:pt x="8834" y="8219"/>
                    <a:pt x="8876" y="8481"/>
                    <a:pt x="8845" y="8575"/>
                  </a:cubicBezTo>
                  <a:cubicBezTo>
                    <a:pt x="8834" y="8632"/>
                    <a:pt x="8834" y="8632"/>
                    <a:pt x="8814" y="8650"/>
                  </a:cubicBezTo>
                  <a:cubicBezTo>
                    <a:pt x="8781" y="8707"/>
                    <a:pt x="8657" y="8726"/>
                    <a:pt x="8615" y="8670"/>
                  </a:cubicBezTo>
                  <a:cubicBezTo>
                    <a:pt x="8542" y="8632"/>
                    <a:pt x="8490" y="8369"/>
                    <a:pt x="8470" y="8237"/>
                  </a:cubicBezTo>
                  <a:cubicBezTo>
                    <a:pt x="8449" y="8162"/>
                    <a:pt x="8470" y="8050"/>
                    <a:pt x="8459" y="7993"/>
                  </a:cubicBezTo>
                  <a:lnTo>
                    <a:pt x="8418" y="7993"/>
                  </a:lnTo>
                  <a:cubicBezTo>
                    <a:pt x="8376" y="8031"/>
                    <a:pt x="8283" y="7993"/>
                    <a:pt x="8240" y="7993"/>
                  </a:cubicBezTo>
                  <a:cubicBezTo>
                    <a:pt x="8219" y="7881"/>
                    <a:pt x="8209" y="7768"/>
                    <a:pt x="8136" y="7768"/>
                  </a:cubicBezTo>
                  <a:cubicBezTo>
                    <a:pt x="8115" y="7730"/>
                    <a:pt x="8053" y="7712"/>
                    <a:pt x="8042" y="7712"/>
                  </a:cubicBezTo>
                  <a:cubicBezTo>
                    <a:pt x="8022" y="7730"/>
                    <a:pt x="8001" y="7768"/>
                    <a:pt x="7980" y="7787"/>
                  </a:cubicBezTo>
                  <a:cubicBezTo>
                    <a:pt x="7970" y="7937"/>
                    <a:pt x="7980" y="8013"/>
                    <a:pt x="7990" y="8106"/>
                  </a:cubicBezTo>
                  <a:cubicBezTo>
                    <a:pt x="7980" y="8200"/>
                    <a:pt x="7949" y="8294"/>
                    <a:pt x="7949" y="8406"/>
                  </a:cubicBezTo>
                  <a:cubicBezTo>
                    <a:pt x="7928" y="8406"/>
                    <a:pt x="7907" y="8406"/>
                    <a:pt x="7887" y="8426"/>
                  </a:cubicBezTo>
                  <a:cubicBezTo>
                    <a:pt x="7876" y="8463"/>
                    <a:pt x="7855" y="8501"/>
                    <a:pt x="7845" y="8538"/>
                  </a:cubicBezTo>
                  <a:lnTo>
                    <a:pt x="7835" y="8538"/>
                  </a:lnTo>
                  <a:lnTo>
                    <a:pt x="7835" y="8481"/>
                  </a:lnTo>
                  <a:cubicBezTo>
                    <a:pt x="7824" y="8463"/>
                    <a:pt x="7845" y="8444"/>
                    <a:pt x="7855" y="8426"/>
                  </a:cubicBezTo>
                  <a:cubicBezTo>
                    <a:pt x="7762" y="8388"/>
                    <a:pt x="7710" y="8351"/>
                    <a:pt x="7678" y="8182"/>
                  </a:cubicBezTo>
                  <a:cubicBezTo>
                    <a:pt x="7605" y="8182"/>
                    <a:pt x="7594" y="8182"/>
                    <a:pt x="7563" y="8087"/>
                  </a:cubicBezTo>
                  <a:cubicBezTo>
                    <a:pt x="7542" y="8125"/>
                    <a:pt x="7542" y="8125"/>
                    <a:pt x="7501" y="8144"/>
                  </a:cubicBezTo>
                  <a:cubicBezTo>
                    <a:pt x="7491" y="8125"/>
                    <a:pt x="7470" y="8068"/>
                    <a:pt x="7470" y="8087"/>
                  </a:cubicBezTo>
                  <a:cubicBezTo>
                    <a:pt x="7449" y="8125"/>
                    <a:pt x="7439" y="8144"/>
                    <a:pt x="7439" y="8219"/>
                  </a:cubicBezTo>
                  <a:cubicBezTo>
                    <a:pt x="7501" y="8275"/>
                    <a:pt x="7615" y="8463"/>
                    <a:pt x="7574" y="8595"/>
                  </a:cubicBezTo>
                  <a:cubicBezTo>
                    <a:pt x="7553" y="8650"/>
                    <a:pt x="7470" y="8764"/>
                    <a:pt x="7418" y="8782"/>
                  </a:cubicBezTo>
                  <a:cubicBezTo>
                    <a:pt x="7387" y="8670"/>
                    <a:pt x="7324" y="8689"/>
                    <a:pt x="7251" y="8707"/>
                  </a:cubicBezTo>
                  <a:cubicBezTo>
                    <a:pt x="7231" y="8764"/>
                    <a:pt x="7199" y="8819"/>
                    <a:pt x="7189" y="8858"/>
                  </a:cubicBezTo>
                  <a:cubicBezTo>
                    <a:pt x="7168" y="8876"/>
                    <a:pt x="7136" y="8895"/>
                    <a:pt x="7115" y="8914"/>
                  </a:cubicBezTo>
                  <a:lnTo>
                    <a:pt x="7115" y="8839"/>
                  </a:lnTo>
                  <a:cubicBezTo>
                    <a:pt x="7063" y="8819"/>
                    <a:pt x="7032" y="8764"/>
                    <a:pt x="6991" y="8801"/>
                  </a:cubicBezTo>
                  <a:cubicBezTo>
                    <a:pt x="6959" y="8801"/>
                    <a:pt x="6928" y="8876"/>
                    <a:pt x="6907" y="8895"/>
                  </a:cubicBezTo>
                  <a:cubicBezTo>
                    <a:pt x="6876" y="8895"/>
                    <a:pt x="6845" y="8914"/>
                    <a:pt x="6814" y="8914"/>
                  </a:cubicBezTo>
                  <a:lnTo>
                    <a:pt x="6814" y="8970"/>
                  </a:lnTo>
                  <a:cubicBezTo>
                    <a:pt x="6793" y="9008"/>
                    <a:pt x="6793" y="8895"/>
                    <a:pt x="6751" y="8989"/>
                  </a:cubicBezTo>
                  <a:cubicBezTo>
                    <a:pt x="6762" y="9008"/>
                    <a:pt x="6772" y="9008"/>
                    <a:pt x="6772" y="9026"/>
                  </a:cubicBezTo>
                  <a:cubicBezTo>
                    <a:pt x="6803" y="8989"/>
                    <a:pt x="6887" y="9008"/>
                    <a:pt x="6939" y="9008"/>
                  </a:cubicBezTo>
                  <a:lnTo>
                    <a:pt x="6939" y="8989"/>
                  </a:lnTo>
                  <a:cubicBezTo>
                    <a:pt x="6928" y="8970"/>
                    <a:pt x="6928" y="8970"/>
                    <a:pt x="6918" y="8951"/>
                  </a:cubicBezTo>
                  <a:lnTo>
                    <a:pt x="6939" y="8951"/>
                  </a:lnTo>
                  <a:cubicBezTo>
                    <a:pt x="6949" y="8951"/>
                    <a:pt x="6959" y="8951"/>
                    <a:pt x="6991" y="8933"/>
                  </a:cubicBezTo>
                  <a:cubicBezTo>
                    <a:pt x="7001" y="8989"/>
                    <a:pt x="7001" y="9045"/>
                    <a:pt x="7032" y="9064"/>
                  </a:cubicBezTo>
                  <a:cubicBezTo>
                    <a:pt x="7084" y="9139"/>
                    <a:pt x="7241" y="9102"/>
                    <a:pt x="7303" y="9139"/>
                  </a:cubicBezTo>
                  <a:lnTo>
                    <a:pt x="7303" y="9195"/>
                  </a:lnTo>
                  <a:cubicBezTo>
                    <a:pt x="7314" y="9234"/>
                    <a:pt x="7241" y="9496"/>
                    <a:pt x="7220" y="9590"/>
                  </a:cubicBezTo>
                  <a:lnTo>
                    <a:pt x="7199" y="9590"/>
                  </a:lnTo>
                  <a:cubicBezTo>
                    <a:pt x="7189" y="9533"/>
                    <a:pt x="7199" y="9552"/>
                    <a:pt x="7179" y="9533"/>
                  </a:cubicBezTo>
                  <a:cubicBezTo>
                    <a:pt x="7126" y="9609"/>
                    <a:pt x="7011" y="9533"/>
                    <a:pt x="6949" y="9496"/>
                  </a:cubicBezTo>
                  <a:lnTo>
                    <a:pt x="6876" y="9496"/>
                  </a:lnTo>
                  <a:cubicBezTo>
                    <a:pt x="6855" y="9478"/>
                    <a:pt x="6814" y="9421"/>
                    <a:pt x="6793" y="9403"/>
                  </a:cubicBezTo>
                  <a:cubicBezTo>
                    <a:pt x="6762" y="9403"/>
                    <a:pt x="6793" y="9458"/>
                    <a:pt x="6751" y="9440"/>
                  </a:cubicBezTo>
                  <a:cubicBezTo>
                    <a:pt x="6710" y="9421"/>
                    <a:pt x="6668" y="9327"/>
                    <a:pt x="6637" y="9289"/>
                  </a:cubicBezTo>
                  <a:lnTo>
                    <a:pt x="6627" y="9289"/>
                  </a:lnTo>
                  <a:cubicBezTo>
                    <a:pt x="6616" y="9289"/>
                    <a:pt x="6606" y="9271"/>
                    <a:pt x="6584" y="9289"/>
                  </a:cubicBezTo>
                  <a:cubicBezTo>
                    <a:pt x="6553" y="9234"/>
                    <a:pt x="6522" y="9214"/>
                    <a:pt x="6480" y="9177"/>
                  </a:cubicBezTo>
                  <a:cubicBezTo>
                    <a:pt x="6459" y="9252"/>
                    <a:pt x="6449" y="9195"/>
                    <a:pt x="6449" y="9346"/>
                  </a:cubicBezTo>
                  <a:cubicBezTo>
                    <a:pt x="6407" y="9383"/>
                    <a:pt x="6397" y="9478"/>
                    <a:pt x="6355" y="9515"/>
                  </a:cubicBezTo>
                  <a:cubicBezTo>
                    <a:pt x="6324" y="9552"/>
                    <a:pt x="6303" y="9552"/>
                    <a:pt x="6262" y="9552"/>
                  </a:cubicBezTo>
                  <a:lnTo>
                    <a:pt x="6262" y="9609"/>
                  </a:lnTo>
                  <a:cubicBezTo>
                    <a:pt x="6238" y="9653"/>
                    <a:pt x="6213" y="9696"/>
                    <a:pt x="6189" y="9740"/>
                  </a:cubicBezTo>
                  <a:cubicBezTo>
                    <a:pt x="6158" y="9759"/>
                    <a:pt x="6137" y="9778"/>
                    <a:pt x="6106" y="9796"/>
                  </a:cubicBezTo>
                  <a:cubicBezTo>
                    <a:pt x="6064" y="9834"/>
                    <a:pt x="6064" y="9909"/>
                    <a:pt x="6001" y="9947"/>
                  </a:cubicBezTo>
                  <a:cubicBezTo>
                    <a:pt x="5762" y="10097"/>
                    <a:pt x="5492" y="9909"/>
                    <a:pt x="5345" y="9796"/>
                  </a:cubicBezTo>
                  <a:lnTo>
                    <a:pt x="5220" y="9796"/>
                  </a:lnTo>
                  <a:cubicBezTo>
                    <a:pt x="5137" y="9740"/>
                    <a:pt x="5148" y="9647"/>
                    <a:pt x="4992" y="9647"/>
                  </a:cubicBezTo>
                  <a:cubicBezTo>
                    <a:pt x="4981" y="9590"/>
                    <a:pt x="4940" y="9552"/>
                    <a:pt x="4929" y="9515"/>
                  </a:cubicBezTo>
                  <a:lnTo>
                    <a:pt x="4929" y="9403"/>
                  </a:lnTo>
                  <a:cubicBezTo>
                    <a:pt x="4918" y="9383"/>
                    <a:pt x="4876" y="9364"/>
                    <a:pt x="4866" y="9346"/>
                  </a:cubicBezTo>
                  <a:cubicBezTo>
                    <a:pt x="5012" y="9364"/>
                    <a:pt x="5064" y="9252"/>
                    <a:pt x="5168" y="9214"/>
                  </a:cubicBezTo>
                  <a:cubicBezTo>
                    <a:pt x="5231" y="9177"/>
                    <a:pt x="5335" y="9214"/>
                    <a:pt x="5387" y="9234"/>
                  </a:cubicBezTo>
                  <a:cubicBezTo>
                    <a:pt x="5512" y="9271"/>
                    <a:pt x="5648" y="9234"/>
                    <a:pt x="5741" y="9195"/>
                  </a:cubicBezTo>
                  <a:cubicBezTo>
                    <a:pt x="5762" y="9158"/>
                    <a:pt x="5772" y="9139"/>
                    <a:pt x="5783" y="9102"/>
                  </a:cubicBezTo>
                  <a:cubicBezTo>
                    <a:pt x="5762" y="9064"/>
                    <a:pt x="5762" y="9026"/>
                    <a:pt x="5731" y="8989"/>
                  </a:cubicBezTo>
                  <a:cubicBezTo>
                    <a:pt x="5679" y="8933"/>
                    <a:pt x="5596" y="8970"/>
                    <a:pt x="5533" y="8933"/>
                  </a:cubicBezTo>
                  <a:cubicBezTo>
                    <a:pt x="5428" y="8876"/>
                    <a:pt x="5324" y="8782"/>
                    <a:pt x="5210" y="8745"/>
                  </a:cubicBezTo>
                  <a:cubicBezTo>
                    <a:pt x="5096" y="8689"/>
                    <a:pt x="4992" y="8764"/>
                    <a:pt x="4961" y="8595"/>
                  </a:cubicBezTo>
                  <a:cubicBezTo>
                    <a:pt x="4992" y="8575"/>
                    <a:pt x="5054" y="8538"/>
                    <a:pt x="5085" y="8481"/>
                  </a:cubicBezTo>
                  <a:cubicBezTo>
                    <a:pt x="4929" y="8501"/>
                    <a:pt x="4845" y="8331"/>
                    <a:pt x="4741" y="8275"/>
                  </a:cubicBezTo>
                  <a:cubicBezTo>
                    <a:pt x="4658" y="8219"/>
                    <a:pt x="4575" y="8257"/>
                    <a:pt x="4554" y="8087"/>
                  </a:cubicBezTo>
                  <a:cubicBezTo>
                    <a:pt x="4492" y="8087"/>
                    <a:pt x="4409" y="8068"/>
                    <a:pt x="4356" y="8031"/>
                  </a:cubicBezTo>
                  <a:cubicBezTo>
                    <a:pt x="4262" y="7993"/>
                    <a:pt x="4168" y="8068"/>
                    <a:pt x="4085" y="8013"/>
                  </a:cubicBezTo>
                  <a:cubicBezTo>
                    <a:pt x="4002" y="7956"/>
                    <a:pt x="4054" y="7843"/>
                    <a:pt x="3919" y="7843"/>
                  </a:cubicBezTo>
                  <a:cubicBezTo>
                    <a:pt x="3888" y="7806"/>
                    <a:pt x="3783" y="7806"/>
                    <a:pt x="3741" y="7806"/>
                  </a:cubicBezTo>
                  <a:cubicBezTo>
                    <a:pt x="3721" y="7730"/>
                    <a:pt x="3731" y="7618"/>
                    <a:pt x="3669" y="7598"/>
                  </a:cubicBezTo>
                  <a:cubicBezTo>
                    <a:pt x="3627" y="7655"/>
                    <a:pt x="3523" y="7618"/>
                    <a:pt x="3492" y="7637"/>
                  </a:cubicBezTo>
                  <a:cubicBezTo>
                    <a:pt x="3481" y="7655"/>
                    <a:pt x="3492" y="7674"/>
                    <a:pt x="3440" y="7674"/>
                  </a:cubicBezTo>
                  <a:cubicBezTo>
                    <a:pt x="3409" y="7655"/>
                    <a:pt x="3398" y="7674"/>
                    <a:pt x="3367" y="7674"/>
                  </a:cubicBezTo>
                  <a:lnTo>
                    <a:pt x="3367" y="7637"/>
                  </a:lnTo>
                  <a:cubicBezTo>
                    <a:pt x="3377" y="7618"/>
                    <a:pt x="3388" y="7580"/>
                    <a:pt x="3398" y="7543"/>
                  </a:cubicBezTo>
                  <a:cubicBezTo>
                    <a:pt x="3357" y="7505"/>
                    <a:pt x="3315" y="7486"/>
                    <a:pt x="3241" y="7505"/>
                  </a:cubicBezTo>
                  <a:cubicBezTo>
                    <a:pt x="3221" y="7468"/>
                    <a:pt x="3200" y="7411"/>
                    <a:pt x="3189" y="7411"/>
                  </a:cubicBezTo>
                  <a:cubicBezTo>
                    <a:pt x="3148" y="7392"/>
                    <a:pt x="3106" y="7449"/>
                    <a:pt x="3085" y="7468"/>
                  </a:cubicBezTo>
                  <a:cubicBezTo>
                    <a:pt x="3002" y="7449"/>
                    <a:pt x="2929" y="7449"/>
                    <a:pt x="2846" y="7449"/>
                  </a:cubicBezTo>
                  <a:cubicBezTo>
                    <a:pt x="2815" y="7449"/>
                    <a:pt x="2763" y="7429"/>
                    <a:pt x="2722" y="7486"/>
                  </a:cubicBezTo>
                  <a:cubicBezTo>
                    <a:pt x="2700" y="7524"/>
                    <a:pt x="2679" y="7561"/>
                    <a:pt x="2669" y="7598"/>
                  </a:cubicBezTo>
                  <a:cubicBezTo>
                    <a:pt x="2606" y="7655"/>
                    <a:pt x="2533" y="7598"/>
                    <a:pt x="2471" y="7637"/>
                  </a:cubicBezTo>
                  <a:cubicBezTo>
                    <a:pt x="2450" y="7655"/>
                    <a:pt x="2440" y="7712"/>
                    <a:pt x="2419" y="7712"/>
                  </a:cubicBezTo>
                  <a:cubicBezTo>
                    <a:pt x="2326" y="7712"/>
                    <a:pt x="2232" y="7693"/>
                    <a:pt x="2137" y="7693"/>
                  </a:cubicBezTo>
                  <a:cubicBezTo>
                    <a:pt x="2085" y="7674"/>
                    <a:pt x="2065" y="7598"/>
                    <a:pt x="2023" y="7561"/>
                  </a:cubicBezTo>
                  <a:cubicBezTo>
                    <a:pt x="1982" y="7524"/>
                    <a:pt x="1898" y="7580"/>
                    <a:pt x="1867" y="7524"/>
                  </a:cubicBezTo>
                  <a:cubicBezTo>
                    <a:pt x="1898" y="7505"/>
                    <a:pt x="1898" y="7505"/>
                    <a:pt x="1919" y="7505"/>
                  </a:cubicBezTo>
                  <a:lnTo>
                    <a:pt x="1919" y="7486"/>
                  </a:lnTo>
                  <a:lnTo>
                    <a:pt x="1867" y="7486"/>
                  </a:lnTo>
                  <a:cubicBezTo>
                    <a:pt x="1846" y="7468"/>
                    <a:pt x="1774" y="7486"/>
                    <a:pt x="1753" y="7505"/>
                  </a:cubicBezTo>
                  <a:cubicBezTo>
                    <a:pt x="1701" y="7392"/>
                    <a:pt x="1597" y="7468"/>
                    <a:pt x="1544" y="7429"/>
                  </a:cubicBezTo>
                  <a:lnTo>
                    <a:pt x="1544" y="7486"/>
                  </a:lnTo>
                  <a:cubicBezTo>
                    <a:pt x="1523" y="7468"/>
                    <a:pt x="1502" y="7468"/>
                    <a:pt x="1492" y="7468"/>
                  </a:cubicBezTo>
                  <a:lnTo>
                    <a:pt x="1492" y="7411"/>
                  </a:lnTo>
                  <a:cubicBezTo>
                    <a:pt x="1430" y="7411"/>
                    <a:pt x="1430" y="7429"/>
                    <a:pt x="1398" y="7468"/>
                  </a:cubicBezTo>
                  <a:cubicBezTo>
                    <a:pt x="1388" y="7429"/>
                    <a:pt x="1388" y="7429"/>
                    <a:pt x="1378" y="7411"/>
                  </a:cubicBezTo>
                  <a:cubicBezTo>
                    <a:pt x="1222" y="7505"/>
                    <a:pt x="1191" y="7505"/>
                    <a:pt x="1013" y="7429"/>
                  </a:cubicBezTo>
                  <a:cubicBezTo>
                    <a:pt x="961" y="7411"/>
                    <a:pt x="898" y="7411"/>
                    <a:pt x="836" y="7411"/>
                  </a:cubicBezTo>
                  <a:cubicBezTo>
                    <a:pt x="826" y="7392"/>
                    <a:pt x="805" y="7336"/>
                    <a:pt x="795" y="7336"/>
                  </a:cubicBezTo>
                  <a:cubicBezTo>
                    <a:pt x="774" y="7317"/>
                    <a:pt x="670" y="7374"/>
                    <a:pt x="628" y="7354"/>
                  </a:cubicBezTo>
                  <a:cubicBezTo>
                    <a:pt x="618" y="7354"/>
                    <a:pt x="607" y="7299"/>
                    <a:pt x="597" y="7299"/>
                  </a:cubicBezTo>
                  <a:cubicBezTo>
                    <a:pt x="566" y="7299"/>
                    <a:pt x="535" y="7317"/>
                    <a:pt x="493" y="7317"/>
                  </a:cubicBezTo>
                  <a:cubicBezTo>
                    <a:pt x="493" y="7299"/>
                    <a:pt x="483" y="7261"/>
                    <a:pt x="471" y="7242"/>
                  </a:cubicBezTo>
                  <a:lnTo>
                    <a:pt x="378" y="7242"/>
                  </a:lnTo>
                  <a:cubicBezTo>
                    <a:pt x="347" y="7223"/>
                    <a:pt x="306" y="7199"/>
                    <a:pt x="243" y="7167"/>
                  </a:cubicBezTo>
                  <a:cubicBezTo>
                    <a:pt x="180" y="7135"/>
                    <a:pt x="10" y="7088"/>
                    <a:pt x="0" y="7050"/>
                  </a:cubicBezTo>
                  <a:cubicBezTo>
                    <a:pt x="31" y="7012"/>
                    <a:pt x="295" y="7036"/>
                    <a:pt x="357" y="7054"/>
                  </a:cubicBezTo>
                  <a:cubicBezTo>
                    <a:pt x="409" y="7110"/>
                    <a:pt x="503" y="7073"/>
                    <a:pt x="576" y="7092"/>
                  </a:cubicBezTo>
                  <a:cubicBezTo>
                    <a:pt x="680" y="7148"/>
                    <a:pt x="836" y="7167"/>
                    <a:pt x="940" y="7167"/>
                  </a:cubicBezTo>
                  <a:cubicBezTo>
                    <a:pt x="940" y="7110"/>
                    <a:pt x="930" y="7148"/>
                    <a:pt x="950" y="7092"/>
                  </a:cubicBezTo>
                  <a:cubicBezTo>
                    <a:pt x="930" y="7054"/>
                    <a:pt x="898" y="7036"/>
                    <a:pt x="888" y="6998"/>
                  </a:cubicBezTo>
                  <a:lnTo>
                    <a:pt x="898" y="6998"/>
                  </a:lnTo>
                  <a:lnTo>
                    <a:pt x="898" y="6979"/>
                  </a:lnTo>
                  <a:cubicBezTo>
                    <a:pt x="940" y="6998"/>
                    <a:pt x="950" y="7016"/>
                    <a:pt x="1002" y="7016"/>
                  </a:cubicBezTo>
                  <a:lnTo>
                    <a:pt x="1002" y="6941"/>
                  </a:lnTo>
                  <a:cubicBezTo>
                    <a:pt x="982" y="6941"/>
                    <a:pt x="961" y="6923"/>
                    <a:pt x="940" y="6923"/>
                  </a:cubicBezTo>
                  <a:lnTo>
                    <a:pt x="940" y="6847"/>
                  </a:lnTo>
                  <a:lnTo>
                    <a:pt x="961" y="6847"/>
                  </a:lnTo>
                  <a:cubicBezTo>
                    <a:pt x="971" y="6866"/>
                    <a:pt x="992" y="6904"/>
                    <a:pt x="1013" y="6885"/>
                  </a:cubicBezTo>
                  <a:lnTo>
                    <a:pt x="1013" y="6847"/>
                  </a:lnTo>
                  <a:cubicBezTo>
                    <a:pt x="1055" y="6810"/>
                    <a:pt x="1107" y="6754"/>
                    <a:pt x="1149" y="6716"/>
                  </a:cubicBezTo>
                  <a:cubicBezTo>
                    <a:pt x="1211" y="6678"/>
                    <a:pt x="1243" y="6735"/>
                    <a:pt x="1305" y="6678"/>
                  </a:cubicBezTo>
                  <a:lnTo>
                    <a:pt x="1305" y="6660"/>
                  </a:lnTo>
                  <a:cubicBezTo>
                    <a:pt x="1253" y="6660"/>
                    <a:pt x="1180" y="6641"/>
                    <a:pt x="1128" y="6660"/>
                  </a:cubicBezTo>
                  <a:lnTo>
                    <a:pt x="1128" y="6641"/>
                  </a:lnTo>
                  <a:cubicBezTo>
                    <a:pt x="1139" y="6622"/>
                    <a:pt x="1149" y="6603"/>
                    <a:pt x="1159" y="6585"/>
                  </a:cubicBezTo>
                  <a:cubicBezTo>
                    <a:pt x="1191" y="6585"/>
                    <a:pt x="1191" y="6603"/>
                    <a:pt x="1211" y="6603"/>
                  </a:cubicBezTo>
                  <a:cubicBezTo>
                    <a:pt x="1222" y="6585"/>
                    <a:pt x="1232" y="6566"/>
                    <a:pt x="1243" y="6566"/>
                  </a:cubicBezTo>
                  <a:lnTo>
                    <a:pt x="1243" y="6548"/>
                  </a:lnTo>
                  <a:cubicBezTo>
                    <a:pt x="1201" y="6528"/>
                    <a:pt x="1201" y="6528"/>
                    <a:pt x="1191" y="6472"/>
                  </a:cubicBezTo>
                  <a:lnTo>
                    <a:pt x="1222" y="6472"/>
                  </a:lnTo>
                  <a:cubicBezTo>
                    <a:pt x="1232" y="6491"/>
                    <a:pt x="1232" y="6472"/>
                    <a:pt x="1243" y="6491"/>
                  </a:cubicBezTo>
                  <a:cubicBezTo>
                    <a:pt x="1253" y="6472"/>
                    <a:pt x="1253" y="6453"/>
                    <a:pt x="1253" y="6434"/>
                  </a:cubicBezTo>
                  <a:cubicBezTo>
                    <a:pt x="1232" y="6397"/>
                    <a:pt x="1232" y="6397"/>
                    <a:pt x="1201" y="6378"/>
                  </a:cubicBezTo>
                  <a:cubicBezTo>
                    <a:pt x="1201" y="6378"/>
                    <a:pt x="1191" y="6453"/>
                    <a:pt x="1191" y="6416"/>
                  </a:cubicBezTo>
                  <a:lnTo>
                    <a:pt x="1191" y="6378"/>
                  </a:lnTo>
                  <a:lnTo>
                    <a:pt x="1180" y="6378"/>
                  </a:lnTo>
                  <a:lnTo>
                    <a:pt x="1180" y="6359"/>
                  </a:lnTo>
                  <a:cubicBezTo>
                    <a:pt x="1211" y="6359"/>
                    <a:pt x="1222" y="6340"/>
                    <a:pt x="1253" y="6322"/>
                  </a:cubicBezTo>
                  <a:lnTo>
                    <a:pt x="1253" y="6302"/>
                  </a:lnTo>
                  <a:cubicBezTo>
                    <a:pt x="1201" y="6302"/>
                    <a:pt x="1191" y="6247"/>
                    <a:pt x="1139" y="6228"/>
                  </a:cubicBezTo>
                  <a:cubicBezTo>
                    <a:pt x="1128" y="6302"/>
                    <a:pt x="1139" y="6265"/>
                    <a:pt x="1118" y="6284"/>
                  </a:cubicBezTo>
                  <a:cubicBezTo>
                    <a:pt x="1097" y="6265"/>
                    <a:pt x="1066" y="6284"/>
                    <a:pt x="1045" y="6228"/>
                  </a:cubicBezTo>
                  <a:cubicBezTo>
                    <a:pt x="1066" y="6209"/>
                    <a:pt x="1066" y="6209"/>
                    <a:pt x="1076" y="6190"/>
                  </a:cubicBezTo>
                  <a:lnTo>
                    <a:pt x="1035" y="6190"/>
                  </a:lnTo>
                  <a:cubicBezTo>
                    <a:pt x="1013" y="6247"/>
                    <a:pt x="971" y="6247"/>
                    <a:pt x="909" y="6247"/>
                  </a:cubicBezTo>
                  <a:lnTo>
                    <a:pt x="909" y="6190"/>
                  </a:lnTo>
                  <a:cubicBezTo>
                    <a:pt x="950" y="6153"/>
                    <a:pt x="961" y="6133"/>
                    <a:pt x="961" y="6040"/>
                  </a:cubicBezTo>
                  <a:cubicBezTo>
                    <a:pt x="940" y="6021"/>
                    <a:pt x="950" y="6021"/>
                    <a:pt x="940" y="6002"/>
                  </a:cubicBezTo>
                  <a:lnTo>
                    <a:pt x="961" y="6002"/>
                  </a:lnTo>
                  <a:cubicBezTo>
                    <a:pt x="992" y="5964"/>
                    <a:pt x="1035" y="6002"/>
                    <a:pt x="1055" y="5964"/>
                  </a:cubicBezTo>
                  <a:cubicBezTo>
                    <a:pt x="1066" y="5946"/>
                    <a:pt x="1076" y="5927"/>
                    <a:pt x="1087" y="5909"/>
                  </a:cubicBezTo>
                  <a:cubicBezTo>
                    <a:pt x="1076" y="5889"/>
                    <a:pt x="1076" y="5871"/>
                    <a:pt x="1066" y="5852"/>
                  </a:cubicBezTo>
                  <a:cubicBezTo>
                    <a:pt x="1118" y="5852"/>
                    <a:pt x="1107" y="5871"/>
                    <a:pt x="1139" y="5833"/>
                  </a:cubicBezTo>
                  <a:lnTo>
                    <a:pt x="1139" y="5909"/>
                  </a:lnTo>
                  <a:lnTo>
                    <a:pt x="1263" y="5909"/>
                  </a:lnTo>
                  <a:cubicBezTo>
                    <a:pt x="1284" y="5814"/>
                    <a:pt x="1326" y="5702"/>
                    <a:pt x="1388" y="5683"/>
                  </a:cubicBezTo>
                  <a:cubicBezTo>
                    <a:pt x="1419" y="5740"/>
                    <a:pt x="1534" y="5720"/>
                    <a:pt x="1586" y="5740"/>
                  </a:cubicBezTo>
                  <a:lnTo>
                    <a:pt x="1586" y="5758"/>
                  </a:lnTo>
                  <a:cubicBezTo>
                    <a:pt x="1575" y="5795"/>
                    <a:pt x="1586" y="5795"/>
                    <a:pt x="1575" y="5814"/>
                  </a:cubicBezTo>
                  <a:cubicBezTo>
                    <a:pt x="1565" y="5871"/>
                    <a:pt x="1586" y="5833"/>
                    <a:pt x="1554" y="5852"/>
                  </a:cubicBezTo>
                  <a:cubicBezTo>
                    <a:pt x="1523" y="5909"/>
                    <a:pt x="1492" y="5909"/>
                    <a:pt x="1440" y="5889"/>
                  </a:cubicBezTo>
                  <a:cubicBezTo>
                    <a:pt x="1430" y="5946"/>
                    <a:pt x="1430" y="5984"/>
                    <a:pt x="1430" y="6040"/>
                  </a:cubicBezTo>
                  <a:cubicBezTo>
                    <a:pt x="1430" y="6040"/>
                    <a:pt x="1440" y="6040"/>
                    <a:pt x="1450" y="6058"/>
                  </a:cubicBezTo>
                  <a:cubicBezTo>
                    <a:pt x="1502" y="6096"/>
                    <a:pt x="1659" y="6115"/>
                    <a:pt x="1680" y="6265"/>
                  </a:cubicBezTo>
                  <a:lnTo>
                    <a:pt x="1711" y="6265"/>
                  </a:lnTo>
                  <a:cubicBezTo>
                    <a:pt x="1711" y="6416"/>
                    <a:pt x="1753" y="6754"/>
                    <a:pt x="1784" y="6792"/>
                  </a:cubicBezTo>
                  <a:cubicBezTo>
                    <a:pt x="1836" y="6847"/>
                    <a:pt x="1919" y="6622"/>
                    <a:pt x="1982" y="6585"/>
                  </a:cubicBezTo>
                  <a:lnTo>
                    <a:pt x="1982" y="6528"/>
                  </a:lnTo>
                  <a:lnTo>
                    <a:pt x="1909" y="6528"/>
                  </a:lnTo>
                  <a:cubicBezTo>
                    <a:pt x="1898" y="6491"/>
                    <a:pt x="1888" y="6472"/>
                    <a:pt x="1878" y="6453"/>
                  </a:cubicBezTo>
                  <a:lnTo>
                    <a:pt x="1878" y="6416"/>
                  </a:lnTo>
                  <a:lnTo>
                    <a:pt x="1888" y="6416"/>
                  </a:lnTo>
                  <a:lnTo>
                    <a:pt x="1888" y="6397"/>
                  </a:lnTo>
                  <a:cubicBezTo>
                    <a:pt x="1961" y="6397"/>
                    <a:pt x="1982" y="6378"/>
                    <a:pt x="2023" y="6322"/>
                  </a:cubicBezTo>
                  <a:cubicBezTo>
                    <a:pt x="2013" y="6302"/>
                    <a:pt x="2023" y="6322"/>
                    <a:pt x="2002" y="6302"/>
                  </a:cubicBezTo>
                  <a:cubicBezTo>
                    <a:pt x="1971" y="6247"/>
                    <a:pt x="1930" y="6265"/>
                    <a:pt x="1867" y="6265"/>
                  </a:cubicBezTo>
                  <a:lnTo>
                    <a:pt x="1867" y="6209"/>
                  </a:lnTo>
                  <a:cubicBezTo>
                    <a:pt x="1846" y="6209"/>
                    <a:pt x="1836" y="6209"/>
                    <a:pt x="1815" y="6190"/>
                  </a:cubicBezTo>
                  <a:lnTo>
                    <a:pt x="1815" y="6190"/>
                  </a:lnTo>
                  <a:cubicBezTo>
                    <a:pt x="1826" y="6171"/>
                    <a:pt x="1826" y="6153"/>
                    <a:pt x="1836" y="6133"/>
                  </a:cubicBezTo>
                  <a:cubicBezTo>
                    <a:pt x="1794" y="6115"/>
                    <a:pt x="1784" y="6058"/>
                    <a:pt x="1753" y="6040"/>
                  </a:cubicBezTo>
                  <a:cubicBezTo>
                    <a:pt x="1680" y="5984"/>
                    <a:pt x="1597" y="6058"/>
                    <a:pt x="1534" y="5984"/>
                  </a:cubicBezTo>
                  <a:cubicBezTo>
                    <a:pt x="1586" y="5984"/>
                    <a:pt x="1649" y="5964"/>
                    <a:pt x="1701" y="5964"/>
                  </a:cubicBezTo>
                  <a:cubicBezTo>
                    <a:pt x="1690" y="5889"/>
                    <a:pt x="1690" y="5927"/>
                    <a:pt x="1722" y="5871"/>
                  </a:cubicBezTo>
                  <a:cubicBezTo>
                    <a:pt x="1680" y="5852"/>
                    <a:pt x="1670" y="5833"/>
                    <a:pt x="1659" y="5740"/>
                  </a:cubicBezTo>
                  <a:lnTo>
                    <a:pt x="1680" y="5740"/>
                  </a:lnTo>
                  <a:cubicBezTo>
                    <a:pt x="1722" y="5814"/>
                    <a:pt x="1982" y="5814"/>
                    <a:pt x="2023" y="5777"/>
                  </a:cubicBezTo>
                  <a:cubicBezTo>
                    <a:pt x="2054" y="5758"/>
                    <a:pt x="2085" y="5683"/>
                    <a:pt x="2117" y="5665"/>
                  </a:cubicBezTo>
                  <a:cubicBezTo>
                    <a:pt x="2149" y="5645"/>
                    <a:pt x="2170" y="5665"/>
                    <a:pt x="2190" y="5645"/>
                  </a:cubicBezTo>
                  <a:cubicBezTo>
                    <a:pt x="2159" y="5626"/>
                    <a:pt x="2159" y="5608"/>
                    <a:pt x="2117" y="5608"/>
                  </a:cubicBezTo>
                  <a:cubicBezTo>
                    <a:pt x="2085" y="5645"/>
                    <a:pt x="1836" y="5720"/>
                    <a:pt x="1815" y="5720"/>
                  </a:cubicBezTo>
                  <a:cubicBezTo>
                    <a:pt x="1784" y="5683"/>
                    <a:pt x="1794" y="5702"/>
                    <a:pt x="1784" y="5665"/>
                  </a:cubicBezTo>
                  <a:cubicBezTo>
                    <a:pt x="1805" y="5626"/>
                    <a:pt x="1805" y="5626"/>
                    <a:pt x="1805" y="5608"/>
                  </a:cubicBezTo>
                  <a:cubicBezTo>
                    <a:pt x="1794" y="5551"/>
                    <a:pt x="1794" y="5551"/>
                    <a:pt x="1774" y="5514"/>
                  </a:cubicBezTo>
                  <a:cubicBezTo>
                    <a:pt x="1753" y="5514"/>
                    <a:pt x="1732" y="5533"/>
                    <a:pt x="1701" y="5533"/>
                  </a:cubicBezTo>
                  <a:cubicBezTo>
                    <a:pt x="1690" y="5457"/>
                    <a:pt x="1469" y="5396"/>
                    <a:pt x="1458" y="5302"/>
                  </a:cubicBezTo>
                  <a:cubicBezTo>
                    <a:pt x="1500" y="5302"/>
                    <a:pt x="1638" y="5290"/>
                    <a:pt x="1742" y="5288"/>
                  </a:cubicBezTo>
                  <a:cubicBezTo>
                    <a:pt x="1846" y="5286"/>
                    <a:pt x="1971" y="5288"/>
                    <a:pt x="2085" y="5288"/>
                  </a:cubicBezTo>
                  <a:cubicBezTo>
                    <a:pt x="2106" y="5213"/>
                    <a:pt x="2149" y="5157"/>
                    <a:pt x="2190" y="5119"/>
                  </a:cubicBezTo>
                  <a:lnTo>
                    <a:pt x="2190" y="5063"/>
                  </a:lnTo>
                  <a:cubicBezTo>
                    <a:pt x="2211" y="5063"/>
                    <a:pt x="2232" y="5044"/>
                    <a:pt x="2253" y="5044"/>
                  </a:cubicBezTo>
                  <a:cubicBezTo>
                    <a:pt x="2263" y="5101"/>
                    <a:pt x="2263" y="5138"/>
                    <a:pt x="2284" y="5176"/>
                  </a:cubicBezTo>
                  <a:cubicBezTo>
                    <a:pt x="2398" y="5326"/>
                    <a:pt x="2596" y="5213"/>
                    <a:pt x="2722" y="5195"/>
                  </a:cubicBezTo>
                  <a:cubicBezTo>
                    <a:pt x="2711" y="5251"/>
                    <a:pt x="2711" y="5251"/>
                    <a:pt x="2700" y="5288"/>
                  </a:cubicBezTo>
                  <a:lnTo>
                    <a:pt x="2732" y="5288"/>
                  </a:lnTo>
                  <a:cubicBezTo>
                    <a:pt x="2742" y="5270"/>
                    <a:pt x="2763" y="5251"/>
                    <a:pt x="2784" y="5251"/>
                  </a:cubicBezTo>
                  <a:lnTo>
                    <a:pt x="2784" y="5270"/>
                  </a:lnTo>
                  <a:cubicBezTo>
                    <a:pt x="2774" y="5270"/>
                    <a:pt x="2774" y="5270"/>
                    <a:pt x="2763" y="5288"/>
                  </a:cubicBezTo>
                  <a:lnTo>
                    <a:pt x="2826" y="5288"/>
                  </a:lnTo>
                  <a:cubicBezTo>
                    <a:pt x="2846" y="5307"/>
                    <a:pt x="2878" y="5307"/>
                    <a:pt x="2929" y="5288"/>
                  </a:cubicBezTo>
                  <a:lnTo>
                    <a:pt x="2929" y="5364"/>
                  </a:lnTo>
                  <a:lnTo>
                    <a:pt x="2950" y="5364"/>
                  </a:lnTo>
                  <a:cubicBezTo>
                    <a:pt x="2961" y="5326"/>
                    <a:pt x="3002" y="5326"/>
                    <a:pt x="3023" y="5288"/>
                  </a:cubicBezTo>
                  <a:lnTo>
                    <a:pt x="3023" y="5213"/>
                  </a:lnTo>
                  <a:lnTo>
                    <a:pt x="3085" y="5213"/>
                  </a:lnTo>
                  <a:cubicBezTo>
                    <a:pt x="3096" y="5232"/>
                    <a:pt x="3106" y="5251"/>
                    <a:pt x="3117" y="5270"/>
                  </a:cubicBezTo>
                  <a:cubicBezTo>
                    <a:pt x="3106" y="5326"/>
                    <a:pt x="3106" y="5345"/>
                    <a:pt x="3117" y="5401"/>
                  </a:cubicBezTo>
                  <a:lnTo>
                    <a:pt x="3231" y="5401"/>
                  </a:lnTo>
                  <a:cubicBezTo>
                    <a:pt x="3241" y="5364"/>
                    <a:pt x="3241" y="5364"/>
                    <a:pt x="3241" y="5307"/>
                  </a:cubicBezTo>
                  <a:lnTo>
                    <a:pt x="3241" y="5288"/>
                  </a:lnTo>
                  <a:lnTo>
                    <a:pt x="3241" y="5288"/>
                  </a:lnTo>
                  <a:cubicBezTo>
                    <a:pt x="3263" y="5326"/>
                    <a:pt x="3305" y="5326"/>
                    <a:pt x="3346" y="5307"/>
                  </a:cubicBezTo>
                  <a:cubicBezTo>
                    <a:pt x="3357" y="5270"/>
                    <a:pt x="3336" y="5232"/>
                    <a:pt x="3367" y="5213"/>
                  </a:cubicBezTo>
                  <a:cubicBezTo>
                    <a:pt x="3409" y="5176"/>
                    <a:pt x="3419" y="5232"/>
                    <a:pt x="3471" y="5251"/>
                  </a:cubicBezTo>
                  <a:lnTo>
                    <a:pt x="3471" y="5195"/>
                  </a:lnTo>
                  <a:cubicBezTo>
                    <a:pt x="3513" y="5195"/>
                    <a:pt x="3606" y="5232"/>
                    <a:pt x="3648" y="5270"/>
                  </a:cubicBezTo>
                  <a:lnTo>
                    <a:pt x="3648" y="5195"/>
                  </a:lnTo>
                  <a:lnTo>
                    <a:pt x="3689" y="5195"/>
                  </a:lnTo>
                  <a:lnTo>
                    <a:pt x="3689" y="5270"/>
                  </a:lnTo>
                  <a:lnTo>
                    <a:pt x="3710" y="5270"/>
                  </a:lnTo>
                  <a:lnTo>
                    <a:pt x="3710" y="5251"/>
                  </a:lnTo>
                  <a:cubicBezTo>
                    <a:pt x="3721" y="5213"/>
                    <a:pt x="3710" y="5176"/>
                    <a:pt x="3721" y="5119"/>
                  </a:cubicBezTo>
                  <a:lnTo>
                    <a:pt x="3731" y="5119"/>
                  </a:lnTo>
                  <a:cubicBezTo>
                    <a:pt x="3731" y="5176"/>
                    <a:pt x="3721" y="5157"/>
                    <a:pt x="3741" y="5195"/>
                  </a:cubicBezTo>
                  <a:cubicBezTo>
                    <a:pt x="3762" y="5157"/>
                    <a:pt x="3783" y="5081"/>
                    <a:pt x="3825" y="5119"/>
                  </a:cubicBezTo>
                  <a:lnTo>
                    <a:pt x="3825" y="5157"/>
                  </a:lnTo>
                  <a:cubicBezTo>
                    <a:pt x="3857" y="5176"/>
                    <a:pt x="3877" y="5119"/>
                    <a:pt x="3898" y="5119"/>
                  </a:cubicBezTo>
                  <a:lnTo>
                    <a:pt x="3898" y="5101"/>
                  </a:lnTo>
                  <a:cubicBezTo>
                    <a:pt x="3888" y="5081"/>
                    <a:pt x="3888" y="5081"/>
                    <a:pt x="3877" y="5063"/>
                  </a:cubicBezTo>
                  <a:lnTo>
                    <a:pt x="3909" y="5063"/>
                  </a:lnTo>
                  <a:cubicBezTo>
                    <a:pt x="3919" y="5081"/>
                    <a:pt x="3929" y="5081"/>
                    <a:pt x="3950" y="5101"/>
                  </a:cubicBezTo>
                  <a:lnTo>
                    <a:pt x="3950" y="5063"/>
                  </a:lnTo>
                  <a:cubicBezTo>
                    <a:pt x="3929" y="5044"/>
                    <a:pt x="3940" y="5044"/>
                    <a:pt x="3929" y="5007"/>
                  </a:cubicBezTo>
                  <a:cubicBezTo>
                    <a:pt x="3961" y="4988"/>
                    <a:pt x="4002" y="4969"/>
                    <a:pt x="4033" y="4951"/>
                  </a:cubicBezTo>
                  <a:lnTo>
                    <a:pt x="4033" y="4932"/>
                  </a:lnTo>
                  <a:cubicBezTo>
                    <a:pt x="3981" y="4932"/>
                    <a:pt x="3919" y="4932"/>
                    <a:pt x="3857" y="4912"/>
                  </a:cubicBezTo>
                  <a:cubicBezTo>
                    <a:pt x="3857" y="4951"/>
                    <a:pt x="3867" y="4988"/>
                    <a:pt x="3867" y="5026"/>
                  </a:cubicBezTo>
                  <a:lnTo>
                    <a:pt x="3857" y="5026"/>
                  </a:lnTo>
                  <a:cubicBezTo>
                    <a:pt x="3815" y="4912"/>
                    <a:pt x="3752" y="4894"/>
                    <a:pt x="3658" y="4912"/>
                  </a:cubicBezTo>
                  <a:lnTo>
                    <a:pt x="3658" y="4932"/>
                  </a:lnTo>
                  <a:lnTo>
                    <a:pt x="3669" y="4932"/>
                  </a:lnTo>
                  <a:cubicBezTo>
                    <a:pt x="3689" y="4951"/>
                    <a:pt x="3648" y="4951"/>
                    <a:pt x="3648" y="4951"/>
                  </a:cubicBezTo>
                  <a:cubicBezTo>
                    <a:pt x="3627" y="4932"/>
                    <a:pt x="3606" y="4932"/>
                    <a:pt x="3596" y="4875"/>
                  </a:cubicBezTo>
                  <a:cubicBezTo>
                    <a:pt x="3585" y="4857"/>
                    <a:pt x="3596" y="4857"/>
                    <a:pt x="3585" y="4837"/>
                  </a:cubicBezTo>
                  <a:cubicBezTo>
                    <a:pt x="3627" y="4819"/>
                    <a:pt x="3658" y="4819"/>
                    <a:pt x="3700" y="4819"/>
                  </a:cubicBezTo>
                  <a:cubicBezTo>
                    <a:pt x="3689" y="4743"/>
                    <a:pt x="3700" y="4743"/>
                    <a:pt x="3700" y="4668"/>
                  </a:cubicBezTo>
                  <a:lnTo>
                    <a:pt x="3679" y="4668"/>
                  </a:lnTo>
                  <a:cubicBezTo>
                    <a:pt x="3658" y="4743"/>
                    <a:pt x="3617" y="4782"/>
                    <a:pt x="3554" y="4800"/>
                  </a:cubicBezTo>
                  <a:cubicBezTo>
                    <a:pt x="3544" y="4782"/>
                    <a:pt x="3554" y="4782"/>
                    <a:pt x="3533" y="4782"/>
                  </a:cubicBezTo>
                  <a:lnTo>
                    <a:pt x="3533" y="4706"/>
                  </a:lnTo>
                  <a:cubicBezTo>
                    <a:pt x="3533" y="4688"/>
                    <a:pt x="3533" y="4688"/>
                    <a:pt x="3523" y="4650"/>
                  </a:cubicBezTo>
                  <a:lnTo>
                    <a:pt x="3450" y="4650"/>
                  </a:lnTo>
                  <a:cubicBezTo>
                    <a:pt x="3440" y="4631"/>
                    <a:pt x="3440" y="4613"/>
                    <a:pt x="3440" y="4593"/>
                  </a:cubicBezTo>
                  <a:lnTo>
                    <a:pt x="3450" y="4593"/>
                  </a:lnTo>
                  <a:lnTo>
                    <a:pt x="3450" y="4574"/>
                  </a:lnTo>
                  <a:cubicBezTo>
                    <a:pt x="3523" y="4574"/>
                    <a:pt x="3606" y="4574"/>
                    <a:pt x="3627" y="4481"/>
                  </a:cubicBezTo>
                  <a:lnTo>
                    <a:pt x="3565" y="4481"/>
                  </a:lnTo>
                  <a:cubicBezTo>
                    <a:pt x="3554" y="4499"/>
                    <a:pt x="3565" y="4499"/>
                    <a:pt x="3544" y="4481"/>
                  </a:cubicBezTo>
                  <a:lnTo>
                    <a:pt x="3533" y="4481"/>
                  </a:lnTo>
                  <a:lnTo>
                    <a:pt x="3533" y="4462"/>
                  </a:lnTo>
                  <a:cubicBezTo>
                    <a:pt x="3585" y="4444"/>
                    <a:pt x="3596" y="4444"/>
                    <a:pt x="3637" y="4387"/>
                  </a:cubicBezTo>
                  <a:lnTo>
                    <a:pt x="3637" y="4387"/>
                  </a:lnTo>
                  <a:lnTo>
                    <a:pt x="3606" y="4387"/>
                  </a:lnTo>
                  <a:cubicBezTo>
                    <a:pt x="3606" y="4387"/>
                    <a:pt x="3596" y="4424"/>
                    <a:pt x="3585" y="4405"/>
                  </a:cubicBezTo>
                  <a:cubicBezTo>
                    <a:pt x="3585" y="4387"/>
                    <a:pt x="3575" y="4387"/>
                    <a:pt x="3575" y="4368"/>
                  </a:cubicBezTo>
                  <a:cubicBezTo>
                    <a:pt x="3523" y="4312"/>
                    <a:pt x="3461" y="4349"/>
                    <a:pt x="3409" y="4312"/>
                  </a:cubicBezTo>
                  <a:cubicBezTo>
                    <a:pt x="3398" y="4293"/>
                    <a:pt x="3367" y="4218"/>
                    <a:pt x="3357" y="4199"/>
                  </a:cubicBezTo>
                  <a:cubicBezTo>
                    <a:pt x="3326" y="4218"/>
                    <a:pt x="3326" y="4255"/>
                    <a:pt x="3315" y="4255"/>
                  </a:cubicBezTo>
                  <a:cubicBezTo>
                    <a:pt x="3284" y="4237"/>
                    <a:pt x="3252" y="4237"/>
                    <a:pt x="3231" y="4218"/>
                  </a:cubicBezTo>
                  <a:cubicBezTo>
                    <a:pt x="3179" y="4218"/>
                    <a:pt x="3137" y="4199"/>
                    <a:pt x="3085" y="4199"/>
                  </a:cubicBezTo>
                  <a:cubicBezTo>
                    <a:pt x="3054" y="4218"/>
                    <a:pt x="3065" y="4255"/>
                    <a:pt x="3033" y="4237"/>
                  </a:cubicBezTo>
                  <a:cubicBezTo>
                    <a:pt x="3013" y="4180"/>
                    <a:pt x="3044" y="4180"/>
                    <a:pt x="2981" y="4180"/>
                  </a:cubicBezTo>
                  <a:cubicBezTo>
                    <a:pt x="2961" y="4237"/>
                    <a:pt x="2950" y="4237"/>
                    <a:pt x="2909" y="4237"/>
                  </a:cubicBezTo>
                  <a:cubicBezTo>
                    <a:pt x="2898" y="4199"/>
                    <a:pt x="2898" y="4199"/>
                    <a:pt x="2878" y="4180"/>
                  </a:cubicBezTo>
                  <a:cubicBezTo>
                    <a:pt x="2846" y="4255"/>
                    <a:pt x="2826" y="4255"/>
                    <a:pt x="2794" y="4330"/>
                  </a:cubicBezTo>
                  <a:cubicBezTo>
                    <a:pt x="2700" y="4312"/>
                    <a:pt x="2679" y="4199"/>
                    <a:pt x="2596" y="4255"/>
                  </a:cubicBezTo>
                  <a:lnTo>
                    <a:pt x="2596" y="4218"/>
                  </a:lnTo>
                  <a:cubicBezTo>
                    <a:pt x="2606" y="4199"/>
                    <a:pt x="2606" y="4199"/>
                    <a:pt x="2617" y="4180"/>
                  </a:cubicBezTo>
                  <a:lnTo>
                    <a:pt x="2544" y="4180"/>
                  </a:lnTo>
                  <a:cubicBezTo>
                    <a:pt x="2492" y="4105"/>
                    <a:pt x="2398" y="4237"/>
                    <a:pt x="2346" y="4275"/>
                  </a:cubicBezTo>
                  <a:lnTo>
                    <a:pt x="2346" y="4255"/>
                  </a:lnTo>
                  <a:cubicBezTo>
                    <a:pt x="2357" y="4237"/>
                    <a:pt x="2357" y="4237"/>
                    <a:pt x="2367" y="4218"/>
                  </a:cubicBezTo>
                  <a:lnTo>
                    <a:pt x="2253" y="4218"/>
                  </a:lnTo>
                  <a:cubicBezTo>
                    <a:pt x="2242" y="4237"/>
                    <a:pt x="2170" y="4143"/>
                    <a:pt x="2170" y="4143"/>
                  </a:cubicBezTo>
                  <a:cubicBezTo>
                    <a:pt x="2127" y="4124"/>
                    <a:pt x="2075" y="4161"/>
                    <a:pt x="2044" y="4124"/>
                  </a:cubicBezTo>
                  <a:lnTo>
                    <a:pt x="2065" y="4124"/>
                  </a:lnTo>
                  <a:cubicBezTo>
                    <a:pt x="2075" y="4105"/>
                    <a:pt x="2085" y="4105"/>
                    <a:pt x="2096" y="4086"/>
                  </a:cubicBezTo>
                  <a:cubicBezTo>
                    <a:pt x="2085" y="4068"/>
                    <a:pt x="2096" y="4086"/>
                    <a:pt x="2085" y="4049"/>
                  </a:cubicBezTo>
                  <a:cubicBezTo>
                    <a:pt x="2034" y="4049"/>
                    <a:pt x="2034" y="4011"/>
                    <a:pt x="2002" y="3992"/>
                  </a:cubicBezTo>
                  <a:cubicBezTo>
                    <a:pt x="1971" y="3974"/>
                    <a:pt x="1996" y="4033"/>
                    <a:pt x="1909" y="4030"/>
                  </a:cubicBezTo>
                  <a:cubicBezTo>
                    <a:pt x="1822" y="4027"/>
                    <a:pt x="1500" y="3995"/>
                    <a:pt x="1479" y="3976"/>
                  </a:cubicBezTo>
                  <a:lnTo>
                    <a:pt x="1680" y="3823"/>
                  </a:lnTo>
                  <a:cubicBezTo>
                    <a:pt x="1683" y="3817"/>
                    <a:pt x="1687" y="3811"/>
                    <a:pt x="1690" y="3805"/>
                  </a:cubicBezTo>
                  <a:cubicBezTo>
                    <a:pt x="1732" y="3805"/>
                    <a:pt x="1805" y="3748"/>
                    <a:pt x="1826" y="3767"/>
                  </a:cubicBezTo>
                  <a:lnTo>
                    <a:pt x="1826" y="3805"/>
                  </a:lnTo>
                  <a:cubicBezTo>
                    <a:pt x="1857" y="3823"/>
                    <a:pt x="1909" y="3860"/>
                    <a:pt x="1940" y="3880"/>
                  </a:cubicBezTo>
                  <a:cubicBezTo>
                    <a:pt x="1940" y="3860"/>
                    <a:pt x="1940" y="3842"/>
                    <a:pt x="1950" y="3842"/>
                  </a:cubicBezTo>
                  <a:cubicBezTo>
                    <a:pt x="1971" y="3823"/>
                    <a:pt x="1950" y="3860"/>
                    <a:pt x="1961" y="3880"/>
                  </a:cubicBezTo>
                  <a:cubicBezTo>
                    <a:pt x="2002" y="3880"/>
                    <a:pt x="2075" y="3767"/>
                    <a:pt x="2117" y="3748"/>
                  </a:cubicBezTo>
                  <a:cubicBezTo>
                    <a:pt x="2137" y="3730"/>
                    <a:pt x="2180" y="3805"/>
                    <a:pt x="2201" y="3823"/>
                  </a:cubicBezTo>
                  <a:cubicBezTo>
                    <a:pt x="2242" y="3842"/>
                    <a:pt x="2336" y="3805"/>
                    <a:pt x="2378" y="3786"/>
                  </a:cubicBezTo>
                  <a:cubicBezTo>
                    <a:pt x="2430" y="3786"/>
                    <a:pt x="2492" y="3786"/>
                    <a:pt x="2544" y="3805"/>
                  </a:cubicBezTo>
                  <a:lnTo>
                    <a:pt x="2544" y="3730"/>
                  </a:lnTo>
                  <a:lnTo>
                    <a:pt x="2658" y="3730"/>
                  </a:lnTo>
                  <a:cubicBezTo>
                    <a:pt x="2669" y="3711"/>
                    <a:pt x="2669" y="3691"/>
                    <a:pt x="2689" y="3673"/>
                  </a:cubicBezTo>
                  <a:lnTo>
                    <a:pt x="2689" y="3598"/>
                  </a:lnTo>
                  <a:lnTo>
                    <a:pt x="2658" y="3598"/>
                  </a:lnTo>
                  <a:lnTo>
                    <a:pt x="2658" y="3561"/>
                  </a:lnTo>
                  <a:cubicBezTo>
                    <a:pt x="2648" y="3542"/>
                    <a:pt x="2648" y="3542"/>
                    <a:pt x="2648" y="3504"/>
                  </a:cubicBezTo>
                  <a:cubicBezTo>
                    <a:pt x="2471" y="3542"/>
                    <a:pt x="2211" y="3579"/>
                    <a:pt x="2044" y="3504"/>
                  </a:cubicBezTo>
                  <a:cubicBezTo>
                    <a:pt x="1940" y="3467"/>
                    <a:pt x="1534" y="3561"/>
                    <a:pt x="1482" y="3485"/>
                  </a:cubicBezTo>
                  <a:cubicBezTo>
                    <a:pt x="1545" y="3467"/>
                    <a:pt x="1846" y="3429"/>
                    <a:pt x="1898" y="3410"/>
                  </a:cubicBezTo>
                  <a:cubicBezTo>
                    <a:pt x="1971" y="3372"/>
                    <a:pt x="2085" y="3410"/>
                    <a:pt x="2149" y="3429"/>
                  </a:cubicBezTo>
                  <a:cubicBezTo>
                    <a:pt x="2149" y="3392"/>
                    <a:pt x="2159" y="3354"/>
                    <a:pt x="2159" y="3316"/>
                  </a:cubicBezTo>
                  <a:cubicBezTo>
                    <a:pt x="2170" y="3298"/>
                    <a:pt x="2170" y="3298"/>
                    <a:pt x="2201" y="3298"/>
                  </a:cubicBezTo>
                  <a:cubicBezTo>
                    <a:pt x="2211" y="3335"/>
                    <a:pt x="2201" y="3335"/>
                    <a:pt x="2232" y="3354"/>
                  </a:cubicBezTo>
                  <a:cubicBezTo>
                    <a:pt x="2242" y="3316"/>
                    <a:pt x="2253" y="3298"/>
                    <a:pt x="2263" y="3278"/>
                  </a:cubicBezTo>
                  <a:lnTo>
                    <a:pt x="2263" y="3316"/>
                  </a:lnTo>
                  <a:cubicBezTo>
                    <a:pt x="2253" y="3335"/>
                    <a:pt x="2253" y="3335"/>
                    <a:pt x="2242" y="3354"/>
                  </a:cubicBezTo>
                  <a:cubicBezTo>
                    <a:pt x="2336" y="3354"/>
                    <a:pt x="2430" y="3410"/>
                    <a:pt x="2502" y="3298"/>
                  </a:cubicBezTo>
                  <a:cubicBezTo>
                    <a:pt x="2513" y="3278"/>
                    <a:pt x="2513" y="3278"/>
                    <a:pt x="2513" y="3241"/>
                  </a:cubicBezTo>
                  <a:cubicBezTo>
                    <a:pt x="2509" y="3235"/>
                    <a:pt x="2506" y="3229"/>
                    <a:pt x="2502" y="3223"/>
                  </a:cubicBezTo>
                  <a:cubicBezTo>
                    <a:pt x="2440" y="3203"/>
                    <a:pt x="2180" y="3278"/>
                    <a:pt x="2137" y="3241"/>
                  </a:cubicBezTo>
                  <a:cubicBezTo>
                    <a:pt x="2127" y="3223"/>
                    <a:pt x="2127" y="3223"/>
                    <a:pt x="2127" y="3185"/>
                  </a:cubicBezTo>
                  <a:cubicBezTo>
                    <a:pt x="2130" y="3179"/>
                    <a:pt x="2134" y="3172"/>
                    <a:pt x="2137" y="3166"/>
                  </a:cubicBezTo>
                  <a:cubicBezTo>
                    <a:pt x="2190" y="3166"/>
                    <a:pt x="2274" y="3185"/>
                    <a:pt x="2294" y="3128"/>
                  </a:cubicBezTo>
                  <a:cubicBezTo>
                    <a:pt x="2274" y="3128"/>
                    <a:pt x="2274" y="3128"/>
                    <a:pt x="2263" y="3109"/>
                  </a:cubicBezTo>
                  <a:cubicBezTo>
                    <a:pt x="2284" y="3109"/>
                    <a:pt x="2284" y="3109"/>
                    <a:pt x="2294" y="3091"/>
                  </a:cubicBezTo>
                  <a:cubicBezTo>
                    <a:pt x="2284" y="3072"/>
                    <a:pt x="2294" y="2997"/>
                    <a:pt x="2284" y="2997"/>
                  </a:cubicBezTo>
                  <a:cubicBezTo>
                    <a:pt x="2263" y="2940"/>
                    <a:pt x="2232" y="2922"/>
                    <a:pt x="2232" y="2903"/>
                  </a:cubicBezTo>
                  <a:cubicBezTo>
                    <a:pt x="2232" y="2884"/>
                    <a:pt x="2253" y="2884"/>
                    <a:pt x="2253" y="2865"/>
                  </a:cubicBezTo>
                  <a:cubicBezTo>
                    <a:pt x="2242" y="2847"/>
                    <a:pt x="2242" y="2828"/>
                    <a:pt x="2242" y="2790"/>
                  </a:cubicBezTo>
                  <a:cubicBezTo>
                    <a:pt x="2263" y="2771"/>
                    <a:pt x="2274" y="2753"/>
                    <a:pt x="2294" y="2715"/>
                  </a:cubicBezTo>
                  <a:lnTo>
                    <a:pt x="2294" y="2771"/>
                  </a:lnTo>
                  <a:cubicBezTo>
                    <a:pt x="2367" y="2771"/>
                    <a:pt x="2419" y="2753"/>
                    <a:pt x="2471" y="2809"/>
                  </a:cubicBezTo>
                  <a:cubicBezTo>
                    <a:pt x="2471" y="2828"/>
                    <a:pt x="2471" y="2847"/>
                    <a:pt x="2482" y="2903"/>
                  </a:cubicBezTo>
                  <a:cubicBezTo>
                    <a:pt x="2523" y="2884"/>
                    <a:pt x="2575" y="2884"/>
                    <a:pt x="2627" y="2884"/>
                  </a:cubicBezTo>
                  <a:cubicBezTo>
                    <a:pt x="2648" y="2828"/>
                    <a:pt x="2658" y="2790"/>
                    <a:pt x="2679" y="2715"/>
                  </a:cubicBezTo>
                  <a:cubicBezTo>
                    <a:pt x="2606" y="2715"/>
                    <a:pt x="2575" y="2696"/>
                    <a:pt x="2523" y="2659"/>
                  </a:cubicBezTo>
                  <a:lnTo>
                    <a:pt x="2523" y="2602"/>
                  </a:lnTo>
                  <a:cubicBezTo>
                    <a:pt x="2565" y="2602"/>
                    <a:pt x="2575" y="2602"/>
                    <a:pt x="2596" y="2584"/>
                  </a:cubicBezTo>
                  <a:lnTo>
                    <a:pt x="2596" y="2565"/>
                  </a:lnTo>
                  <a:cubicBezTo>
                    <a:pt x="2554" y="2509"/>
                    <a:pt x="2523" y="2471"/>
                    <a:pt x="2461" y="2452"/>
                  </a:cubicBezTo>
                  <a:cubicBezTo>
                    <a:pt x="2450" y="2471"/>
                    <a:pt x="2440" y="2509"/>
                    <a:pt x="2440" y="2527"/>
                  </a:cubicBezTo>
                  <a:lnTo>
                    <a:pt x="2440" y="2509"/>
                  </a:lnTo>
                  <a:cubicBezTo>
                    <a:pt x="2409" y="2452"/>
                    <a:pt x="2367" y="2377"/>
                    <a:pt x="2315" y="2358"/>
                  </a:cubicBezTo>
                  <a:cubicBezTo>
                    <a:pt x="2305" y="2377"/>
                    <a:pt x="2274" y="2377"/>
                    <a:pt x="2242" y="2377"/>
                  </a:cubicBezTo>
                  <a:lnTo>
                    <a:pt x="2242" y="2321"/>
                  </a:lnTo>
                  <a:cubicBezTo>
                    <a:pt x="2211" y="2321"/>
                    <a:pt x="2222" y="2340"/>
                    <a:pt x="2222" y="2283"/>
                  </a:cubicBezTo>
                  <a:cubicBezTo>
                    <a:pt x="2170" y="2283"/>
                    <a:pt x="2085" y="2302"/>
                    <a:pt x="2044" y="2246"/>
                  </a:cubicBezTo>
                  <a:cubicBezTo>
                    <a:pt x="2044" y="2226"/>
                    <a:pt x="2044" y="2226"/>
                    <a:pt x="2034" y="2189"/>
                  </a:cubicBezTo>
                  <a:cubicBezTo>
                    <a:pt x="2037" y="2183"/>
                    <a:pt x="2041" y="2177"/>
                    <a:pt x="2044" y="2171"/>
                  </a:cubicBezTo>
                  <a:cubicBezTo>
                    <a:pt x="2096" y="2171"/>
                    <a:pt x="2201" y="2189"/>
                    <a:pt x="2242" y="2171"/>
                  </a:cubicBezTo>
                  <a:cubicBezTo>
                    <a:pt x="2263" y="2171"/>
                    <a:pt x="2284" y="2133"/>
                    <a:pt x="2305" y="2133"/>
                  </a:cubicBezTo>
                  <a:cubicBezTo>
                    <a:pt x="2346" y="2151"/>
                    <a:pt x="2388" y="2226"/>
                    <a:pt x="2450" y="2171"/>
                  </a:cubicBezTo>
                  <a:cubicBezTo>
                    <a:pt x="2471" y="2151"/>
                    <a:pt x="2492" y="2095"/>
                    <a:pt x="2523" y="2077"/>
                  </a:cubicBezTo>
                  <a:cubicBezTo>
                    <a:pt x="2596" y="2020"/>
                    <a:pt x="2689" y="2077"/>
                    <a:pt x="2774" y="2020"/>
                  </a:cubicBezTo>
                  <a:cubicBezTo>
                    <a:pt x="2794" y="2133"/>
                    <a:pt x="2867" y="2133"/>
                    <a:pt x="2961" y="2133"/>
                  </a:cubicBezTo>
                  <a:cubicBezTo>
                    <a:pt x="3013" y="1982"/>
                    <a:pt x="3117" y="2039"/>
                    <a:pt x="3274" y="2057"/>
                  </a:cubicBezTo>
                  <a:lnTo>
                    <a:pt x="3274" y="2039"/>
                  </a:lnTo>
                  <a:cubicBezTo>
                    <a:pt x="3263" y="2002"/>
                    <a:pt x="3252" y="2020"/>
                    <a:pt x="3263" y="2002"/>
                  </a:cubicBezTo>
                  <a:cubicBezTo>
                    <a:pt x="3294" y="1964"/>
                    <a:pt x="3357" y="1982"/>
                    <a:pt x="3377" y="1964"/>
                  </a:cubicBezTo>
                  <a:cubicBezTo>
                    <a:pt x="3367" y="1945"/>
                    <a:pt x="3367" y="1926"/>
                    <a:pt x="3357" y="1907"/>
                  </a:cubicBezTo>
                  <a:lnTo>
                    <a:pt x="3419" y="1907"/>
                  </a:lnTo>
                  <a:cubicBezTo>
                    <a:pt x="3429" y="1926"/>
                    <a:pt x="3429" y="1926"/>
                    <a:pt x="3461" y="1926"/>
                  </a:cubicBezTo>
                  <a:cubicBezTo>
                    <a:pt x="3471" y="1907"/>
                    <a:pt x="3471" y="1888"/>
                    <a:pt x="3492" y="1870"/>
                  </a:cubicBezTo>
                  <a:lnTo>
                    <a:pt x="3492" y="1851"/>
                  </a:lnTo>
                  <a:cubicBezTo>
                    <a:pt x="3429" y="1851"/>
                    <a:pt x="3419" y="1851"/>
                    <a:pt x="3419" y="1738"/>
                  </a:cubicBezTo>
                  <a:cubicBezTo>
                    <a:pt x="3429" y="1719"/>
                    <a:pt x="3429" y="1701"/>
                    <a:pt x="3429" y="1663"/>
                  </a:cubicBezTo>
                  <a:cubicBezTo>
                    <a:pt x="3377" y="1607"/>
                    <a:pt x="3357" y="1589"/>
                    <a:pt x="3274" y="1589"/>
                  </a:cubicBezTo>
                  <a:lnTo>
                    <a:pt x="3274" y="1513"/>
                  </a:lnTo>
                  <a:cubicBezTo>
                    <a:pt x="3263" y="1494"/>
                    <a:pt x="3252" y="1494"/>
                    <a:pt x="3241" y="1475"/>
                  </a:cubicBezTo>
                  <a:cubicBezTo>
                    <a:pt x="3221" y="1494"/>
                    <a:pt x="3221" y="1494"/>
                    <a:pt x="3210" y="1513"/>
                  </a:cubicBezTo>
                  <a:cubicBezTo>
                    <a:pt x="3200" y="1475"/>
                    <a:pt x="3200" y="1475"/>
                    <a:pt x="3200" y="1438"/>
                  </a:cubicBezTo>
                  <a:cubicBezTo>
                    <a:pt x="3189" y="1438"/>
                    <a:pt x="3085" y="1494"/>
                    <a:pt x="3085" y="1494"/>
                  </a:cubicBezTo>
                  <a:cubicBezTo>
                    <a:pt x="3065" y="1494"/>
                    <a:pt x="3013" y="1381"/>
                    <a:pt x="2971" y="1419"/>
                  </a:cubicBezTo>
                  <a:cubicBezTo>
                    <a:pt x="2950" y="1438"/>
                    <a:pt x="2961" y="1457"/>
                    <a:pt x="2940" y="1475"/>
                  </a:cubicBezTo>
                  <a:cubicBezTo>
                    <a:pt x="2929" y="1419"/>
                    <a:pt x="2919" y="1438"/>
                    <a:pt x="2909" y="1400"/>
                  </a:cubicBezTo>
                  <a:cubicBezTo>
                    <a:pt x="2878" y="1419"/>
                    <a:pt x="2846" y="1419"/>
                    <a:pt x="2815" y="1438"/>
                  </a:cubicBezTo>
                  <a:lnTo>
                    <a:pt x="2815" y="1381"/>
                  </a:lnTo>
                  <a:cubicBezTo>
                    <a:pt x="2784" y="1344"/>
                    <a:pt x="2763" y="1344"/>
                    <a:pt x="2742" y="1288"/>
                  </a:cubicBezTo>
                  <a:cubicBezTo>
                    <a:pt x="2878" y="1269"/>
                    <a:pt x="2929" y="1081"/>
                    <a:pt x="3013" y="1062"/>
                  </a:cubicBezTo>
                  <a:cubicBezTo>
                    <a:pt x="3054" y="1044"/>
                    <a:pt x="3085" y="1099"/>
                    <a:pt x="3106" y="1119"/>
                  </a:cubicBezTo>
                  <a:cubicBezTo>
                    <a:pt x="3158" y="1137"/>
                    <a:pt x="3189" y="1005"/>
                    <a:pt x="3241" y="1062"/>
                  </a:cubicBezTo>
                  <a:lnTo>
                    <a:pt x="3241" y="1119"/>
                  </a:lnTo>
                  <a:cubicBezTo>
                    <a:pt x="3315" y="1174"/>
                    <a:pt x="3450" y="1119"/>
                    <a:pt x="3513" y="1119"/>
                  </a:cubicBezTo>
                  <a:lnTo>
                    <a:pt x="3513" y="1044"/>
                  </a:lnTo>
                  <a:cubicBezTo>
                    <a:pt x="3554" y="1044"/>
                    <a:pt x="3627" y="1005"/>
                    <a:pt x="3658" y="968"/>
                  </a:cubicBezTo>
                  <a:cubicBezTo>
                    <a:pt x="3669" y="930"/>
                    <a:pt x="3669" y="912"/>
                    <a:pt x="3700" y="875"/>
                  </a:cubicBezTo>
                  <a:cubicBezTo>
                    <a:pt x="3752" y="818"/>
                    <a:pt x="3867" y="893"/>
                    <a:pt x="3929" y="836"/>
                  </a:cubicBezTo>
                  <a:cubicBezTo>
                    <a:pt x="3929" y="818"/>
                    <a:pt x="3929" y="799"/>
                    <a:pt x="3940" y="781"/>
                  </a:cubicBezTo>
                  <a:lnTo>
                    <a:pt x="3971" y="781"/>
                  </a:lnTo>
                  <a:cubicBezTo>
                    <a:pt x="3971" y="799"/>
                    <a:pt x="4002" y="836"/>
                    <a:pt x="4002" y="836"/>
                  </a:cubicBezTo>
                  <a:cubicBezTo>
                    <a:pt x="4033" y="855"/>
                    <a:pt x="4033" y="781"/>
                    <a:pt x="4065" y="799"/>
                  </a:cubicBezTo>
                  <a:cubicBezTo>
                    <a:pt x="4065" y="799"/>
                    <a:pt x="4075" y="855"/>
                    <a:pt x="4127" y="836"/>
                  </a:cubicBezTo>
                  <a:cubicBezTo>
                    <a:pt x="4314" y="781"/>
                    <a:pt x="4565" y="761"/>
                    <a:pt x="4772" y="724"/>
                  </a:cubicBezTo>
                  <a:cubicBezTo>
                    <a:pt x="4783" y="743"/>
                    <a:pt x="4783" y="761"/>
                    <a:pt x="4783" y="781"/>
                  </a:cubicBezTo>
                  <a:cubicBezTo>
                    <a:pt x="4824" y="724"/>
                    <a:pt x="4856" y="724"/>
                    <a:pt x="4908" y="781"/>
                  </a:cubicBezTo>
                  <a:lnTo>
                    <a:pt x="4908" y="724"/>
                  </a:lnTo>
                  <a:cubicBezTo>
                    <a:pt x="4940" y="724"/>
                    <a:pt x="4961" y="761"/>
                    <a:pt x="4992" y="781"/>
                  </a:cubicBezTo>
                  <a:cubicBezTo>
                    <a:pt x="5033" y="799"/>
                    <a:pt x="5075" y="743"/>
                    <a:pt x="5096" y="743"/>
                  </a:cubicBezTo>
                  <a:cubicBezTo>
                    <a:pt x="5127" y="724"/>
                    <a:pt x="5127" y="761"/>
                    <a:pt x="5158" y="781"/>
                  </a:cubicBezTo>
                  <a:cubicBezTo>
                    <a:pt x="5168" y="724"/>
                    <a:pt x="5168" y="724"/>
                    <a:pt x="5200" y="706"/>
                  </a:cubicBezTo>
                  <a:cubicBezTo>
                    <a:pt x="5231" y="761"/>
                    <a:pt x="5262" y="724"/>
                    <a:pt x="5283" y="686"/>
                  </a:cubicBezTo>
                  <a:lnTo>
                    <a:pt x="5283" y="743"/>
                  </a:lnTo>
                  <a:cubicBezTo>
                    <a:pt x="5356" y="724"/>
                    <a:pt x="5428" y="706"/>
                    <a:pt x="5492" y="706"/>
                  </a:cubicBezTo>
                  <a:cubicBezTo>
                    <a:pt x="5523" y="799"/>
                    <a:pt x="5596" y="781"/>
                    <a:pt x="5679" y="781"/>
                  </a:cubicBezTo>
                  <a:cubicBezTo>
                    <a:pt x="5710" y="724"/>
                    <a:pt x="5783" y="781"/>
                    <a:pt x="5824" y="761"/>
                  </a:cubicBezTo>
                  <a:cubicBezTo>
                    <a:pt x="5897" y="724"/>
                    <a:pt x="6032" y="724"/>
                    <a:pt x="6148" y="686"/>
                  </a:cubicBezTo>
                  <a:cubicBezTo>
                    <a:pt x="6200" y="649"/>
                    <a:pt x="6293" y="630"/>
                    <a:pt x="6345" y="611"/>
                  </a:cubicBezTo>
                  <a:cubicBezTo>
                    <a:pt x="6418" y="574"/>
                    <a:pt x="6459" y="686"/>
                    <a:pt x="6522" y="649"/>
                  </a:cubicBezTo>
                  <a:cubicBezTo>
                    <a:pt x="6543" y="630"/>
                    <a:pt x="6563" y="574"/>
                    <a:pt x="6574" y="555"/>
                  </a:cubicBezTo>
                  <a:cubicBezTo>
                    <a:pt x="6606" y="555"/>
                    <a:pt x="6637" y="574"/>
                    <a:pt x="6668" y="574"/>
                  </a:cubicBezTo>
                  <a:cubicBezTo>
                    <a:pt x="6689" y="574"/>
                    <a:pt x="6720" y="498"/>
                    <a:pt x="6741" y="498"/>
                  </a:cubicBezTo>
                  <a:cubicBezTo>
                    <a:pt x="6783" y="498"/>
                    <a:pt x="6772" y="555"/>
                    <a:pt x="6814" y="555"/>
                  </a:cubicBezTo>
                  <a:cubicBezTo>
                    <a:pt x="6907" y="537"/>
                    <a:pt x="7001" y="537"/>
                    <a:pt x="7105" y="574"/>
                  </a:cubicBezTo>
                  <a:lnTo>
                    <a:pt x="7251" y="574"/>
                  </a:lnTo>
                  <a:cubicBezTo>
                    <a:pt x="7262" y="592"/>
                    <a:pt x="7262" y="611"/>
                    <a:pt x="7262" y="630"/>
                  </a:cubicBezTo>
                  <a:cubicBezTo>
                    <a:pt x="7283" y="649"/>
                    <a:pt x="7397" y="592"/>
                    <a:pt x="7459" y="592"/>
                  </a:cubicBezTo>
                  <a:cubicBezTo>
                    <a:pt x="7459" y="574"/>
                    <a:pt x="7459" y="537"/>
                    <a:pt x="7470" y="517"/>
                  </a:cubicBezTo>
                  <a:cubicBezTo>
                    <a:pt x="7439" y="517"/>
                    <a:pt x="7407" y="517"/>
                    <a:pt x="7387" y="498"/>
                  </a:cubicBezTo>
                  <a:cubicBezTo>
                    <a:pt x="7407" y="480"/>
                    <a:pt x="7407" y="442"/>
                    <a:pt x="7428" y="405"/>
                  </a:cubicBezTo>
                  <a:cubicBezTo>
                    <a:pt x="7449" y="386"/>
                    <a:pt x="7491" y="386"/>
                    <a:pt x="7501" y="348"/>
                  </a:cubicBezTo>
                  <a:cubicBezTo>
                    <a:pt x="7491" y="330"/>
                    <a:pt x="7491" y="330"/>
                    <a:pt x="7470" y="311"/>
                  </a:cubicBezTo>
                  <a:cubicBezTo>
                    <a:pt x="7449" y="330"/>
                    <a:pt x="7439" y="348"/>
                    <a:pt x="7407" y="348"/>
                  </a:cubicBezTo>
                  <a:cubicBezTo>
                    <a:pt x="7397" y="311"/>
                    <a:pt x="7407" y="330"/>
                    <a:pt x="7376" y="311"/>
                  </a:cubicBezTo>
                  <a:cubicBezTo>
                    <a:pt x="7345" y="367"/>
                    <a:pt x="7262" y="367"/>
                    <a:pt x="7210" y="367"/>
                  </a:cubicBezTo>
                  <a:lnTo>
                    <a:pt x="7210" y="311"/>
                  </a:lnTo>
                  <a:lnTo>
                    <a:pt x="7199" y="311"/>
                  </a:lnTo>
                  <a:cubicBezTo>
                    <a:pt x="7115" y="423"/>
                    <a:pt x="6648" y="423"/>
                    <a:pt x="6543" y="330"/>
                  </a:cubicBezTo>
                  <a:cubicBezTo>
                    <a:pt x="6543" y="292"/>
                    <a:pt x="6236" y="311"/>
                    <a:pt x="6225" y="273"/>
                  </a:cubicBezTo>
                  <a:cubicBezTo>
                    <a:pt x="6267" y="236"/>
                    <a:pt x="6574" y="198"/>
                    <a:pt x="6637" y="198"/>
                  </a:cubicBezTo>
                  <a:cubicBezTo>
                    <a:pt x="6668" y="236"/>
                    <a:pt x="6918" y="179"/>
                    <a:pt x="6980" y="161"/>
                  </a:cubicBezTo>
                  <a:cubicBezTo>
                    <a:pt x="7084" y="122"/>
                    <a:pt x="7288" y="156"/>
                    <a:pt x="7433" y="80"/>
                  </a:cubicBezTo>
                  <a:cubicBezTo>
                    <a:pt x="7495" y="43"/>
                    <a:pt x="7574" y="-27"/>
                    <a:pt x="7698" y="10"/>
                  </a:cubicBezTo>
                  <a:cubicBezTo>
                    <a:pt x="7751" y="29"/>
                    <a:pt x="7897" y="161"/>
                    <a:pt x="7949" y="142"/>
                  </a:cubicBezTo>
                  <a:cubicBezTo>
                    <a:pt x="7970" y="122"/>
                    <a:pt x="7990" y="67"/>
                    <a:pt x="8011" y="48"/>
                  </a:cubicBezTo>
                  <a:cubicBezTo>
                    <a:pt x="8074" y="29"/>
                    <a:pt x="8074" y="67"/>
                    <a:pt x="8136" y="29"/>
                  </a:cubicBezTo>
                  <a:cubicBezTo>
                    <a:pt x="8146" y="85"/>
                    <a:pt x="8188" y="142"/>
                    <a:pt x="8240" y="142"/>
                  </a:cubicBezTo>
                  <a:cubicBezTo>
                    <a:pt x="8240" y="122"/>
                    <a:pt x="8250" y="122"/>
                    <a:pt x="8262" y="104"/>
                  </a:cubicBezTo>
                  <a:cubicBezTo>
                    <a:pt x="8262" y="217"/>
                    <a:pt x="8283" y="161"/>
                    <a:pt x="8293" y="254"/>
                  </a:cubicBezTo>
                  <a:cubicBezTo>
                    <a:pt x="8303" y="273"/>
                    <a:pt x="8272" y="311"/>
                    <a:pt x="8262" y="330"/>
                  </a:cubicBezTo>
                  <a:cubicBezTo>
                    <a:pt x="8262" y="348"/>
                    <a:pt x="8272" y="367"/>
                    <a:pt x="8262" y="4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5" name="Google Shape;155;p69"/>
            <p:cNvGrpSpPr/>
            <p:nvPr/>
          </p:nvGrpSpPr>
          <p:grpSpPr>
            <a:xfrm rot="-5666040">
              <a:off x="10169494" y="540350"/>
              <a:ext cx="653726" cy="651941"/>
              <a:chOff x="688950" y="1173205"/>
              <a:chExt cx="3371147" cy="3361942"/>
            </a:xfrm>
          </p:grpSpPr>
          <p:sp>
            <p:nvSpPr>
              <p:cNvPr id="156" name="Google Shape;156;p69"/>
              <p:cNvSpPr/>
              <p:nvPr/>
            </p:nvSpPr>
            <p:spPr>
              <a:xfrm>
                <a:off x="1132191" y="2241069"/>
                <a:ext cx="1982589" cy="2294078"/>
              </a:xfrm>
              <a:custGeom>
                <a:rect b="b" l="l" r="r" t="t"/>
                <a:pathLst>
                  <a:path extrusionOk="0" h="2294078" w="1982588">
                    <a:moveTo>
                      <a:pt x="1061590" y="2294078"/>
                    </a:moveTo>
                    <a:cubicBezTo>
                      <a:pt x="1038860" y="2290711"/>
                      <a:pt x="1016129" y="2286922"/>
                      <a:pt x="993399" y="2283555"/>
                    </a:cubicBezTo>
                    <a:cubicBezTo>
                      <a:pt x="794719" y="2254090"/>
                      <a:pt x="607826" y="2190950"/>
                      <a:pt x="431876" y="2094135"/>
                    </a:cubicBezTo>
                    <a:cubicBezTo>
                      <a:pt x="307280" y="2025524"/>
                      <a:pt x="192366" y="1942600"/>
                      <a:pt x="89238" y="1844944"/>
                    </a:cubicBezTo>
                    <a:cubicBezTo>
                      <a:pt x="59351" y="1816742"/>
                      <a:pt x="30307" y="1787276"/>
                      <a:pt x="0" y="1757811"/>
                    </a:cubicBezTo>
                    <a:cubicBezTo>
                      <a:pt x="23572" y="1730029"/>
                      <a:pt x="45040" y="1703511"/>
                      <a:pt x="67349" y="1677834"/>
                    </a:cubicBezTo>
                    <a:cubicBezTo>
                      <a:pt x="186473" y="1539347"/>
                      <a:pt x="304334" y="1399598"/>
                      <a:pt x="424720" y="1262795"/>
                    </a:cubicBezTo>
                    <a:cubicBezTo>
                      <a:pt x="639395" y="1018655"/>
                      <a:pt x="862910" y="782933"/>
                      <a:pt x="1099053" y="559418"/>
                    </a:cubicBezTo>
                    <a:cubicBezTo>
                      <a:pt x="1307835" y="362001"/>
                      <a:pt x="1525457" y="175108"/>
                      <a:pt x="1757390" y="5472"/>
                    </a:cubicBezTo>
                    <a:cubicBezTo>
                      <a:pt x="1759495" y="3788"/>
                      <a:pt x="1761600" y="2526"/>
                      <a:pt x="1764967" y="0"/>
                    </a:cubicBezTo>
                    <a:cubicBezTo>
                      <a:pt x="1838630" y="90921"/>
                      <a:pt x="1912714" y="181842"/>
                      <a:pt x="1985535" y="271501"/>
                    </a:cubicBezTo>
                    <a:cubicBezTo>
                      <a:pt x="1959017" y="296336"/>
                      <a:pt x="1931656" y="319066"/>
                      <a:pt x="1907242" y="344743"/>
                    </a:cubicBezTo>
                    <a:cubicBezTo>
                      <a:pt x="1836105" y="419669"/>
                      <a:pt x="1786855" y="508065"/>
                      <a:pt x="1746446" y="602353"/>
                    </a:cubicBezTo>
                    <a:cubicBezTo>
                      <a:pt x="1699723" y="711375"/>
                      <a:pt x="1666048" y="824605"/>
                      <a:pt x="1639109" y="939520"/>
                    </a:cubicBezTo>
                    <a:cubicBezTo>
                      <a:pt x="1615957" y="1036755"/>
                      <a:pt x="1596594" y="1135253"/>
                      <a:pt x="1575548" y="1232909"/>
                    </a:cubicBezTo>
                    <a:cubicBezTo>
                      <a:pt x="1545662" y="1371817"/>
                      <a:pt x="1517459" y="1511145"/>
                      <a:pt x="1485468" y="1649211"/>
                    </a:cubicBezTo>
                    <a:cubicBezTo>
                      <a:pt x="1458950" y="1764125"/>
                      <a:pt x="1422749" y="1876093"/>
                      <a:pt x="1372238" y="1983010"/>
                    </a:cubicBezTo>
                    <a:cubicBezTo>
                      <a:pt x="1332670" y="2066354"/>
                      <a:pt x="1283421" y="2143385"/>
                      <a:pt x="1214809" y="2206524"/>
                    </a:cubicBezTo>
                    <a:cubicBezTo>
                      <a:pt x="1179451" y="2238936"/>
                      <a:pt x="1139883" y="2265876"/>
                      <a:pt x="1096527" y="2286501"/>
                    </a:cubicBezTo>
                    <a:cubicBezTo>
                      <a:pt x="1091055" y="2289027"/>
                      <a:pt x="1086004" y="2291973"/>
                      <a:pt x="1080532" y="2294920"/>
                    </a:cubicBezTo>
                    <a:cubicBezTo>
                      <a:pt x="1074218" y="2294078"/>
                      <a:pt x="1067904" y="2294078"/>
                      <a:pt x="1061590" y="22940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69"/>
              <p:cNvSpPr/>
              <p:nvPr/>
            </p:nvSpPr>
            <p:spPr>
              <a:xfrm>
                <a:off x="688950" y="1934631"/>
                <a:ext cx="2125706" cy="2012054"/>
              </a:xfrm>
              <a:custGeom>
                <a:rect b="b" l="l" r="r" t="t"/>
                <a:pathLst>
                  <a:path extrusionOk="0" h="2012053" w="2125705">
                    <a:moveTo>
                      <a:pt x="0" y="858280"/>
                    </a:moveTo>
                    <a:cubicBezTo>
                      <a:pt x="842" y="855754"/>
                      <a:pt x="2526" y="853229"/>
                      <a:pt x="2105" y="850703"/>
                    </a:cubicBezTo>
                    <a:cubicBezTo>
                      <a:pt x="-1263" y="826289"/>
                      <a:pt x="10944" y="806926"/>
                      <a:pt x="22309" y="787142"/>
                    </a:cubicBezTo>
                    <a:cubicBezTo>
                      <a:pt x="84607" y="680226"/>
                      <a:pt x="173424" y="601091"/>
                      <a:pt x="279499" y="540055"/>
                    </a:cubicBezTo>
                    <a:cubicBezTo>
                      <a:pt x="376734" y="483651"/>
                      <a:pt x="481546" y="445346"/>
                      <a:pt x="588884" y="413355"/>
                    </a:cubicBezTo>
                    <a:cubicBezTo>
                      <a:pt x="698326" y="380943"/>
                      <a:pt x="809452" y="357371"/>
                      <a:pt x="920999" y="333799"/>
                    </a:cubicBezTo>
                    <a:cubicBezTo>
                      <a:pt x="1076323" y="300966"/>
                      <a:pt x="1232067" y="269396"/>
                      <a:pt x="1386970" y="233196"/>
                    </a:cubicBezTo>
                    <a:cubicBezTo>
                      <a:pt x="1506936" y="205415"/>
                      <a:pt x="1623534" y="165005"/>
                      <a:pt x="1732976" y="107338"/>
                    </a:cubicBezTo>
                    <a:cubicBezTo>
                      <a:pt x="1787697" y="78714"/>
                      <a:pt x="1838630" y="44619"/>
                      <a:pt x="1884933" y="3788"/>
                    </a:cubicBezTo>
                    <a:cubicBezTo>
                      <a:pt x="1886616" y="2526"/>
                      <a:pt x="1888300" y="1263"/>
                      <a:pt x="1889563" y="0"/>
                    </a:cubicBezTo>
                    <a:cubicBezTo>
                      <a:pt x="1969119" y="79977"/>
                      <a:pt x="2047833" y="159112"/>
                      <a:pt x="2128231" y="239931"/>
                    </a:cubicBezTo>
                    <a:cubicBezTo>
                      <a:pt x="1493466" y="772410"/>
                      <a:pt x="916369" y="1361714"/>
                      <a:pt x="399464" y="2014158"/>
                    </a:cubicBezTo>
                    <a:cubicBezTo>
                      <a:pt x="367473" y="1972486"/>
                      <a:pt x="337166" y="1935023"/>
                      <a:pt x="309385" y="1895456"/>
                    </a:cubicBezTo>
                    <a:cubicBezTo>
                      <a:pt x="210045" y="1754865"/>
                      <a:pt x="133435" y="1602487"/>
                      <a:pt x="80819" y="1438745"/>
                    </a:cubicBezTo>
                    <a:cubicBezTo>
                      <a:pt x="49670" y="1342351"/>
                      <a:pt x="27361" y="1243853"/>
                      <a:pt x="14733" y="1143251"/>
                    </a:cubicBezTo>
                    <a:cubicBezTo>
                      <a:pt x="8840" y="1095264"/>
                      <a:pt x="6314" y="1047278"/>
                      <a:pt x="2526" y="998871"/>
                    </a:cubicBezTo>
                    <a:cubicBezTo>
                      <a:pt x="2105" y="994241"/>
                      <a:pt x="1263" y="989611"/>
                      <a:pt x="421" y="984559"/>
                    </a:cubicBezTo>
                    <a:cubicBezTo>
                      <a:pt x="0" y="942887"/>
                      <a:pt x="0" y="900373"/>
                      <a:pt x="0" y="858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69"/>
              <p:cNvSpPr/>
              <p:nvPr/>
            </p:nvSpPr>
            <p:spPr>
              <a:xfrm>
                <a:off x="2341949" y="2603904"/>
                <a:ext cx="1309098" cy="1927867"/>
              </a:xfrm>
              <a:custGeom>
                <a:rect b="b" l="l" r="r" t="t"/>
                <a:pathLst>
                  <a:path extrusionOk="0" h="1927867" w="1309097">
                    <a:moveTo>
                      <a:pt x="0" y="1928717"/>
                    </a:moveTo>
                    <a:cubicBezTo>
                      <a:pt x="23151" y="1907250"/>
                      <a:pt x="46723" y="1887045"/>
                      <a:pt x="68191" y="1864736"/>
                    </a:cubicBezTo>
                    <a:cubicBezTo>
                      <a:pt x="131752" y="1798649"/>
                      <a:pt x="177212" y="1721198"/>
                      <a:pt x="215938" y="1639116"/>
                    </a:cubicBezTo>
                    <a:cubicBezTo>
                      <a:pt x="269396" y="1525886"/>
                      <a:pt x="308543" y="1407183"/>
                      <a:pt x="339271" y="1286376"/>
                    </a:cubicBezTo>
                    <a:cubicBezTo>
                      <a:pt x="369999" y="1164726"/>
                      <a:pt x="396939" y="1041814"/>
                      <a:pt x="424299" y="919323"/>
                    </a:cubicBezTo>
                    <a:cubicBezTo>
                      <a:pt x="456711" y="774102"/>
                      <a:pt x="486597" y="628038"/>
                      <a:pt x="519851" y="483238"/>
                    </a:cubicBezTo>
                    <a:cubicBezTo>
                      <a:pt x="543002" y="382635"/>
                      <a:pt x="572888" y="283295"/>
                      <a:pt x="617086" y="189427"/>
                    </a:cubicBezTo>
                    <a:cubicBezTo>
                      <a:pt x="644447" y="131339"/>
                      <a:pt x="676858" y="76618"/>
                      <a:pt x="729054" y="37050"/>
                    </a:cubicBezTo>
                    <a:cubicBezTo>
                      <a:pt x="745891" y="24422"/>
                      <a:pt x="765254" y="13478"/>
                      <a:pt x="785038" y="5901"/>
                    </a:cubicBezTo>
                    <a:cubicBezTo>
                      <a:pt x="814082" y="-5464"/>
                      <a:pt x="841864" y="-413"/>
                      <a:pt x="865436" y="21055"/>
                    </a:cubicBezTo>
                    <a:cubicBezTo>
                      <a:pt x="914685" y="64832"/>
                      <a:pt x="954673" y="116606"/>
                      <a:pt x="990873" y="171327"/>
                    </a:cubicBezTo>
                    <a:cubicBezTo>
                      <a:pt x="1128518" y="380109"/>
                      <a:pt x="1224912" y="606992"/>
                      <a:pt x="1279633" y="851132"/>
                    </a:cubicBezTo>
                    <a:cubicBezTo>
                      <a:pt x="1301100" y="946684"/>
                      <a:pt x="1312886" y="1043919"/>
                      <a:pt x="1309519" y="1141996"/>
                    </a:cubicBezTo>
                    <a:cubicBezTo>
                      <a:pt x="1306151" y="1237547"/>
                      <a:pt x="1289735" y="1330152"/>
                      <a:pt x="1243432" y="1415602"/>
                    </a:cubicBezTo>
                    <a:cubicBezTo>
                      <a:pt x="1240065" y="1421495"/>
                      <a:pt x="1235856" y="1427388"/>
                      <a:pt x="1230804" y="1432439"/>
                    </a:cubicBezTo>
                    <a:cubicBezTo>
                      <a:pt x="1090634" y="1573451"/>
                      <a:pt x="930259" y="1686682"/>
                      <a:pt x="750101" y="1771289"/>
                    </a:cubicBezTo>
                    <a:cubicBezTo>
                      <a:pt x="607825" y="1838217"/>
                      <a:pt x="458816" y="1884099"/>
                      <a:pt x="303492" y="1908934"/>
                    </a:cubicBezTo>
                    <a:cubicBezTo>
                      <a:pt x="205836" y="1924508"/>
                      <a:pt x="107338" y="1931664"/>
                      <a:pt x="8419" y="1929980"/>
                    </a:cubicBezTo>
                    <a:cubicBezTo>
                      <a:pt x="5472" y="1929138"/>
                      <a:pt x="2525" y="1928717"/>
                      <a:pt x="0" y="19287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69"/>
              <p:cNvSpPr/>
              <p:nvPr/>
            </p:nvSpPr>
            <p:spPr>
              <a:xfrm>
                <a:off x="698631" y="1470056"/>
                <a:ext cx="1780541" cy="1195446"/>
              </a:xfrm>
              <a:custGeom>
                <a:rect b="b" l="l" r="r" t="t"/>
                <a:pathLst>
                  <a:path extrusionOk="0" h="1195446" w="1780541">
                    <a:moveTo>
                      <a:pt x="0" y="1198680"/>
                    </a:moveTo>
                    <a:cubicBezTo>
                      <a:pt x="5893" y="1161217"/>
                      <a:pt x="10523" y="1123334"/>
                      <a:pt x="17258" y="1085871"/>
                    </a:cubicBezTo>
                    <a:cubicBezTo>
                      <a:pt x="44619" y="935177"/>
                      <a:pt x="91342" y="790377"/>
                      <a:pt x="158691" y="652732"/>
                    </a:cubicBezTo>
                    <a:cubicBezTo>
                      <a:pt x="280762" y="402698"/>
                      <a:pt x="454185" y="195179"/>
                      <a:pt x="678121" y="30174"/>
                    </a:cubicBezTo>
                    <a:cubicBezTo>
                      <a:pt x="691591" y="20071"/>
                      <a:pt x="711375" y="17125"/>
                      <a:pt x="728633" y="13757"/>
                    </a:cubicBezTo>
                    <a:cubicBezTo>
                      <a:pt x="794719" y="709"/>
                      <a:pt x="861647" y="-2659"/>
                      <a:pt x="928997" y="1971"/>
                    </a:cubicBezTo>
                    <a:cubicBezTo>
                      <a:pt x="1159667" y="18388"/>
                      <a:pt x="1372659" y="91630"/>
                      <a:pt x="1573864" y="201493"/>
                    </a:cubicBezTo>
                    <a:cubicBezTo>
                      <a:pt x="1634899" y="234747"/>
                      <a:pt x="1692988" y="272631"/>
                      <a:pt x="1741395" y="323563"/>
                    </a:cubicBezTo>
                    <a:cubicBezTo>
                      <a:pt x="1754865" y="337875"/>
                      <a:pt x="1766651" y="353870"/>
                      <a:pt x="1776332" y="371129"/>
                    </a:cubicBezTo>
                    <a:cubicBezTo>
                      <a:pt x="1780962" y="379126"/>
                      <a:pt x="1782225" y="391754"/>
                      <a:pt x="1780121" y="401015"/>
                    </a:cubicBezTo>
                    <a:cubicBezTo>
                      <a:pt x="1771281" y="445634"/>
                      <a:pt x="1740553" y="473836"/>
                      <a:pt x="1704774" y="497829"/>
                    </a:cubicBezTo>
                    <a:cubicBezTo>
                      <a:pt x="1654262" y="531925"/>
                      <a:pt x="1597436" y="552550"/>
                      <a:pt x="1539769" y="571492"/>
                    </a:cubicBezTo>
                    <a:cubicBezTo>
                      <a:pt x="1441691" y="603483"/>
                      <a:pt x="1341510" y="625792"/>
                      <a:pt x="1240907" y="647681"/>
                    </a:cubicBezTo>
                    <a:cubicBezTo>
                      <a:pt x="1063695" y="686406"/>
                      <a:pt x="886482" y="723448"/>
                      <a:pt x="710112" y="764279"/>
                    </a:cubicBezTo>
                    <a:cubicBezTo>
                      <a:pt x="588463" y="792481"/>
                      <a:pt x="469339" y="829944"/>
                      <a:pt x="354425" y="879614"/>
                    </a:cubicBezTo>
                    <a:cubicBezTo>
                      <a:pt x="265608" y="918340"/>
                      <a:pt x="181001" y="964642"/>
                      <a:pt x="110284" y="1031991"/>
                    </a:cubicBezTo>
                    <a:cubicBezTo>
                      <a:pt x="63140" y="1077873"/>
                      <a:pt x="26098" y="1130489"/>
                      <a:pt x="5893" y="1193629"/>
                    </a:cubicBezTo>
                    <a:cubicBezTo>
                      <a:pt x="5051" y="1195734"/>
                      <a:pt x="4209" y="1197418"/>
                      <a:pt x="3367" y="1199522"/>
                    </a:cubicBezTo>
                    <a:cubicBezTo>
                      <a:pt x="2105" y="1199101"/>
                      <a:pt x="1263" y="1199101"/>
                      <a:pt x="0" y="11986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69"/>
              <p:cNvSpPr/>
              <p:nvPr/>
            </p:nvSpPr>
            <p:spPr>
              <a:xfrm>
                <a:off x="3256117" y="2400093"/>
                <a:ext cx="803980" cy="1544820"/>
              </a:xfrm>
              <a:custGeom>
                <a:rect b="b" l="l" r="r" t="t"/>
                <a:pathLst>
                  <a:path extrusionOk="0" h="1544819" w="803979">
                    <a:moveTo>
                      <a:pt x="406716" y="1546170"/>
                    </a:moveTo>
                    <a:cubicBezTo>
                      <a:pt x="415555" y="1507865"/>
                      <a:pt x="426079" y="1470824"/>
                      <a:pt x="432393" y="1432940"/>
                    </a:cubicBezTo>
                    <a:cubicBezTo>
                      <a:pt x="439548" y="1389584"/>
                      <a:pt x="445862" y="1345386"/>
                      <a:pt x="447967" y="1301188"/>
                    </a:cubicBezTo>
                    <a:cubicBezTo>
                      <a:pt x="450072" y="1253202"/>
                      <a:pt x="449230" y="1204795"/>
                      <a:pt x="446284" y="1156809"/>
                    </a:cubicBezTo>
                    <a:cubicBezTo>
                      <a:pt x="439970" y="1063782"/>
                      <a:pt x="419344" y="973282"/>
                      <a:pt x="391562" y="884466"/>
                    </a:cubicBezTo>
                    <a:cubicBezTo>
                      <a:pt x="340209" y="721986"/>
                      <a:pt x="262757" y="572134"/>
                      <a:pt x="173520" y="427755"/>
                    </a:cubicBezTo>
                    <a:cubicBezTo>
                      <a:pt x="125533" y="350303"/>
                      <a:pt x="76284" y="273273"/>
                      <a:pt x="28719" y="195400"/>
                    </a:cubicBezTo>
                    <a:cubicBezTo>
                      <a:pt x="17775" y="177300"/>
                      <a:pt x="10198" y="156675"/>
                      <a:pt x="2200" y="136891"/>
                    </a:cubicBezTo>
                    <a:cubicBezTo>
                      <a:pt x="-2430" y="125105"/>
                      <a:pt x="517" y="114581"/>
                      <a:pt x="8514" y="104058"/>
                    </a:cubicBezTo>
                    <a:cubicBezTo>
                      <a:pt x="43873" y="58177"/>
                      <a:pt x="92280" y="32921"/>
                      <a:pt x="146159" y="17346"/>
                    </a:cubicBezTo>
                    <a:cubicBezTo>
                      <a:pt x="214350" y="-2438"/>
                      <a:pt x="283804" y="-3700"/>
                      <a:pt x="353679" y="5560"/>
                    </a:cubicBezTo>
                    <a:cubicBezTo>
                      <a:pt x="457228" y="19030"/>
                      <a:pt x="551095" y="56072"/>
                      <a:pt x="634861" y="118370"/>
                    </a:cubicBezTo>
                    <a:cubicBezTo>
                      <a:pt x="705157" y="170144"/>
                      <a:pt x="759036" y="235810"/>
                      <a:pt x="796499" y="314524"/>
                    </a:cubicBezTo>
                    <a:cubicBezTo>
                      <a:pt x="801550" y="324626"/>
                      <a:pt x="802392" y="337254"/>
                      <a:pt x="803234" y="349040"/>
                    </a:cubicBezTo>
                    <a:cubicBezTo>
                      <a:pt x="808285" y="426071"/>
                      <a:pt x="807864" y="503522"/>
                      <a:pt x="802392" y="580553"/>
                    </a:cubicBezTo>
                    <a:cubicBezTo>
                      <a:pt x="794394" y="689153"/>
                      <a:pt x="776294" y="796070"/>
                      <a:pt x="748091" y="901303"/>
                    </a:cubicBezTo>
                    <a:cubicBezTo>
                      <a:pt x="710629" y="1039368"/>
                      <a:pt x="655908" y="1170699"/>
                      <a:pt x="584770" y="1294453"/>
                    </a:cubicBezTo>
                    <a:cubicBezTo>
                      <a:pt x="532575" y="1383270"/>
                      <a:pt x="473644" y="1467035"/>
                      <a:pt x="406716" y="15461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69"/>
              <p:cNvSpPr/>
              <p:nvPr/>
            </p:nvSpPr>
            <p:spPr>
              <a:xfrm>
                <a:off x="2948933" y="1703539"/>
                <a:ext cx="1098632" cy="938678"/>
              </a:xfrm>
              <a:custGeom>
                <a:rect b="b" l="l" r="r" t="t"/>
                <a:pathLst>
                  <a:path extrusionOk="0" h="938677" w="1098631">
                    <a:moveTo>
                      <a:pt x="655812" y="0"/>
                    </a:moveTo>
                    <a:cubicBezTo>
                      <a:pt x="902057" y="266029"/>
                      <a:pt x="1050646" y="577518"/>
                      <a:pt x="1100316" y="939941"/>
                    </a:cubicBezTo>
                    <a:cubicBezTo>
                      <a:pt x="1088950" y="922261"/>
                      <a:pt x="1079269" y="907950"/>
                      <a:pt x="1069588" y="893217"/>
                    </a:cubicBezTo>
                    <a:cubicBezTo>
                      <a:pt x="1019918" y="820396"/>
                      <a:pt x="961408" y="755993"/>
                      <a:pt x="886061" y="708849"/>
                    </a:cubicBezTo>
                    <a:cubicBezTo>
                      <a:pt x="825868" y="670965"/>
                      <a:pt x="760203" y="648656"/>
                      <a:pt x="689065" y="641079"/>
                    </a:cubicBezTo>
                    <a:cubicBezTo>
                      <a:pt x="574993" y="629293"/>
                      <a:pt x="466813" y="654128"/>
                      <a:pt x="361580" y="695379"/>
                    </a:cubicBezTo>
                    <a:cubicBezTo>
                      <a:pt x="318224" y="712217"/>
                      <a:pt x="276131" y="733684"/>
                      <a:pt x="233196" y="752626"/>
                    </a:cubicBezTo>
                    <a:cubicBezTo>
                      <a:pt x="229408" y="754310"/>
                      <a:pt x="225619" y="756414"/>
                      <a:pt x="220568" y="758940"/>
                    </a:cubicBezTo>
                    <a:cubicBezTo>
                      <a:pt x="146905" y="666335"/>
                      <a:pt x="73242" y="574151"/>
                      <a:pt x="0" y="481967"/>
                    </a:cubicBezTo>
                    <a:cubicBezTo>
                      <a:pt x="49249" y="420090"/>
                      <a:pt x="539214" y="59772"/>
                      <a:pt x="6558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69"/>
              <p:cNvSpPr/>
              <p:nvPr/>
            </p:nvSpPr>
            <p:spPr>
              <a:xfrm>
                <a:off x="1457151" y="1173205"/>
                <a:ext cx="1304889" cy="614560"/>
              </a:xfrm>
              <a:custGeom>
                <a:rect b="b" l="l" r="r" t="t"/>
                <a:pathLst>
                  <a:path extrusionOk="0" h="614560" w="1304888">
                    <a:moveTo>
                      <a:pt x="0" y="269357"/>
                    </a:moveTo>
                    <a:cubicBezTo>
                      <a:pt x="37463" y="247469"/>
                      <a:pt x="74084" y="224738"/>
                      <a:pt x="111968" y="204113"/>
                    </a:cubicBezTo>
                    <a:cubicBezTo>
                      <a:pt x="248771" y="129187"/>
                      <a:pt x="393150" y="74466"/>
                      <a:pt x="545528" y="40370"/>
                    </a:cubicBezTo>
                    <a:cubicBezTo>
                      <a:pt x="617507" y="23954"/>
                      <a:pt x="689907" y="10905"/>
                      <a:pt x="763570" y="6696"/>
                    </a:cubicBezTo>
                    <a:cubicBezTo>
                      <a:pt x="831340" y="2907"/>
                      <a:pt x="899531" y="-1302"/>
                      <a:pt x="967301" y="382"/>
                    </a:cubicBezTo>
                    <a:cubicBezTo>
                      <a:pt x="1030441" y="1645"/>
                      <a:pt x="1093160" y="9642"/>
                      <a:pt x="1155879" y="15956"/>
                    </a:cubicBezTo>
                    <a:cubicBezTo>
                      <a:pt x="1163035" y="16798"/>
                      <a:pt x="1171453" y="21849"/>
                      <a:pt x="1176504" y="27742"/>
                    </a:cubicBezTo>
                    <a:cubicBezTo>
                      <a:pt x="1231226" y="88356"/>
                      <a:pt x="1274581" y="156126"/>
                      <a:pt x="1296470" y="236104"/>
                    </a:cubicBezTo>
                    <a:cubicBezTo>
                      <a:pt x="1333091" y="368276"/>
                      <a:pt x="1286789" y="506763"/>
                      <a:pt x="1177346" y="588844"/>
                    </a:cubicBezTo>
                    <a:cubicBezTo>
                      <a:pt x="1158825" y="602735"/>
                      <a:pt x="1139462" y="620414"/>
                      <a:pt x="1113786" y="614521"/>
                    </a:cubicBezTo>
                    <a:cubicBezTo>
                      <a:pt x="1095265" y="610733"/>
                      <a:pt x="1075902" y="604419"/>
                      <a:pt x="1059906" y="594737"/>
                    </a:cubicBezTo>
                    <a:cubicBezTo>
                      <a:pt x="1010657" y="564851"/>
                      <a:pt x="962250" y="532860"/>
                      <a:pt x="913843" y="500870"/>
                    </a:cubicBezTo>
                    <a:cubicBezTo>
                      <a:pt x="818712" y="437730"/>
                      <a:pt x="720214" y="380904"/>
                      <a:pt x="612877" y="340495"/>
                    </a:cubicBezTo>
                    <a:cubicBezTo>
                      <a:pt x="524902" y="307241"/>
                      <a:pt x="434402" y="284511"/>
                      <a:pt x="340955" y="272304"/>
                    </a:cubicBezTo>
                    <a:cubicBezTo>
                      <a:pt x="253822" y="260938"/>
                      <a:pt x="166689" y="260097"/>
                      <a:pt x="79556" y="265148"/>
                    </a:cubicBezTo>
                    <a:cubicBezTo>
                      <a:pt x="53458" y="266832"/>
                      <a:pt x="27361" y="270199"/>
                      <a:pt x="1263" y="273146"/>
                    </a:cubicBezTo>
                    <a:cubicBezTo>
                      <a:pt x="1263" y="271883"/>
                      <a:pt x="421" y="270620"/>
                      <a:pt x="0" y="2693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69"/>
              <p:cNvSpPr/>
              <p:nvPr/>
            </p:nvSpPr>
            <p:spPr>
              <a:xfrm>
                <a:off x="2629867" y="1203472"/>
                <a:ext cx="921841" cy="917631"/>
              </a:xfrm>
              <a:custGeom>
                <a:rect b="b" l="l" r="r" t="t"/>
                <a:pathLst>
                  <a:path extrusionOk="0" h="917631" w="921840">
                    <a:moveTo>
                      <a:pt x="255506" y="917631"/>
                    </a:moveTo>
                    <a:cubicBezTo>
                      <a:pt x="170477" y="838496"/>
                      <a:pt x="85870" y="759361"/>
                      <a:pt x="0" y="679384"/>
                    </a:cubicBezTo>
                    <a:cubicBezTo>
                      <a:pt x="8419" y="670544"/>
                      <a:pt x="16416" y="662547"/>
                      <a:pt x="23993" y="654549"/>
                    </a:cubicBezTo>
                    <a:cubicBezTo>
                      <a:pt x="69454" y="607405"/>
                      <a:pt x="111547" y="557314"/>
                      <a:pt x="143117" y="499646"/>
                    </a:cubicBezTo>
                    <a:cubicBezTo>
                      <a:pt x="199943" y="396518"/>
                      <a:pt x="203310" y="289180"/>
                      <a:pt x="163742" y="179738"/>
                    </a:cubicBezTo>
                    <a:cubicBezTo>
                      <a:pt x="143959" y="124596"/>
                      <a:pt x="116177" y="73242"/>
                      <a:pt x="84186" y="24414"/>
                    </a:cubicBezTo>
                    <a:cubicBezTo>
                      <a:pt x="79556" y="17258"/>
                      <a:pt x="74926" y="9681"/>
                      <a:pt x="68191" y="0"/>
                    </a:cubicBezTo>
                    <a:cubicBezTo>
                      <a:pt x="93447" y="5472"/>
                      <a:pt x="116177" y="9681"/>
                      <a:pt x="138487" y="15154"/>
                    </a:cubicBezTo>
                    <a:cubicBezTo>
                      <a:pt x="314436" y="57668"/>
                      <a:pt x="479441" y="126280"/>
                      <a:pt x="633502" y="221410"/>
                    </a:cubicBezTo>
                    <a:cubicBezTo>
                      <a:pt x="736631" y="285392"/>
                      <a:pt x="831340" y="359476"/>
                      <a:pt x="918473" y="443662"/>
                    </a:cubicBezTo>
                    <a:cubicBezTo>
                      <a:pt x="926892" y="452081"/>
                      <a:pt x="926471" y="455448"/>
                      <a:pt x="915527" y="460920"/>
                    </a:cubicBezTo>
                    <a:cubicBezTo>
                      <a:pt x="743786" y="540476"/>
                      <a:pt x="593093" y="652023"/>
                      <a:pt x="445346" y="768200"/>
                    </a:cubicBezTo>
                    <a:cubicBezTo>
                      <a:pt x="384732" y="816187"/>
                      <a:pt x="324117" y="864173"/>
                      <a:pt x="263924" y="912159"/>
                    </a:cubicBezTo>
                    <a:cubicBezTo>
                      <a:pt x="261399" y="913843"/>
                      <a:pt x="258873" y="915527"/>
                      <a:pt x="255506" y="9176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4" name="Google Shape;164;p69"/>
          <p:cNvSpPr/>
          <p:nvPr>
            <p:ph idx="2" type="pic"/>
          </p:nvPr>
        </p:nvSpPr>
        <p:spPr>
          <a:xfrm>
            <a:off x="0" y="1775439"/>
            <a:ext cx="3887755" cy="44259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69"/>
          <p:cNvSpPr/>
          <p:nvPr>
            <p:ph idx="3" type="pic"/>
          </p:nvPr>
        </p:nvSpPr>
        <p:spPr>
          <a:xfrm>
            <a:off x="8304245" y="1775439"/>
            <a:ext cx="3887755" cy="44259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 slide layout">
  <p:cSld name="3_Contents slide layout">
    <p:bg>
      <p:bgPr>
        <a:solidFill>
          <a:schemeClr val="accent4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0"/>
          <p:cNvSpPr/>
          <p:nvPr/>
        </p:nvSpPr>
        <p:spPr>
          <a:xfrm>
            <a:off x="-21841" y="-10642"/>
            <a:ext cx="12207178" cy="6868642"/>
          </a:xfrm>
          <a:custGeom>
            <a:rect b="b" l="l" r="r" t="t"/>
            <a:pathLst>
              <a:path extrusionOk="0" h="6868642" w="12207178">
                <a:moveTo>
                  <a:pt x="10307060" y="5844772"/>
                </a:moveTo>
                <a:cubicBezTo>
                  <a:pt x="10319955" y="5842413"/>
                  <a:pt x="10333548" y="5842413"/>
                  <a:pt x="10348030" y="5845737"/>
                </a:cubicBezTo>
                <a:cubicBezTo>
                  <a:pt x="10389816" y="5854283"/>
                  <a:pt x="10433503" y="5868529"/>
                  <a:pt x="10469592" y="5890373"/>
                </a:cubicBezTo>
                <a:cubicBezTo>
                  <a:pt x="10580707" y="5957801"/>
                  <a:pt x="10689922" y="6029978"/>
                  <a:pt x="10799136" y="6102153"/>
                </a:cubicBezTo>
                <a:cubicBezTo>
                  <a:pt x="11013769" y="6244608"/>
                  <a:pt x="11235998" y="6372817"/>
                  <a:pt x="11478169" y="6463987"/>
                </a:cubicBezTo>
                <a:cubicBezTo>
                  <a:pt x="11676656" y="6539014"/>
                  <a:pt x="11880840" y="6590297"/>
                  <a:pt x="12091672" y="6617838"/>
                </a:cubicBezTo>
                <a:lnTo>
                  <a:pt x="12207178" y="6629545"/>
                </a:lnTo>
                <a:lnTo>
                  <a:pt x="12207178" y="6868642"/>
                </a:lnTo>
                <a:lnTo>
                  <a:pt x="10001417" y="6868642"/>
                </a:lnTo>
                <a:lnTo>
                  <a:pt x="9981626" y="6829858"/>
                </a:lnTo>
                <a:cubicBezTo>
                  <a:pt x="9963582" y="6788012"/>
                  <a:pt x="9948209" y="6744622"/>
                  <a:pt x="9935862" y="6699511"/>
                </a:cubicBezTo>
                <a:cubicBezTo>
                  <a:pt x="9853239" y="6401308"/>
                  <a:pt x="9957704" y="6088858"/>
                  <a:pt x="10204627" y="5903669"/>
                </a:cubicBezTo>
                <a:cubicBezTo>
                  <a:pt x="10235967" y="5880163"/>
                  <a:pt x="10268376" y="5851850"/>
                  <a:pt x="10307060" y="5844772"/>
                </a:cubicBezTo>
                <a:close/>
                <a:moveTo>
                  <a:pt x="9638609" y="5093581"/>
                </a:moveTo>
                <a:cubicBezTo>
                  <a:pt x="9830450" y="5272123"/>
                  <a:pt x="10021338" y="5450665"/>
                  <a:pt x="10215076" y="5631107"/>
                </a:cubicBezTo>
                <a:cubicBezTo>
                  <a:pt x="10196081" y="5651052"/>
                  <a:pt x="10178039" y="5669094"/>
                  <a:pt x="10160944" y="5687139"/>
                </a:cubicBezTo>
                <a:cubicBezTo>
                  <a:pt x="10058376" y="5793504"/>
                  <a:pt x="9963406" y="5906518"/>
                  <a:pt x="9892179" y="6036627"/>
                </a:cubicBezTo>
                <a:cubicBezTo>
                  <a:pt x="9763969" y="6269302"/>
                  <a:pt x="9756373" y="6511475"/>
                  <a:pt x="9845645" y="6758395"/>
                </a:cubicBezTo>
                <a:lnTo>
                  <a:pt x="9894136" y="6868642"/>
                </a:lnTo>
                <a:lnTo>
                  <a:pt x="9168541" y="6868642"/>
                </a:lnTo>
                <a:lnTo>
                  <a:pt x="9051105" y="6814145"/>
                </a:lnTo>
                <a:cubicBezTo>
                  <a:pt x="8961121" y="6767951"/>
                  <a:pt x="8872681" y="6718033"/>
                  <a:pt x="8785784" y="6664376"/>
                </a:cubicBezTo>
                <a:cubicBezTo>
                  <a:pt x="8553106" y="6520021"/>
                  <a:pt x="8339426" y="6352875"/>
                  <a:pt x="8142838" y="6162937"/>
                </a:cubicBezTo>
                <a:cubicBezTo>
                  <a:pt x="8123844" y="6143942"/>
                  <a:pt x="8124793" y="6136345"/>
                  <a:pt x="8149485" y="6124000"/>
                </a:cubicBezTo>
                <a:cubicBezTo>
                  <a:pt x="8536963" y="5944508"/>
                  <a:pt x="8876953" y="5692838"/>
                  <a:pt x="9210297" y="5430723"/>
                </a:cubicBezTo>
                <a:cubicBezTo>
                  <a:pt x="9347053" y="5322456"/>
                  <a:pt x="9483811" y="5214191"/>
                  <a:pt x="9619617" y="5105927"/>
                </a:cubicBezTo>
                <a:cubicBezTo>
                  <a:pt x="9625314" y="5102127"/>
                  <a:pt x="9631013" y="5098328"/>
                  <a:pt x="9638609" y="5093581"/>
                </a:cubicBezTo>
                <a:close/>
                <a:moveTo>
                  <a:pt x="12207178" y="5007114"/>
                </a:moveTo>
                <a:lnTo>
                  <a:pt x="12207178" y="6525695"/>
                </a:lnTo>
                <a:lnTo>
                  <a:pt x="12093248" y="6506903"/>
                </a:lnTo>
                <a:cubicBezTo>
                  <a:pt x="11717259" y="6433183"/>
                  <a:pt x="11361835" y="6293756"/>
                  <a:pt x="11021369" y="6107853"/>
                </a:cubicBezTo>
                <a:cubicBezTo>
                  <a:pt x="10883664" y="6032826"/>
                  <a:pt x="10752605" y="5947353"/>
                  <a:pt x="10643390" y="5832442"/>
                </a:cubicBezTo>
                <a:cubicBezTo>
                  <a:pt x="10613000" y="5800151"/>
                  <a:pt x="10586408" y="5764064"/>
                  <a:pt x="10564566" y="5725125"/>
                </a:cubicBezTo>
                <a:cubicBezTo>
                  <a:pt x="10554120" y="5707082"/>
                  <a:pt x="10551270" y="5678591"/>
                  <a:pt x="10556018" y="5657697"/>
                </a:cubicBezTo>
                <a:cubicBezTo>
                  <a:pt x="10575962" y="5557028"/>
                  <a:pt x="10645290" y="5493400"/>
                  <a:pt x="10726014" y="5439267"/>
                </a:cubicBezTo>
                <a:cubicBezTo>
                  <a:pt x="10839977" y="5362341"/>
                  <a:pt x="10968187" y="5315807"/>
                  <a:pt x="11098294" y="5273071"/>
                </a:cubicBezTo>
                <a:cubicBezTo>
                  <a:pt x="11319574" y="5200894"/>
                  <a:pt x="11545600" y="5150561"/>
                  <a:pt x="11772578" y="5101176"/>
                </a:cubicBezTo>
                <a:close/>
                <a:moveTo>
                  <a:pt x="7012700" y="3915006"/>
                </a:moveTo>
                <a:cubicBezTo>
                  <a:pt x="7038345" y="3954895"/>
                  <a:pt x="7060187" y="3987183"/>
                  <a:pt x="7082028" y="4020424"/>
                </a:cubicBezTo>
                <a:cubicBezTo>
                  <a:pt x="7194093" y="4184721"/>
                  <a:pt x="7326101" y="4330025"/>
                  <a:pt x="7496097" y="4436390"/>
                </a:cubicBezTo>
                <a:cubicBezTo>
                  <a:pt x="7631904" y="4521863"/>
                  <a:pt x="7780055" y="4572196"/>
                  <a:pt x="7940555" y="4589291"/>
                </a:cubicBezTo>
                <a:cubicBezTo>
                  <a:pt x="8197921" y="4615882"/>
                  <a:pt x="8441995" y="4559850"/>
                  <a:pt x="8679419" y="4466781"/>
                </a:cubicBezTo>
                <a:cubicBezTo>
                  <a:pt x="8777238" y="4428791"/>
                  <a:pt x="8872207" y="4380358"/>
                  <a:pt x="8969076" y="4337622"/>
                </a:cubicBezTo>
                <a:cubicBezTo>
                  <a:pt x="8977622" y="4333822"/>
                  <a:pt x="8986171" y="4329075"/>
                  <a:pt x="8997567" y="4323376"/>
                </a:cubicBezTo>
                <a:cubicBezTo>
                  <a:pt x="9163763" y="4532309"/>
                  <a:pt x="9329960" y="4740292"/>
                  <a:pt x="9495207" y="4948276"/>
                </a:cubicBezTo>
                <a:cubicBezTo>
                  <a:pt x="9384093" y="5087881"/>
                  <a:pt x="8278645" y="5900822"/>
                  <a:pt x="8015579" y="6035678"/>
                </a:cubicBezTo>
                <a:cubicBezTo>
                  <a:pt x="7460007" y="5435470"/>
                  <a:pt x="7124765" y="4732696"/>
                  <a:pt x="7012700" y="3915006"/>
                </a:cubicBezTo>
                <a:close/>
                <a:moveTo>
                  <a:pt x="2637137" y="3393765"/>
                </a:moveTo>
                <a:cubicBezTo>
                  <a:pt x="2677101" y="3389297"/>
                  <a:pt x="2714942" y="3402258"/>
                  <a:pt x="2748313" y="3432649"/>
                </a:cubicBezTo>
                <a:cubicBezTo>
                  <a:pt x="2841277" y="3515283"/>
                  <a:pt x="2916759" y="3613013"/>
                  <a:pt x="2985090" y="3716305"/>
                </a:cubicBezTo>
                <a:cubicBezTo>
                  <a:pt x="3244911" y="4110404"/>
                  <a:pt x="3426866" y="4538672"/>
                  <a:pt x="3530158" y="4999514"/>
                </a:cubicBezTo>
                <a:cubicBezTo>
                  <a:pt x="3570680" y="5179879"/>
                  <a:pt x="3592927" y="5363421"/>
                  <a:pt x="3586572" y="5548553"/>
                </a:cubicBezTo>
                <a:cubicBezTo>
                  <a:pt x="3580214" y="5728916"/>
                  <a:pt x="3549227" y="5903719"/>
                  <a:pt x="3461825" y="6065015"/>
                </a:cubicBezTo>
                <a:cubicBezTo>
                  <a:pt x="3455469" y="6076139"/>
                  <a:pt x="3447524" y="6087263"/>
                  <a:pt x="3437988" y="6096797"/>
                </a:cubicBezTo>
                <a:cubicBezTo>
                  <a:pt x="3173401" y="6362973"/>
                  <a:pt x="2870674" y="6576710"/>
                  <a:pt x="2530605" y="6736415"/>
                </a:cubicBezTo>
                <a:cubicBezTo>
                  <a:pt x="2463465" y="6767999"/>
                  <a:pt x="2395530" y="6797100"/>
                  <a:pt x="2326813" y="6823717"/>
                </a:cubicBezTo>
                <a:lnTo>
                  <a:pt x="2197454" y="6868642"/>
                </a:lnTo>
                <a:lnTo>
                  <a:pt x="1281477" y="6868642"/>
                </a:lnTo>
                <a:lnTo>
                  <a:pt x="1327334" y="6815424"/>
                </a:lnTo>
                <a:cubicBezTo>
                  <a:pt x="1405510" y="6714415"/>
                  <a:pt x="1467485" y="6603128"/>
                  <a:pt x="1522310" y="6486924"/>
                </a:cubicBezTo>
                <a:cubicBezTo>
                  <a:pt x="1623218" y="6273189"/>
                  <a:pt x="1697113" y="6049124"/>
                  <a:pt x="1755116" y="5821087"/>
                </a:cubicBezTo>
                <a:cubicBezTo>
                  <a:pt x="1813118" y="5591458"/>
                  <a:pt x="1863971" y="5359448"/>
                  <a:pt x="1915616" y="5128232"/>
                </a:cubicBezTo>
                <a:cubicBezTo>
                  <a:pt x="1976797" y="4854111"/>
                  <a:pt x="2033211" y="4578399"/>
                  <a:pt x="2095981" y="4305072"/>
                </a:cubicBezTo>
                <a:cubicBezTo>
                  <a:pt x="2139682" y="4115172"/>
                  <a:pt x="2196095" y="3927657"/>
                  <a:pt x="2279524" y="3750470"/>
                </a:cubicBezTo>
                <a:cubicBezTo>
                  <a:pt x="2331171" y="3640823"/>
                  <a:pt x="2392350" y="3537531"/>
                  <a:pt x="2490876" y="3462841"/>
                </a:cubicBezTo>
                <a:cubicBezTo>
                  <a:pt x="2522658" y="3439004"/>
                  <a:pt x="2559208" y="3418346"/>
                  <a:pt x="2596553" y="3404045"/>
                </a:cubicBezTo>
                <a:cubicBezTo>
                  <a:pt x="2610259" y="3398681"/>
                  <a:pt x="2623816" y="3395254"/>
                  <a:pt x="2637137" y="3393765"/>
                </a:cubicBezTo>
                <a:close/>
                <a:moveTo>
                  <a:pt x="3310859" y="3009249"/>
                </a:moveTo>
                <a:cubicBezTo>
                  <a:pt x="3376211" y="3006170"/>
                  <a:pt x="3441961" y="3009944"/>
                  <a:pt x="3507910" y="3018683"/>
                </a:cubicBezTo>
                <a:cubicBezTo>
                  <a:pt x="3703371" y="3044110"/>
                  <a:pt x="3880556" y="3114030"/>
                  <a:pt x="4038674" y="3231625"/>
                </a:cubicBezTo>
                <a:cubicBezTo>
                  <a:pt x="4171366" y="3329355"/>
                  <a:pt x="4273069" y="3453308"/>
                  <a:pt x="4343786" y="3601890"/>
                </a:cubicBezTo>
                <a:cubicBezTo>
                  <a:pt x="4353319" y="3620957"/>
                  <a:pt x="4354909" y="3644794"/>
                  <a:pt x="4356498" y="3667042"/>
                </a:cubicBezTo>
                <a:cubicBezTo>
                  <a:pt x="4366032" y="3812446"/>
                  <a:pt x="4365238" y="3958644"/>
                  <a:pt x="4354909" y="4104049"/>
                </a:cubicBezTo>
                <a:cubicBezTo>
                  <a:pt x="4339812" y="4309044"/>
                  <a:pt x="4305645" y="4510862"/>
                  <a:pt x="4252409" y="4709502"/>
                </a:cubicBezTo>
                <a:cubicBezTo>
                  <a:pt x="4181695" y="4970115"/>
                  <a:pt x="4078403" y="5218017"/>
                  <a:pt x="3944121" y="5451617"/>
                </a:cubicBezTo>
                <a:cubicBezTo>
                  <a:pt x="3845597" y="5619270"/>
                  <a:pt x="3734358" y="5777386"/>
                  <a:pt x="3608023" y="5926762"/>
                </a:cubicBezTo>
                <a:cubicBezTo>
                  <a:pt x="3624708" y="5854457"/>
                  <a:pt x="3644573" y="5784538"/>
                  <a:pt x="3656492" y="5713028"/>
                </a:cubicBezTo>
                <a:cubicBezTo>
                  <a:pt x="3669998" y="5631188"/>
                  <a:pt x="3681916" y="5547759"/>
                  <a:pt x="3685890" y="5464331"/>
                </a:cubicBezTo>
                <a:cubicBezTo>
                  <a:pt x="3689863" y="5373751"/>
                  <a:pt x="3688274" y="5282378"/>
                  <a:pt x="3682713" y="5191799"/>
                </a:cubicBezTo>
                <a:cubicBezTo>
                  <a:pt x="3670794" y="5016199"/>
                  <a:pt x="3631860" y="4845370"/>
                  <a:pt x="3579419" y="4677720"/>
                </a:cubicBezTo>
                <a:cubicBezTo>
                  <a:pt x="3482484" y="4371020"/>
                  <a:pt x="3336284" y="4088157"/>
                  <a:pt x="3167839" y="3815625"/>
                </a:cubicBezTo>
                <a:cubicBezTo>
                  <a:pt x="3077257" y="3669426"/>
                  <a:pt x="2984294" y="3524023"/>
                  <a:pt x="2894510" y="3377029"/>
                </a:cubicBezTo>
                <a:cubicBezTo>
                  <a:pt x="2873852" y="3342863"/>
                  <a:pt x="2859549" y="3303930"/>
                  <a:pt x="2844452" y="3266587"/>
                </a:cubicBezTo>
                <a:cubicBezTo>
                  <a:pt x="2835712" y="3244339"/>
                  <a:pt x="2841275" y="3224473"/>
                  <a:pt x="2856370" y="3204610"/>
                </a:cubicBezTo>
                <a:cubicBezTo>
                  <a:pt x="2923115" y="3118005"/>
                  <a:pt x="3014488" y="3070332"/>
                  <a:pt x="3116191" y="3040931"/>
                </a:cubicBezTo>
                <a:cubicBezTo>
                  <a:pt x="3180551" y="3022260"/>
                  <a:pt x="3245506" y="3012328"/>
                  <a:pt x="3310859" y="3009249"/>
                </a:cubicBezTo>
                <a:close/>
                <a:moveTo>
                  <a:pt x="2162724" y="2708013"/>
                </a:moveTo>
                <a:cubicBezTo>
                  <a:pt x="2301772" y="2879636"/>
                  <a:pt x="2441614" y="3051261"/>
                  <a:pt x="2579072" y="3220502"/>
                </a:cubicBezTo>
                <a:cubicBezTo>
                  <a:pt x="2529016" y="3267380"/>
                  <a:pt x="2477369" y="3310287"/>
                  <a:pt x="2431285" y="3358754"/>
                </a:cubicBezTo>
                <a:cubicBezTo>
                  <a:pt x="2297005" y="3500187"/>
                  <a:pt x="2204040" y="3667043"/>
                  <a:pt x="2127764" y="3845023"/>
                </a:cubicBezTo>
                <a:cubicBezTo>
                  <a:pt x="2039569" y="4050814"/>
                  <a:pt x="1976003" y="4264549"/>
                  <a:pt x="1925153" y="4481464"/>
                </a:cubicBezTo>
                <a:cubicBezTo>
                  <a:pt x="1881451" y="4665006"/>
                  <a:pt x="1844901" y="4850932"/>
                  <a:pt x="1805174" y="5035269"/>
                </a:cubicBezTo>
                <a:cubicBezTo>
                  <a:pt x="1748761" y="5297474"/>
                  <a:pt x="1695524" y="5560471"/>
                  <a:pt x="1635137" y="5821087"/>
                </a:cubicBezTo>
                <a:cubicBezTo>
                  <a:pt x="1585082" y="6038000"/>
                  <a:pt x="1516748" y="6249353"/>
                  <a:pt x="1421403" y="6451171"/>
                </a:cubicBezTo>
                <a:cubicBezTo>
                  <a:pt x="1365385" y="6569162"/>
                  <a:pt x="1299089" y="6680450"/>
                  <a:pt x="1214805" y="6779000"/>
                </a:cubicBezTo>
                <a:lnTo>
                  <a:pt x="1128509" y="6868642"/>
                </a:lnTo>
                <a:lnTo>
                  <a:pt x="111983" y="6868642"/>
                </a:lnTo>
                <a:lnTo>
                  <a:pt x="0" y="6825158"/>
                </a:lnTo>
                <a:lnTo>
                  <a:pt x="0" y="4690727"/>
                </a:lnTo>
                <a:lnTo>
                  <a:pt x="254097" y="4413231"/>
                </a:lnTo>
                <a:cubicBezTo>
                  <a:pt x="465946" y="4191649"/>
                  <a:pt x="682860" y="3974933"/>
                  <a:pt x="905734" y="3763978"/>
                </a:cubicBezTo>
                <a:cubicBezTo>
                  <a:pt x="1299835" y="3391332"/>
                  <a:pt x="1710621" y="3038550"/>
                  <a:pt x="2148422" y="2718342"/>
                </a:cubicBezTo>
                <a:cubicBezTo>
                  <a:pt x="2152395" y="2715163"/>
                  <a:pt x="2156369" y="2712782"/>
                  <a:pt x="2162724" y="2708013"/>
                </a:cubicBezTo>
                <a:close/>
                <a:moveTo>
                  <a:pt x="12207178" y="2689385"/>
                </a:moveTo>
                <a:lnTo>
                  <a:pt x="12207178" y="4826182"/>
                </a:lnTo>
                <a:lnTo>
                  <a:pt x="11990175" y="4871826"/>
                </a:lnTo>
                <a:cubicBezTo>
                  <a:pt x="11814838" y="4909102"/>
                  <a:pt x="11639619" y="4947327"/>
                  <a:pt x="11464875" y="4988163"/>
                </a:cubicBezTo>
                <a:cubicBezTo>
                  <a:pt x="11194211" y="5050842"/>
                  <a:pt x="10931146" y="5142014"/>
                  <a:pt x="10684225" y="5272121"/>
                </a:cubicBezTo>
                <a:cubicBezTo>
                  <a:pt x="10560765" y="5336701"/>
                  <a:pt x="10445851" y="5413626"/>
                  <a:pt x="10341384" y="5505747"/>
                </a:cubicBezTo>
                <a:cubicBezTo>
                  <a:pt x="10337586" y="5508595"/>
                  <a:pt x="10333787" y="5511444"/>
                  <a:pt x="10330938" y="5514294"/>
                </a:cubicBezTo>
                <a:cubicBezTo>
                  <a:pt x="10151446" y="5333852"/>
                  <a:pt x="9973853" y="5155309"/>
                  <a:pt x="9792461" y="4972968"/>
                </a:cubicBezTo>
                <a:cubicBezTo>
                  <a:pt x="10508531" y="4372285"/>
                  <a:pt x="11192074" y="3739551"/>
                  <a:pt x="11842378" y="3072984"/>
                </a:cubicBezTo>
                <a:close/>
                <a:moveTo>
                  <a:pt x="1561246" y="2129577"/>
                </a:moveTo>
                <a:cubicBezTo>
                  <a:pt x="1711417" y="2280542"/>
                  <a:pt x="1859999" y="2429919"/>
                  <a:pt x="2011759" y="2582473"/>
                </a:cubicBezTo>
                <a:cubicBezTo>
                  <a:pt x="1412663" y="3085031"/>
                  <a:pt x="840781" y="3614405"/>
                  <a:pt x="296708" y="4172085"/>
                </a:cubicBezTo>
                <a:lnTo>
                  <a:pt x="0" y="4484083"/>
                </a:lnTo>
                <a:lnTo>
                  <a:pt x="0" y="2703494"/>
                </a:lnTo>
                <a:lnTo>
                  <a:pt x="173054" y="2667094"/>
                </a:lnTo>
                <a:cubicBezTo>
                  <a:pt x="319749" y="2635908"/>
                  <a:pt x="466345" y="2603927"/>
                  <a:pt x="612544" y="2569760"/>
                </a:cubicBezTo>
                <a:cubicBezTo>
                  <a:pt x="838993" y="2517321"/>
                  <a:pt x="1059085" y="2441042"/>
                  <a:pt x="1265670" y="2332189"/>
                </a:cubicBezTo>
                <a:cubicBezTo>
                  <a:pt x="1368962" y="2278159"/>
                  <a:pt x="1465104" y="2213799"/>
                  <a:pt x="1552506" y="2136726"/>
                </a:cubicBezTo>
                <a:cubicBezTo>
                  <a:pt x="1555683" y="2134345"/>
                  <a:pt x="1558862" y="2131961"/>
                  <a:pt x="1561246" y="2129577"/>
                </a:cubicBezTo>
                <a:close/>
                <a:moveTo>
                  <a:pt x="3498376" y="1693364"/>
                </a:moveTo>
                <a:cubicBezTo>
                  <a:pt x="3963192" y="2195524"/>
                  <a:pt x="4243672" y="2783497"/>
                  <a:pt x="4337429" y="3467612"/>
                </a:cubicBezTo>
                <a:cubicBezTo>
                  <a:pt x="4315975" y="3434240"/>
                  <a:pt x="4297700" y="3407225"/>
                  <a:pt x="4279426" y="3379416"/>
                </a:cubicBezTo>
                <a:cubicBezTo>
                  <a:pt x="4185668" y="3241956"/>
                  <a:pt x="4075224" y="3120389"/>
                  <a:pt x="3932998" y="3031399"/>
                </a:cubicBezTo>
                <a:cubicBezTo>
                  <a:pt x="3819376" y="2959888"/>
                  <a:pt x="3695426" y="2917778"/>
                  <a:pt x="3561145" y="2903475"/>
                </a:cubicBezTo>
                <a:cubicBezTo>
                  <a:pt x="3345820" y="2881228"/>
                  <a:pt x="3141618" y="2928106"/>
                  <a:pt x="2942979" y="3005972"/>
                </a:cubicBezTo>
                <a:cubicBezTo>
                  <a:pt x="2861139" y="3037757"/>
                  <a:pt x="2781684" y="3078278"/>
                  <a:pt x="2700639" y="3114033"/>
                </a:cubicBezTo>
                <a:cubicBezTo>
                  <a:pt x="2693488" y="3117212"/>
                  <a:pt x="2686336" y="3121184"/>
                  <a:pt x="2676802" y="3125952"/>
                </a:cubicBezTo>
                <a:cubicBezTo>
                  <a:pt x="2537754" y="2951148"/>
                  <a:pt x="2398707" y="2777141"/>
                  <a:pt x="2260454" y="2603132"/>
                </a:cubicBezTo>
                <a:cubicBezTo>
                  <a:pt x="2353417" y="2486332"/>
                  <a:pt x="3278283" y="1806191"/>
                  <a:pt x="3498376" y="1693364"/>
                </a:cubicBezTo>
                <a:close/>
                <a:moveTo>
                  <a:pt x="0" y="1284796"/>
                </a:moveTo>
                <a:lnTo>
                  <a:pt x="86818" y="1299116"/>
                </a:lnTo>
                <a:cubicBezTo>
                  <a:pt x="401388" y="1360794"/>
                  <a:pt x="698751" y="1477445"/>
                  <a:pt x="983600" y="1632980"/>
                </a:cubicBezTo>
                <a:cubicBezTo>
                  <a:pt x="1098810" y="1695750"/>
                  <a:pt x="1208460" y="1767261"/>
                  <a:pt x="1299834" y="1863401"/>
                </a:cubicBezTo>
                <a:cubicBezTo>
                  <a:pt x="1325260" y="1890416"/>
                  <a:pt x="1347507" y="1920609"/>
                  <a:pt x="1365781" y="1953187"/>
                </a:cubicBezTo>
                <a:cubicBezTo>
                  <a:pt x="1374521" y="1968282"/>
                  <a:pt x="1376905" y="1992119"/>
                  <a:pt x="1372933" y="2009600"/>
                </a:cubicBezTo>
                <a:cubicBezTo>
                  <a:pt x="1356247" y="2093824"/>
                  <a:pt x="1298244" y="2147057"/>
                  <a:pt x="1230707" y="2192347"/>
                </a:cubicBezTo>
                <a:cubicBezTo>
                  <a:pt x="1135360" y="2256706"/>
                  <a:pt x="1028095" y="2295639"/>
                  <a:pt x="919242" y="2331394"/>
                </a:cubicBezTo>
                <a:cubicBezTo>
                  <a:pt x="734108" y="2391780"/>
                  <a:pt x="545005" y="2433892"/>
                  <a:pt x="355105" y="2475210"/>
                </a:cubicBezTo>
                <a:lnTo>
                  <a:pt x="0" y="2552066"/>
                </a:lnTo>
                <a:close/>
                <a:moveTo>
                  <a:pt x="7884523" y="975703"/>
                </a:moveTo>
                <a:cubicBezTo>
                  <a:pt x="7864581" y="1062126"/>
                  <a:pt x="7840837" y="1145697"/>
                  <a:pt x="7826592" y="1231170"/>
                </a:cubicBezTo>
                <a:cubicBezTo>
                  <a:pt x="7810449" y="1328989"/>
                  <a:pt x="7796203" y="1428707"/>
                  <a:pt x="7791454" y="1528425"/>
                </a:cubicBezTo>
                <a:cubicBezTo>
                  <a:pt x="7786705" y="1636690"/>
                  <a:pt x="7788604" y="1745905"/>
                  <a:pt x="7795251" y="1854170"/>
                </a:cubicBezTo>
                <a:cubicBezTo>
                  <a:pt x="7809497" y="2064055"/>
                  <a:pt x="7856032" y="2268239"/>
                  <a:pt x="7918714" y="2468621"/>
                </a:cubicBezTo>
                <a:cubicBezTo>
                  <a:pt x="8034575" y="2835205"/>
                  <a:pt x="8209320" y="3173298"/>
                  <a:pt x="8410655" y="3499041"/>
                </a:cubicBezTo>
                <a:cubicBezTo>
                  <a:pt x="8518922" y="3673786"/>
                  <a:pt x="8630037" y="3847579"/>
                  <a:pt x="8737352" y="4023274"/>
                </a:cubicBezTo>
                <a:cubicBezTo>
                  <a:pt x="8762043" y="4064111"/>
                  <a:pt x="8779139" y="4110645"/>
                  <a:pt x="8797183" y="4155281"/>
                </a:cubicBezTo>
                <a:cubicBezTo>
                  <a:pt x="8807630" y="4181872"/>
                  <a:pt x="8800981" y="4205616"/>
                  <a:pt x="8782938" y="4229358"/>
                </a:cubicBezTo>
                <a:cubicBezTo>
                  <a:pt x="8703162" y="4332873"/>
                  <a:pt x="8593947" y="4389855"/>
                  <a:pt x="8472386" y="4424995"/>
                </a:cubicBezTo>
                <a:cubicBezTo>
                  <a:pt x="8318535" y="4469631"/>
                  <a:pt x="8161835" y="4472479"/>
                  <a:pt x="8004184" y="4451586"/>
                </a:cubicBezTo>
                <a:cubicBezTo>
                  <a:pt x="7770559" y="4421196"/>
                  <a:pt x="7558780" y="4337623"/>
                  <a:pt x="7369788" y="4197068"/>
                </a:cubicBezTo>
                <a:cubicBezTo>
                  <a:pt x="7211188" y="4080256"/>
                  <a:pt x="7089628" y="3932102"/>
                  <a:pt x="7005104" y="3754510"/>
                </a:cubicBezTo>
                <a:cubicBezTo>
                  <a:pt x="6993709" y="3731718"/>
                  <a:pt x="6991808" y="3703227"/>
                  <a:pt x="6989909" y="3676637"/>
                </a:cubicBezTo>
                <a:cubicBezTo>
                  <a:pt x="6978513" y="3502840"/>
                  <a:pt x="6979464" y="3328099"/>
                  <a:pt x="6991808" y="3154302"/>
                </a:cubicBezTo>
                <a:cubicBezTo>
                  <a:pt x="7009853" y="2909283"/>
                  <a:pt x="7050691" y="2668058"/>
                  <a:pt x="7114321" y="2430636"/>
                </a:cubicBezTo>
                <a:cubicBezTo>
                  <a:pt x="7198842" y="2119136"/>
                  <a:pt x="7322303" y="1822831"/>
                  <a:pt x="7482802" y="1543621"/>
                </a:cubicBezTo>
                <a:cubicBezTo>
                  <a:pt x="7600564" y="1343234"/>
                  <a:pt x="7733522" y="1154246"/>
                  <a:pt x="7884523" y="975703"/>
                </a:cubicBezTo>
                <a:close/>
                <a:moveTo>
                  <a:pt x="1786899" y="749429"/>
                </a:moveTo>
                <a:cubicBezTo>
                  <a:pt x="1834572" y="759759"/>
                  <a:pt x="1877478" y="767703"/>
                  <a:pt x="1919591" y="778035"/>
                </a:cubicBezTo>
                <a:cubicBezTo>
                  <a:pt x="2251715" y="858284"/>
                  <a:pt x="2563181" y="987798"/>
                  <a:pt x="2853989" y="1167367"/>
                </a:cubicBezTo>
                <a:cubicBezTo>
                  <a:pt x="3048658" y="1288140"/>
                  <a:pt x="3227432" y="1427982"/>
                  <a:pt x="3391906" y="1586893"/>
                </a:cubicBezTo>
                <a:cubicBezTo>
                  <a:pt x="3407797" y="1602784"/>
                  <a:pt x="3407003" y="1609140"/>
                  <a:pt x="3386345" y="1619469"/>
                </a:cubicBezTo>
                <a:cubicBezTo>
                  <a:pt x="3062163" y="1769640"/>
                  <a:pt x="2777713" y="1980198"/>
                  <a:pt x="2498823" y="2199494"/>
                </a:cubicBezTo>
                <a:cubicBezTo>
                  <a:pt x="2384407" y="2290076"/>
                  <a:pt x="2269989" y="2380655"/>
                  <a:pt x="2156368" y="2471234"/>
                </a:cubicBezTo>
                <a:cubicBezTo>
                  <a:pt x="2151601" y="2474413"/>
                  <a:pt x="2146833" y="2477591"/>
                  <a:pt x="2140478" y="2481562"/>
                </a:cubicBezTo>
                <a:cubicBezTo>
                  <a:pt x="1979975" y="2332187"/>
                  <a:pt x="1820270" y="2182810"/>
                  <a:pt x="1658180" y="2031845"/>
                </a:cubicBezTo>
                <a:cubicBezTo>
                  <a:pt x="1674072" y="2015158"/>
                  <a:pt x="1689167" y="2000063"/>
                  <a:pt x="1703470" y="1984966"/>
                </a:cubicBezTo>
                <a:cubicBezTo>
                  <a:pt x="1789283" y="1895976"/>
                  <a:pt x="1868738" y="1801424"/>
                  <a:pt x="1928330" y="1692569"/>
                </a:cubicBezTo>
                <a:cubicBezTo>
                  <a:pt x="2035596" y="1497902"/>
                  <a:pt x="2041952" y="1295290"/>
                  <a:pt x="1967262" y="1088706"/>
                </a:cubicBezTo>
                <a:cubicBezTo>
                  <a:pt x="1929920" y="984619"/>
                  <a:pt x="1877478" y="887683"/>
                  <a:pt x="1817091" y="795514"/>
                </a:cubicBezTo>
                <a:cubicBezTo>
                  <a:pt x="1808351" y="782007"/>
                  <a:pt x="1799612" y="767703"/>
                  <a:pt x="1786899" y="749429"/>
                </a:cubicBezTo>
                <a:close/>
                <a:moveTo>
                  <a:pt x="1270437" y="693019"/>
                </a:moveTo>
                <a:cubicBezTo>
                  <a:pt x="1389621" y="695402"/>
                  <a:pt x="1508011" y="710499"/>
                  <a:pt x="1626400" y="722416"/>
                </a:cubicBezTo>
                <a:cubicBezTo>
                  <a:pt x="1639908" y="724006"/>
                  <a:pt x="1655798" y="733540"/>
                  <a:pt x="1665332" y="744663"/>
                </a:cubicBezTo>
                <a:cubicBezTo>
                  <a:pt x="1768627" y="859080"/>
                  <a:pt x="1850464" y="987003"/>
                  <a:pt x="1891782" y="1137971"/>
                </a:cubicBezTo>
                <a:cubicBezTo>
                  <a:pt x="1960909" y="1387461"/>
                  <a:pt x="1873508" y="1648870"/>
                  <a:pt x="1666922" y="1803808"/>
                </a:cubicBezTo>
                <a:cubicBezTo>
                  <a:pt x="1631961" y="1830029"/>
                  <a:pt x="1595411" y="1863400"/>
                  <a:pt x="1546945" y="1852277"/>
                </a:cubicBezTo>
                <a:cubicBezTo>
                  <a:pt x="1511984" y="1845125"/>
                  <a:pt x="1475434" y="1833208"/>
                  <a:pt x="1445240" y="1814932"/>
                </a:cubicBezTo>
                <a:cubicBezTo>
                  <a:pt x="1352277" y="1758519"/>
                  <a:pt x="1260903" y="1698132"/>
                  <a:pt x="1169529" y="1637747"/>
                </a:cubicBezTo>
                <a:cubicBezTo>
                  <a:pt x="989958" y="1518563"/>
                  <a:pt x="804032" y="1411298"/>
                  <a:pt x="601421" y="1335021"/>
                </a:cubicBezTo>
                <a:cubicBezTo>
                  <a:pt x="435358" y="1272251"/>
                  <a:pt x="264529" y="1229345"/>
                  <a:pt x="88136" y="1206303"/>
                </a:cubicBezTo>
                <a:lnTo>
                  <a:pt x="0" y="1199738"/>
                </a:lnTo>
                <a:lnTo>
                  <a:pt x="0" y="916790"/>
                </a:lnTo>
                <a:lnTo>
                  <a:pt x="54070" y="894141"/>
                </a:lnTo>
                <a:cubicBezTo>
                  <a:pt x="190436" y="842594"/>
                  <a:pt x="330477" y="800681"/>
                  <a:pt x="474292" y="768501"/>
                </a:cubicBezTo>
                <a:cubicBezTo>
                  <a:pt x="610161" y="737513"/>
                  <a:pt x="746824" y="712883"/>
                  <a:pt x="885871" y="704938"/>
                </a:cubicBezTo>
                <a:cubicBezTo>
                  <a:pt x="1013795" y="697784"/>
                  <a:pt x="1142514" y="689841"/>
                  <a:pt x="1270437" y="693019"/>
                </a:cubicBezTo>
                <a:close/>
                <a:moveTo>
                  <a:pt x="10712133" y="0"/>
                </a:moveTo>
                <a:lnTo>
                  <a:pt x="12207178" y="0"/>
                </a:lnTo>
                <a:lnTo>
                  <a:pt x="12207178" y="2449074"/>
                </a:lnTo>
                <a:lnTo>
                  <a:pt x="11893308" y="2784754"/>
                </a:lnTo>
                <a:cubicBezTo>
                  <a:pt x="11640095" y="3049600"/>
                  <a:pt x="11380828" y="3308630"/>
                  <a:pt x="11114438" y="3560774"/>
                </a:cubicBezTo>
                <a:cubicBezTo>
                  <a:pt x="10643389" y="4006180"/>
                  <a:pt x="10152396" y="4427843"/>
                  <a:pt x="9629114" y="4810571"/>
                </a:cubicBezTo>
                <a:cubicBezTo>
                  <a:pt x="9624365" y="4814370"/>
                  <a:pt x="9619616" y="4817218"/>
                  <a:pt x="9612019" y="4822917"/>
                </a:cubicBezTo>
                <a:cubicBezTo>
                  <a:pt x="9445822" y="4617783"/>
                  <a:pt x="9278676" y="4412650"/>
                  <a:pt x="9114379" y="4210364"/>
                </a:cubicBezTo>
                <a:cubicBezTo>
                  <a:pt x="9174208" y="4154332"/>
                  <a:pt x="9235940" y="4103049"/>
                  <a:pt x="9291022" y="4045117"/>
                </a:cubicBezTo>
                <a:cubicBezTo>
                  <a:pt x="9451519" y="3876071"/>
                  <a:pt x="9562636" y="3676634"/>
                  <a:pt x="9653806" y="3463904"/>
                </a:cubicBezTo>
                <a:cubicBezTo>
                  <a:pt x="9759221" y="3217932"/>
                  <a:pt x="9835198" y="2962467"/>
                  <a:pt x="9895977" y="2703198"/>
                </a:cubicBezTo>
                <a:cubicBezTo>
                  <a:pt x="9948212" y="2483820"/>
                  <a:pt x="9991898" y="2261591"/>
                  <a:pt x="10039382" y="2041263"/>
                </a:cubicBezTo>
                <a:cubicBezTo>
                  <a:pt x="10106810" y="1727862"/>
                  <a:pt x="10170440" y="1413514"/>
                  <a:pt x="10242618" y="1102013"/>
                </a:cubicBezTo>
                <a:cubicBezTo>
                  <a:pt x="10302447" y="842746"/>
                  <a:pt x="10384123" y="590127"/>
                  <a:pt x="10498084" y="348904"/>
                </a:cubicBezTo>
                <a:cubicBezTo>
                  <a:pt x="10542721" y="254886"/>
                  <a:pt x="10592817" y="164427"/>
                  <a:pt x="10651105" y="79667"/>
                </a:cubicBezTo>
                <a:close/>
                <a:moveTo>
                  <a:pt x="9190904" y="0"/>
                </a:moveTo>
                <a:lnTo>
                  <a:pt x="10549871" y="0"/>
                </a:lnTo>
                <a:lnTo>
                  <a:pt x="10523134" y="38119"/>
                </a:lnTo>
                <a:cubicBezTo>
                  <a:pt x="10468646" y="123591"/>
                  <a:pt x="10421161" y="213575"/>
                  <a:pt x="10377475" y="306170"/>
                </a:cubicBezTo>
                <a:cubicBezTo>
                  <a:pt x="10256864" y="561637"/>
                  <a:pt x="10168542" y="829452"/>
                  <a:pt x="10099214" y="1102013"/>
                </a:cubicBezTo>
                <a:cubicBezTo>
                  <a:pt x="10029886" y="1376477"/>
                  <a:pt x="9969105" y="1653788"/>
                  <a:pt x="9907376" y="1930149"/>
                </a:cubicBezTo>
                <a:cubicBezTo>
                  <a:pt x="9834249" y="2257792"/>
                  <a:pt x="9766821" y="2587338"/>
                  <a:pt x="9691794" y="2914030"/>
                </a:cubicBezTo>
                <a:cubicBezTo>
                  <a:pt x="9639561" y="3141008"/>
                  <a:pt x="9572133" y="3365138"/>
                  <a:pt x="9472414" y="3576919"/>
                </a:cubicBezTo>
                <a:cubicBezTo>
                  <a:pt x="9410683" y="3707975"/>
                  <a:pt x="9337558" y="3831435"/>
                  <a:pt x="9219795" y="3920708"/>
                </a:cubicBezTo>
                <a:cubicBezTo>
                  <a:pt x="9181808" y="3949199"/>
                  <a:pt x="9138121" y="3973890"/>
                  <a:pt x="9093485" y="3990985"/>
                </a:cubicBezTo>
                <a:cubicBezTo>
                  <a:pt x="9027957" y="4016627"/>
                  <a:pt x="8965276" y="4005231"/>
                  <a:pt x="8912093" y="3956795"/>
                </a:cubicBezTo>
                <a:cubicBezTo>
                  <a:pt x="8800979" y="3858027"/>
                  <a:pt x="8710759" y="3741216"/>
                  <a:pt x="8629085" y="3617755"/>
                </a:cubicBezTo>
                <a:cubicBezTo>
                  <a:pt x="8318534" y="3146708"/>
                  <a:pt x="8101052" y="2634822"/>
                  <a:pt x="7977592" y="2083999"/>
                </a:cubicBezTo>
                <a:cubicBezTo>
                  <a:pt x="7929159" y="1868417"/>
                  <a:pt x="7902567" y="1649038"/>
                  <a:pt x="7910164" y="1427759"/>
                </a:cubicBezTo>
                <a:cubicBezTo>
                  <a:pt x="7917763" y="1212180"/>
                  <a:pt x="7954800" y="1003246"/>
                  <a:pt x="8059268" y="810457"/>
                </a:cubicBezTo>
                <a:cubicBezTo>
                  <a:pt x="8066864" y="797162"/>
                  <a:pt x="8076360" y="783866"/>
                  <a:pt x="8087759" y="772469"/>
                </a:cubicBezTo>
                <a:cubicBezTo>
                  <a:pt x="8404007" y="454322"/>
                  <a:pt x="8765841" y="198853"/>
                  <a:pt x="9172309" y="7965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Style slide layout">
  <p:cSld name="5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1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Style slide layout">
  <p:cSld name="6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4"/>
          <p:cNvSpPr txBox="1"/>
          <p:nvPr>
            <p:ph idx="1" type="body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5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75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5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5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5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5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5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5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e3d9efbf1_2_2"/>
          <p:cNvSpPr/>
          <p:nvPr/>
        </p:nvSpPr>
        <p:spPr>
          <a:xfrm>
            <a:off x="-1" y="281043"/>
            <a:ext cx="11966714" cy="962589"/>
          </a:xfrm>
          <a:custGeom>
            <a:rect b="b" l="l" r="r" t="t"/>
            <a:pathLst>
              <a:path extrusionOk="0" h="962589" w="11847542">
                <a:moveTo>
                  <a:pt x="0" y="0"/>
                </a:moveTo>
                <a:lnTo>
                  <a:pt x="11847542" y="0"/>
                </a:lnTo>
                <a:lnTo>
                  <a:pt x="11589026" y="962589"/>
                </a:lnTo>
                <a:lnTo>
                  <a:pt x="0" y="9625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8e3d9efbf1_2_2"/>
          <p:cNvSpPr/>
          <p:nvPr/>
        </p:nvSpPr>
        <p:spPr>
          <a:xfrm>
            <a:off x="0" y="191592"/>
            <a:ext cx="11857382" cy="962589"/>
          </a:xfrm>
          <a:custGeom>
            <a:rect b="b" l="l" r="r" t="t"/>
            <a:pathLst>
              <a:path extrusionOk="0" h="962589" w="11857382">
                <a:moveTo>
                  <a:pt x="0" y="0"/>
                </a:moveTo>
                <a:lnTo>
                  <a:pt x="11857382" y="0"/>
                </a:lnTo>
                <a:lnTo>
                  <a:pt x="11589026" y="962589"/>
                </a:lnTo>
                <a:lnTo>
                  <a:pt x="0" y="9625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8e3d9efbf1_2_2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88" name="Google Shape;188;g8e3d9efbf1_2_2"/>
          <p:cNvGrpSpPr/>
          <p:nvPr/>
        </p:nvGrpSpPr>
        <p:grpSpPr>
          <a:xfrm>
            <a:off x="11075358" y="5619482"/>
            <a:ext cx="821368" cy="1018351"/>
            <a:chOff x="9197688" y="3057157"/>
            <a:chExt cx="1437181" cy="1781851"/>
          </a:xfrm>
        </p:grpSpPr>
        <p:grpSp>
          <p:nvGrpSpPr>
            <p:cNvPr id="189" name="Google Shape;189;g8e3d9efbf1_2_2"/>
            <p:cNvGrpSpPr/>
            <p:nvPr/>
          </p:nvGrpSpPr>
          <p:grpSpPr>
            <a:xfrm rot="-1362110">
              <a:off x="9435162" y="3205665"/>
              <a:ext cx="962233" cy="959605"/>
              <a:chOff x="688950" y="1173205"/>
              <a:chExt cx="3371147" cy="3361942"/>
            </a:xfrm>
          </p:grpSpPr>
          <p:sp>
            <p:nvSpPr>
              <p:cNvPr id="190" name="Google Shape;190;g8e3d9efbf1_2_2"/>
              <p:cNvSpPr/>
              <p:nvPr/>
            </p:nvSpPr>
            <p:spPr>
              <a:xfrm>
                <a:off x="1132191" y="2241069"/>
                <a:ext cx="1982589" cy="2294078"/>
              </a:xfrm>
              <a:custGeom>
                <a:rect b="b" l="l" r="r" t="t"/>
                <a:pathLst>
                  <a:path extrusionOk="0" h="2294078" w="1982588">
                    <a:moveTo>
                      <a:pt x="1061590" y="2294078"/>
                    </a:moveTo>
                    <a:cubicBezTo>
                      <a:pt x="1038860" y="2290711"/>
                      <a:pt x="1016129" y="2286922"/>
                      <a:pt x="993399" y="2283555"/>
                    </a:cubicBezTo>
                    <a:cubicBezTo>
                      <a:pt x="794719" y="2254090"/>
                      <a:pt x="607826" y="2190950"/>
                      <a:pt x="431876" y="2094135"/>
                    </a:cubicBezTo>
                    <a:cubicBezTo>
                      <a:pt x="307280" y="2025524"/>
                      <a:pt x="192366" y="1942600"/>
                      <a:pt x="89238" y="1844944"/>
                    </a:cubicBezTo>
                    <a:cubicBezTo>
                      <a:pt x="59351" y="1816742"/>
                      <a:pt x="30307" y="1787276"/>
                      <a:pt x="0" y="1757811"/>
                    </a:cubicBezTo>
                    <a:cubicBezTo>
                      <a:pt x="23572" y="1730029"/>
                      <a:pt x="45040" y="1703511"/>
                      <a:pt x="67349" y="1677834"/>
                    </a:cubicBezTo>
                    <a:cubicBezTo>
                      <a:pt x="186473" y="1539347"/>
                      <a:pt x="304334" y="1399598"/>
                      <a:pt x="424720" y="1262795"/>
                    </a:cubicBezTo>
                    <a:cubicBezTo>
                      <a:pt x="639395" y="1018655"/>
                      <a:pt x="862910" y="782933"/>
                      <a:pt x="1099053" y="559418"/>
                    </a:cubicBezTo>
                    <a:cubicBezTo>
                      <a:pt x="1307835" y="362001"/>
                      <a:pt x="1525457" y="175108"/>
                      <a:pt x="1757390" y="5472"/>
                    </a:cubicBezTo>
                    <a:cubicBezTo>
                      <a:pt x="1759495" y="3788"/>
                      <a:pt x="1761600" y="2526"/>
                      <a:pt x="1764967" y="0"/>
                    </a:cubicBezTo>
                    <a:cubicBezTo>
                      <a:pt x="1838630" y="90921"/>
                      <a:pt x="1912714" y="181842"/>
                      <a:pt x="1985535" y="271501"/>
                    </a:cubicBezTo>
                    <a:cubicBezTo>
                      <a:pt x="1959017" y="296336"/>
                      <a:pt x="1931656" y="319066"/>
                      <a:pt x="1907242" y="344743"/>
                    </a:cubicBezTo>
                    <a:cubicBezTo>
                      <a:pt x="1836105" y="419669"/>
                      <a:pt x="1786855" y="508065"/>
                      <a:pt x="1746446" y="602353"/>
                    </a:cubicBezTo>
                    <a:cubicBezTo>
                      <a:pt x="1699723" y="711375"/>
                      <a:pt x="1666048" y="824605"/>
                      <a:pt x="1639109" y="939520"/>
                    </a:cubicBezTo>
                    <a:cubicBezTo>
                      <a:pt x="1615957" y="1036755"/>
                      <a:pt x="1596594" y="1135253"/>
                      <a:pt x="1575548" y="1232909"/>
                    </a:cubicBezTo>
                    <a:cubicBezTo>
                      <a:pt x="1545662" y="1371817"/>
                      <a:pt x="1517459" y="1511145"/>
                      <a:pt x="1485468" y="1649211"/>
                    </a:cubicBezTo>
                    <a:cubicBezTo>
                      <a:pt x="1458950" y="1764125"/>
                      <a:pt x="1422749" y="1876093"/>
                      <a:pt x="1372238" y="1983010"/>
                    </a:cubicBezTo>
                    <a:cubicBezTo>
                      <a:pt x="1332670" y="2066354"/>
                      <a:pt x="1283421" y="2143385"/>
                      <a:pt x="1214809" y="2206524"/>
                    </a:cubicBezTo>
                    <a:cubicBezTo>
                      <a:pt x="1179451" y="2238936"/>
                      <a:pt x="1139883" y="2265876"/>
                      <a:pt x="1096527" y="2286501"/>
                    </a:cubicBezTo>
                    <a:cubicBezTo>
                      <a:pt x="1091055" y="2289027"/>
                      <a:pt x="1086004" y="2291973"/>
                      <a:pt x="1080532" y="2294920"/>
                    </a:cubicBezTo>
                    <a:cubicBezTo>
                      <a:pt x="1074218" y="2294078"/>
                      <a:pt x="1067904" y="2294078"/>
                      <a:pt x="1061590" y="22940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g8e3d9efbf1_2_2"/>
              <p:cNvSpPr/>
              <p:nvPr/>
            </p:nvSpPr>
            <p:spPr>
              <a:xfrm>
                <a:off x="688950" y="1934631"/>
                <a:ext cx="2125706" cy="2012054"/>
              </a:xfrm>
              <a:custGeom>
                <a:rect b="b" l="l" r="r" t="t"/>
                <a:pathLst>
                  <a:path extrusionOk="0" h="2012053" w="2125705">
                    <a:moveTo>
                      <a:pt x="0" y="858280"/>
                    </a:moveTo>
                    <a:cubicBezTo>
                      <a:pt x="842" y="855754"/>
                      <a:pt x="2526" y="853229"/>
                      <a:pt x="2105" y="850703"/>
                    </a:cubicBezTo>
                    <a:cubicBezTo>
                      <a:pt x="-1263" y="826289"/>
                      <a:pt x="10944" y="806926"/>
                      <a:pt x="22309" y="787142"/>
                    </a:cubicBezTo>
                    <a:cubicBezTo>
                      <a:pt x="84607" y="680226"/>
                      <a:pt x="173424" y="601091"/>
                      <a:pt x="279499" y="540055"/>
                    </a:cubicBezTo>
                    <a:cubicBezTo>
                      <a:pt x="376734" y="483651"/>
                      <a:pt x="481546" y="445346"/>
                      <a:pt x="588884" y="413355"/>
                    </a:cubicBezTo>
                    <a:cubicBezTo>
                      <a:pt x="698326" y="380943"/>
                      <a:pt x="809452" y="357371"/>
                      <a:pt x="920999" y="333799"/>
                    </a:cubicBezTo>
                    <a:cubicBezTo>
                      <a:pt x="1076323" y="300966"/>
                      <a:pt x="1232067" y="269396"/>
                      <a:pt x="1386970" y="233196"/>
                    </a:cubicBezTo>
                    <a:cubicBezTo>
                      <a:pt x="1506936" y="205415"/>
                      <a:pt x="1623534" y="165005"/>
                      <a:pt x="1732976" y="107338"/>
                    </a:cubicBezTo>
                    <a:cubicBezTo>
                      <a:pt x="1787697" y="78714"/>
                      <a:pt x="1838630" y="44619"/>
                      <a:pt x="1884933" y="3788"/>
                    </a:cubicBezTo>
                    <a:cubicBezTo>
                      <a:pt x="1886616" y="2526"/>
                      <a:pt x="1888300" y="1263"/>
                      <a:pt x="1889563" y="0"/>
                    </a:cubicBezTo>
                    <a:cubicBezTo>
                      <a:pt x="1969119" y="79977"/>
                      <a:pt x="2047833" y="159112"/>
                      <a:pt x="2128231" y="239931"/>
                    </a:cubicBezTo>
                    <a:cubicBezTo>
                      <a:pt x="1493466" y="772410"/>
                      <a:pt x="916369" y="1361714"/>
                      <a:pt x="399464" y="2014158"/>
                    </a:cubicBezTo>
                    <a:cubicBezTo>
                      <a:pt x="367473" y="1972486"/>
                      <a:pt x="337166" y="1935023"/>
                      <a:pt x="309385" y="1895456"/>
                    </a:cubicBezTo>
                    <a:cubicBezTo>
                      <a:pt x="210045" y="1754865"/>
                      <a:pt x="133435" y="1602487"/>
                      <a:pt x="80819" y="1438745"/>
                    </a:cubicBezTo>
                    <a:cubicBezTo>
                      <a:pt x="49670" y="1342351"/>
                      <a:pt x="27361" y="1243853"/>
                      <a:pt x="14733" y="1143251"/>
                    </a:cubicBezTo>
                    <a:cubicBezTo>
                      <a:pt x="8840" y="1095264"/>
                      <a:pt x="6314" y="1047278"/>
                      <a:pt x="2526" y="998871"/>
                    </a:cubicBezTo>
                    <a:cubicBezTo>
                      <a:pt x="2105" y="994241"/>
                      <a:pt x="1263" y="989611"/>
                      <a:pt x="421" y="984559"/>
                    </a:cubicBezTo>
                    <a:cubicBezTo>
                      <a:pt x="0" y="942887"/>
                      <a:pt x="0" y="900373"/>
                      <a:pt x="0" y="8582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g8e3d9efbf1_2_2"/>
              <p:cNvSpPr/>
              <p:nvPr/>
            </p:nvSpPr>
            <p:spPr>
              <a:xfrm>
                <a:off x="2341949" y="2603904"/>
                <a:ext cx="1309098" cy="1927867"/>
              </a:xfrm>
              <a:custGeom>
                <a:rect b="b" l="l" r="r" t="t"/>
                <a:pathLst>
                  <a:path extrusionOk="0" h="1927867" w="1309097">
                    <a:moveTo>
                      <a:pt x="0" y="1928717"/>
                    </a:moveTo>
                    <a:cubicBezTo>
                      <a:pt x="23151" y="1907250"/>
                      <a:pt x="46723" y="1887045"/>
                      <a:pt x="68191" y="1864736"/>
                    </a:cubicBezTo>
                    <a:cubicBezTo>
                      <a:pt x="131752" y="1798649"/>
                      <a:pt x="177212" y="1721198"/>
                      <a:pt x="215938" y="1639116"/>
                    </a:cubicBezTo>
                    <a:cubicBezTo>
                      <a:pt x="269396" y="1525886"/>
                      <a:pt x="308543" y="1407183"/>
                      <a:pt x="339271" y="1286376"/>
                    </a:cubicBezTo>
                    <a:cubicBezTo>
                      <a:pt x="369999" y="1164726"/>
                      <a:pt x="396939" y="1041814"/>
                      <a:pt x="424299" y="919323"/>
                    </a:cubicBezTo>
                    <a:cubicBezTo>
                      <a:pt x="456711" y="774102"/>
                      <a:pt x="486597" y="628038"/>
                      <a:pt x="519851" y="483238"/>
                    </a:cubicBezTo>
                    <a:cubicBezTo>
                      <a:pt x="543002" y="382635"/>
                      <a:pt x="572888" y="283295"/>
                      <a:pt x="617086" y="189427"/>
                    </a:cubicBezTo>
                    <a:cubicBezTo>
                      <a:pt x="644447" y="131339"/>
                      <a:pt x="676858" y="76618"/>
                      <a:pt x="729054" y="37050"/>
                    </a:cubicBezTo>
                    <a:cubicBezTo>
                      <a:pt x="745891" y="24422"/>
                      <a:pt x="765254" y="13478"/>
                      <a:pt x="785038" y="5901"/>
                    </a:cubicBezTo>
                    <a:cubicBezTo>
                      <a:pt x="814082" y="-5464"/>
                      <a:pt x="841864" y="-413"/>
                      <a:pt x="865436" y="21055"/>
                    </a:cubicBezTo>
                    <a:cubicBezTo>
                      <a:pt x="914685" y="64832"/>
                      <a:pt x="954673" y="116606"/>
                      <a:pt x="990873" y="171327"/>
                    </a:cubicBezTo>
                    <a:cubicBezTo>
                      <a:pt x="1128518" y="380109"/>
                      <a:pt x="1224912" y="606992"/>
                      <a:pt x="1279633" y="851132"/>
                    </a:cubicBezTo>
                    <a:cubicBezTo>
                      <a:pt x="1301100" y="946684"/>
                      <a:pt x="1312886" y="1043919"/>
                      <a:pt x="1309519" y="1141996"/>
                    </a:cubicBezTo>
                    <a:cubicBezTo>
                      <a:pt x="1306151" y="1237547"/>
                      <a:pt x="1289735" y="1330152"/>
                      <a:pt x="1243432" y="1415602"/>
                    </a:cubicBezTo>
                    <a:cubicBezTo>
                      <a:pt x="1240065" y="1421495"/>
                      <a:pt x="1235856" y="1427388"/>
                      <a:pt x="1230804" y="1432439"/>
                    </a:cubicBezTo>
                    <a:cubicBezTo>
                      <a:pt x="1090634" y="1573451"/>
                      <a:pt x="930259" y="1686682"/>
                      <a:pt x="750101" y="1771289"/>
                    </a:cubicBezTo>
                    <a:cubicBezTo>
                      <a:pt x="607825" y="1838217"/>
                      <a:pt x="458816" y="1884099"/>
                      <a:pt x="303492" y="1908934"/>
                    </a:cubicBezTo>
                    <a:cubicBezTo>
                      <a:pt x="205836" y="1924508"/>
                      <a:pt x="107338" y="1931664"/>
                      <a:pt x="8419" y="1929980"/>
                    </a:cubicBezTo>
                    <a:cubicBezTo>
                      <a:pt x="5472" y="1929138"/>
                      <a:pt x="2525" y="1928717"/>
                      <a:pt x="0" y="19287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g8e3d9efbf1_2_2"/>
              <p:cNvSpPr/>
              <p:nvPr/>
            </p:nvSpPr>
            <p:spPr>
              <a:xfrm>
                <a:off x="698631" y="1470056"/>
                <a:ext cx="1780541" cy="1195446"/>
              </a:xfrm>
              <a:custGeom>
                <a:rect b="b" l="l" r="r" t="t"/>
                <a:pathLst>
                  <a:path extrusionOk="0" h="1195446" w="1780541">
                    <a:moveTo>
                      <a:pt x="0" y="1198680"/>
                    </a:moveTo>
                    <a:cubicBezTo>
                      <a:pt x="5893" y="1161217"/>
                      <a:pt x="10523" y="1123334"/>
                      <a:pt x="17258" y="1085871"/>
                    </a:cubicBezTo>
                    <a:cubicBezTo>
                      <a:pt x="44619" y="935177"/>
                      <a:pt x="91342" y="790377"/>
                      <a:pt x="158691" y="652732"/>
                    </a:cubicBezTo>
                    <a:cubicBezTo>
                      <a:pt x="280762" y="402698"/>
                      <a:pt x="454185" y="195179"/>
                      <a:pt x="678121" y="30174"/>
                    </a:cubicBezTo>
                    <a:cubicBezTo>
                      <a:pt x="691591" y="20071"/>
                      <a:pt x="711375" y="17125"/>
                      <a:pt x="728633" y="13757"/>
                    </a:cubicBezTo>
                    <a:cubicBezTo>
                      <a:pt x="794719" y="709"/>
                      <a:pt x="861647" y="-2659"/>
                      <a:pt x="928997" y="1971"/>
                    </a:cubicBezTo>
                    <a:cubicBezTo>
                      <a:pt x="1159667" y="18388"/>
                      <a:pt x="1372659" y="91630"/>
                      <a:pt x="1573864" y="201493"/>
                    </a:cubicBezTo>
                    <a:cubicBezTo>
                      <a:pt x="1634899" y="234747"/>
                      <a:pt x="1692988" y="272631"/>
                      <a:pt x="1741395" y="323563"/>
                    </a:cubicBezTo>
                    <a:cubicBezTo>
                      <a:pt x="1754865" y="337875"/>
                      <a:pt x="1766651" y="353870"/>
                      <a:pt x="1776332" y="371129"/>
                    </a:cubicBezTo>
                    <a:cubicBezTo>
                      <a:pt x="1780962" y="379126"/>
                      <a:pt x="1782225" y="391754"/>
                      <a:pt x="1780121" y="401015"/>
                    </a:cubicBezTo>
                    <a:cubicBezTo>
                      <a:pt x="1771281" y="445634"/>
                      <a:pt x="1740553" y="473836"/>
                      <a:pt x="1704774" y="497829"/>
                    </a:cubicBezTo>
                    <a:cubicBezTo>
                      <a:pt x="1654262" y="531925"/>
                      <a:pt x="1597436" y="552550"/>
                      <a:pt x="1539769" y="571492"/>
                    </a:cubicBezTo>
                    <a:cubicBezTo>
                      <a:pt x="1441691" y="603483"/>
                      <a:pt x="1341510" y="625792"/>
                      <a:pt x="1240907" y="647681"/>
                    </a:cubicBezTo>
                    <a:cubicBezTo>
                      <a:pt x="1063695" y="686406"/>
                      <a:pt x="886482" y="723448"/>
                      <a:pt x="710112" y="764279"/>
                    </a:cubicBezTo>
                    <a:cubicBezTo>
                      <a:pt x="588463" y="792481"/>
                      <a:pt x="469339" y="829944"/>
                      <a:pt x="354425" y="879614"/>
                    </a:cubicBezTo>
                    <a:cubicBezTo>
                      <a:pt x="265608" y="918340"/>
                      <a:pt x="181001" y="964642"/>
                      <a:pt x="110284" y="1031991"/>
                    </a:cubicBezTo>
                    <a:cubicBezTo>
                      <a:pt x="63140" y="1077873"/>
                      <a:pt x="26098" y="1130489"/>
                      <a:pt x="5893" y="1193629"/>
                    </a:cubicBezTo>
                    <a:cubicBezTo>
                      <a:pt x="5051" y="1195734"/>
                      <a:pt x="4209" y="1197418"/>
                      <a:pt x="3367" y="1199522"/>
                    </a:cubicBezTo>
                    <a:cubicBezTo>
                      <a:pt x="2105" y="1199101"/>
                      <a:pt x="1263" y="1199101"/>
                      <a:pt x="0" y="1198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g8e3d9efbf1_2_2"/>
              <p:cNvSpPr/>
              <p:nvPr/>
            </p:nvSpPr>
            <p:spPr>
              <a:xfrm>
                <a:off x="3256117" y="2400093"/>
                <a:ext cx="803980" cy="1544820"/>
              </a:xfrm>
              <a:custGeom>
                <a:rect b="b" l="l" r="r" t="t"/>
                <a:pathLst>
                  <a:path extrusionOk="0" h="1544819" w="803979">
                    <a:moveTo>
                      <a:pt x="406716" y="1546170"/>
                    </a:moveTo>
                    <a:cubicBezTo>
                      <a:pt x="415555" y="1507865"/>
                      <a:pt x="426079" y="1470824"/>
                      <a:pt x="432393" y="1432940"/>
                    </a:cubicBezTo>
                    <a:cubicBezTo>
                      <a:pt x="439548" y="1389584"/>
                      <a:pt x="445862" y="1345386"/>
                      <a:pt x="447967" y="1301188"/>
                    </a:cubicBezTo>
                    <a:cubicBezTo>
                      <a:pt x="450072" y="1253202"/>
                      <a:pt x="449230" y="1204795"/>
                      <a:pt x="446284" y="1156809"/>
                    </a:cubicBezTo>
                    <a:cubicBezTo>
                      <a:pt x="439970" y="1063782"/>
                      <a:pt x="419344" y="973282"/>
                      <a:pt x="391562" y="884466"/>
                    </a:cubicBezTo>
                    <a:cubicBezTo>
                      <a:pt x="340209" y="721986"/>
                      <a:pt x="262757" y="572134"/>
                      <a:pt x="173520" y="427755"/>
                    </a:cubicBezTo>
                    <a:cubicBezTo>
                      <a:pt x="125533" y="350303"/>
                      <a:pt x="76284" y="273273"/>
                      <a:pt x="28719" y="195400"/>
                    </a:cubicBezTo>
                    <a:cubicBezTo>
                      <a:pt x="17775" y="177300"/>
                      <a:pt x="10198" y="156675"/>
                      <a:pt x="2200" y="136891"/>
                    </a:cubicBezTo>
                    <a:cubicBezTo>
                      <a:pt x="-2430" y="125105"/>
                      <a:pt x="517" y="114581"/>
                      <a:pt x="8514" y="104058"/>
                    </a:cubicBezTo>
                    <a:cubicBezTo>
                      <a:pt x="43873" y="58177"/>
                      <a:pt x="92280" y="32921"/>
                      <a:pt x="146159" y="17346"/>
                    </a:cubicBezTo>
                    <a:cubicBezTo>
                      <a:pt x="214350" y="-2438"/>
                      <a:pt x="283804" y="-3700"/>
                      <a:pt x="353679" y="5560"/>
                    </a:cubicBezTo>
                    <a:cubicBezTo>
                      <a:pt x="457228" y="19030"/>
                      <a:pt x="551095" y="56072"/>
                      <a:pt x="634861" y="118370"/>
                    </a:cubicBezTo>
                    <a:cubicBezTo>
                      <a:pt x="705157" y="170144"/>
                      <a:pt x="759036" y="235810"/>
                      <a:pt x="796499" y="314524"/>
                    </a:cubicBezTo>
                    <a:cubicBezTo>
                      <a:pt x="801550" y="324626"/>
                      <a:pt x="802392" y="337254"/>
                      <a:pt x="803234" y="349040"/>
                    </a:cubicBezTo>
                    <a:cubicBezTo>
                      <a:pt x="808285" y="426071"/>
                      <a:pt x="807864" y="503522"/>
                      <a:pt x="802392" y="580553"/>
                    </a:cubicBezTo>
                    <a:cubicBezTo>
                      <a:pt x="794394" y="689153"/>
                      <a:pt x="776294" y="796070"/>
                      <a:pt x="748091" y="901303"/>
                    </a:cubicBezTo>
                    <a:cubicBezTo>
                      <a:pt x="710629" y="1039368"/>
                      <a:pt x="655908" y="1170699"/>
                      <a:pt x="584770" y="1294453"/>
                    </a:cubicBezTo>
                    <a:cubicBezTo>
                      <a:pt x="532575" y="1383270"/>
                      <a:pt x="473644" y="1467035"/>
                      <a:pt x="406716" y="15461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g8e3d9efbf1_2_2"/>
              <p:cNvSpPr/>
              <p:nvPr/>
            </p:nvSpPr>
            <p:spPr>
              <a:xfrm>
                <a:off x="2948933" y="1703539"/>
                <a:ext cx="1098632" cy="938678"/>
              </a:xfrm>
              <a:custGeom>
                <a:rect b="b" l="l" r="r" t="t"/>
                <a:pathLst>
                  <a:path extrusionOk="0" h="938677" w="1098631">
                    <a:moveTo>
                      <a:pt x="655812" y="0"/>
                    </a:moveTo>
                    <a:cubicBezTo>
                      <a:pt x="902057" y="266029"/>
                      <a:pt x="1050646" y="577518"/>
                      <a:pt x="1100316" y="939941"/>
                    </a:cubicBezTo>
                    <a:cubicBezTo>
                      <a:pt x="1088950" y="922261"/>
                      <a:pt x="1079269" y="907950"/>
                      <a:pt x="1069588" y="893217"/>
                    </a:cubicBezTo>
                    <a:cubicBezTo>
                      <a:pt x="1019918" y="820396"/>
                      <a:pt x="961408" y="755993"/>
                      <a:pt x="886061" y="708849"/>
                    </a:cubicBezTo>
                    <a:cubicBezTo>
                      <a:pt x="825868" y="670965"/>
                      <a:pt x="760203" y="648656"/>
                      <a:pt x="689065" y="641079"/>
                    </a:cubicBezTo>
                    <a:cubicBezTo>
                      <a:pt x="574993" y="629293"/>
                      <a:pt x="466813" y="654128"/>
                      <a:pt x="361580" y="695379"/>
                    </a:cubicBezTo>
                    <a:cubicBezTo>
                      <a:pt x="318224" y="712217"/>
                      <a:pt x="276131" y="733684"/>
                      <a:pt x="233196" y="752626"/>
                    </a:cubicBezTo>
                    <a:cubicBezTo>
                      <a:pt x="229408" y="754310"/>
                      <a:pt x="225619" y="756414"/>
                      <a:pt x="220568" y="758940"/>
                    </a:cubicBezTo>
                    <a:cubicBezTo>
                      <a:pt x="146905" y="666335"/>
                      <a:pt x="73242" y="574151"/>
                      <a:pt x="0" y="481967"/>
                    </a:cubicBezTo>
                    <a:cubicBezTo>
                      <a:pt x="49249" y="420090"/>
                      <a:pt x="539214" y="59772"/>
                      <a:pt x="655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g8e3d9efbf1_2_2"/>
              <p:cNvSpPr/>
              <p:nvPr/>
            </p:nvSpPr>
            <p:spPr>
              <a:xfrm>
                <a:off x="1457151" y="1173205"/>
                <a:ext cx="1304889" cy="614560"/>
              </a:xfrm>
              <a:custGeom>
                <a:rect b="b" l="l" r="r" t="t"/>
                <a:pathLst>
                  <a:path extrusionOk="0" h="614560" w="1304888">
                    <a:moveTo>
                      <a:pt x="0" y="269357"/>
                    </a:moveTo>
                    <a:cubicBezTo>
                      <a:pt x="37463" y="247469"/>
                      <a:pt x="74084" y="224738"/>
                      <a:pt x="111968" y="204113"/>
                    </a:cubicBezTo>
                    <a:cubicBezTo>
                      <a:pt x="248771" y="129187"/>
                      <a:pt x="393150" y="74466"/>
                      <a:pt x="545528" y="40370"/>
                    </a:cubicBezTo>
                    <a:cubicBezTo>
                      <a:pt x="617507" y="23954"/>
                      <a:pt x="689907" y="10905"/>
                      <a:pt x="763570" y="6696"/>
                    </a:cubicBezTo>
                    <a:cubicBezTo>
                      <a:pt x="831340" y="2907"/>
                      <a:pt x="899531" y="-1302"/>
                      <a:pt x="967301" y="382"/>
                    </a:cubicBezTo>
                    <a:cubicBezTo>
                      <a:pt x="1030441" y="1645"/>
                      <a:pt x="1093160" y="9642"/>
                      <a:pt x="1155879" y="15956"/>
                    </a:cubicBezTo>
                    <a:cubicBezTo>
                      <a:pt x="1163035" y="16798"/>
                      <a:pt x="1171453" y="21849"/>
                      <a:pt x="1176504" y="27742"/>
                    </a:cubicBezTo>
                    <a:cubicBezTo>
                      <a:pt x="1231226" y="88356"/>
                      <a:pt x="1274581" y="156126"/>
                      <a:pt x="1296470" y="236104"/>
                    </a:cubicBezTo>
                    <a:cubicBezTo>
                      <a:pt x="1333091" y="368276"/>
                      <a:pt x="1286789" y="506763"/>
                      <a:pt x="1177346" y="588844"/>
                    </a:cubicBezTo>
                    <a:cubicBezTo>
                      <a:pt x="1158825" y="602735"/>
                      <a:pt x="1139462" y="620414"/>
                      <a:pt x="1113786" y="614521"/>
                    </a:cubicBezTo>
                    <a:cubicBezTo>
                      <a:pt x="1095265" y="610733"/>
                      <a:pt x="1075902" y="604419"/>
                      <a:pt x="1059906" y="594737"/>
                    </a:cubicBezTo>
                    <a:cubicBezTo>
                      <a:pt x="1010657" y="564851"/>
                      <a:pt x="962250" y="532860"/>
                      <a:pt x="913843" y="500870"/>
                    </a:cubicBezTo>
                    <a:cubicBezTo>
                      <a:pt x="818712" y="437730"/>
                      <a:pt x="720214" y="380904"/>
                      <a:pt x="612877" y="340495"/>
                    </a:cubicBezTo>
                    <a:cubicBezTo>
                      <a:pt x="524902" y="307241"/>
                      <a:pt x="434402" y="284511"/>
                      <a:pt x="340955" y="272304"/>
                    </a:cubicBezTo>
                    <a:cubicBezTo>
                      <a:pt x="253822" y="260938"/>
                      <a:pt x="166689" y="260097"/>
                      <a:pt x="79556" y="265148"/>
                    </a:cubicBezTo>
                    <a:cubicBezTo>
                      <a:pt x="53458" y="266832"/>
                      <a:pt x="27361" y="270199"/>
                      <a:pt x="1263" y="273146"/>
                    </a:cubicBezTo>
                    <a:cubicBezTo>
                      <a:pt x="1263" y="271883"/>
                      <a:pt x="421" y="270620"/>
                      <a:pt x="0" y="2693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g8e3d9efbf1_2_2"/>
              <p:cNvSpPr/>
              <p:nvPr/>
            </p:nvSpPr>
            <p:spPr>
              <a:xfrm>
                <a:off x="2629867" y="1203472"/>
                <a:ext cx="921841" cy="917631"/>
              </a:xfrm>
              <a:custGeom>
                <a:rect b="b" l="l" r="r" t="t"/>
                <a:pathLst>
                  <a:path extrusionOk="0" h="917631" w="921840">
                    <a:moveTo>
                      <a:pt x="255506" y="917631"/>
                    </a:moveTo>
                    <a:cubicBezTo>
                      <a:pt x="170477" y="838496"/>
                      <a:pt x="85870" y="759361"/>
                      <a:pt x="0" y="679384"/>
                    </a:cubicBezTo>
                    <a:cubicBezTo>
                      <a:pt x="8419" y="670544"/>
                      <a:pt x="16416" y="662547"/>
                      <a:pt x="23993" y="654549"/>
                    </a:cubicBezTo>
                    <a:cubicBezTo>
                      <a:pt x="69454" y="607405"/>
                      <a:pt x="111547" y="557314"/>
                      <a:pt x="143117" y="499646"/>
                    </a:cubicBezTo>
                    <a:cubicBezTo>
                      <a:pt x="199943" y="396518"/>
                      <a:pt x="203310" y="289180"/>
                      <a:pt x="163742" y="179738"/>
                    </a:cubicBezTo>
                    <a:cubicBezTo>
                      <a:pt x="143959" y="124596"/>
                      <a:pt x="116177" y="73242"/>
                      <a:pt x="84186" y="24414"/>
                    </a:cubicBezTo>
                    <a:cubicBezTo>
                      <a:pt x="79556" y="17258"/>
                      <a:pt x="74926" y="9681"/>
                      <a:pt x="68191" y="0"/>
                    </a:cubicBezTo>
                    <a:cubicBezTo>
                      <a:pt x="93447" y="5472"/>
                      <a:pt x="116177" y="9681"/>
                      <a:pt x="138487" y="15154"/>
                    </a:cubicBezTo>
                    <a:cubicBezTo>
                      <a:pt x="314436" y="57668"/>
                      <a:pt x="479441" y="126280"/>
                      <a:pt x="633502" y="221410"/>
                    </a:cubicBezTo>
                    <a:cubicBezTo>
                      <a:pt x="736631" y="285392"/>
                      <a:pt x="831340" y="359476"/>
                      <a:pt x="918473" y="443662"/>
                    </a:cubicBezTo>
                    <a:cubicBezTo>
                      <a:pt x="926892" y="452081"/>
                      <a:pt x="926471" y="455448"/>
                      <a:pt x="915527" y="460920"/>
                    </a:cubicBezTo>
                    <a:cubicBezTo>
                      <a:pt x="743786" y="540476"/>
                      <a:pt x="593093" y="652023"/>
                      <a:pt x="445346" y="768200"/>
                    </a:cubicBezTo>
                    <a:cubicBezTo>
                      <a:pt x="384732" y="816187"/>
                      <a:pt x="324117" y="864173"/>
                      <a:pt x="263924" y="912159"/>
                    </a:cubicBezTo>
                    <a:cubicBezTo>
                      <a:pt x="261399" y="913843"/>
                      <a:pt x="258873" y="915527"/>
                      <a:pt x="255506" y="9176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8" name="Google Shape;198;g8e3d9efbf1_2_2"/>
            <p:cNvSpPr/>
            <p:nvPr/>
          </p:nvSpPr>
          <p:spPr>
            <a:xfrm>
              <a:off x="9197688" y="3800843"/>
              <a:ext cx="1437181" cy="1038165"/>
            </a:xfrm>
            <a:custGeom>
              <a:rect b="b" l="l" r="r" t="t"/>
              <a:pathLst>
                <a:path extrusionOk="0" h="3245348" w="4492692">
                  <a:moveTo>
                    <a:pt x="4492692" y="326228"/>
                  </a:moveTo>
                  <a:cubicBezTo>
                    <a:pt x="4474067" y="326793"/>
                    <a:pt x="4455441" y="327357"/>
                    <a:pt x="4436816" y="327357"/>
                  </a:cubicBezTo>
                  <a:cubicBezTo>
                    <a:pt x="4358363" y="327357"/>
                    <a:pt x="4279910" y="327921"/>
                    <a:pt x="4201458" y="326793"/>
                  </a:cubicBezTo>
                  <a:cubicBezTo>
                    <a:pt x="4186783" y="326793"/>
                    <a:pt x="4176623" y="331308"/>
                    <a:pt x="4166464" y="342032"/>
                  </a:cubicBezTo>
                  <a:cubicBezTo>
                    <a:pt x="4016896" y="498937"/>
                    <a:pt x="3885953" y="669389"/>
                    <a:pt x="3771942" y="853386"/>
                  </a:cubicBezTo>
                  <a:cubicBezTo>
                    <a:pt x="3602056" y="1127124"/>
                    <a:pt x="3476192" y="1418923"/>
                    <a:pt x="3399997" y="1731605"/>
                  </a:cubicBezTo>
                  <a:cubicBezTo>
                    <a:pt x="3372905" y="1842229"/>
                    <a:pt x="3352587" y="1955111"/>
                    <a:pt x="3335655" y="2067993"/>
                  </a:cubicBezTo>
                  <a:cubicBezTo>
                    <a:pt x="3312514" y="2225463"/>
                    <a:pt x="3304612" y="2384626"/>
                    <a:pt x="3310256" y="2543789"/>
                  </a:cubicBezTo>
                  <a:cubicBezTo>
                    <a:pt x="3314207" y="2647640"/>
                    <a:pt x="3323238" y="2751492"/>
                    <a:pt x="3333961" y="2854778"/>
                  </a:cubicBezTo>
                  <a:cubicBezTo>
                    <a:pt x="3341863" y="2932667"/>
                    <a:pt x="3355973" y="3009426"/>
                    <a:pt x="3366133" y="3086750"/>
                  </a:cubicBezTo>
                  <a:cubicBezTo>
                    <a:pt x="3371777" y="3131338"/>
                    <a:pt x="3342992" y="3163510"/>
                    <a:pt x="3298404" y="3158995"/>
                  </a:cubicBezTo>
                  <a:cubicBezTo>
                    <a:pt x="3263410" y="3155044"/>
                    <a:pt x="3227853" y="3148271"/>
                    <a:pt x="3195117" y="3136418"/>
                  </a:cubicBezTo>
                  <a:cubicBezTo>
                    <a:pt x="3084493" y="3095781"/>
                    <a:pt x="2974997" y="3052886"/>
                    <a:pt x="2866067" y="3009991"/>
                  </a:cubicBezTo>
                  <a:cubicBezTo>
                    <a:pt x="2848570" y="3003218"/>
                    <a:pt x="2835589" y="3004347"/>
                    <a:pt x="2819785" y="3013377"/>
                  </a:cubicBezTo>
                  <a:cubicBezTo>
                    <a:pt x="2689407" y="3087315"/>
                    <a:pt x="2555078" y="3153915"/>
                    <a:pt x="2413411" y="3203018"/>
                  </a:cubicBezTo>
                  <a:cubicBezTo>
                    <a:pt x="2362050" y="3221080"/>
                    <a:pt x="2308996" y="3235754"/>
                    <a:pt x="2255941" y="3248735"/>
                  </a:cubicBezTo>
                  <a:cubicBezTo>
                    <a:pt x="2241266" y="3252122"/>
                    <a:pt x="2222641" y="3245349"/>
                    <a:pt x="2206838" y="3241398"/>
                  </a:cubicBezTo>
                  <a:cubicBezTo>
                    <a:pt x="2051625" y="3201890"/>
                    <a:pt x="1907136" y="3136418"/>
                    <a:pt x="1765470" y="3063045"/>
                  </a:cubicBezTo>
                  <a:cubicBezTo>
                    <a:pt x="1731605" y="3044984"/>
                    <a:pt x="1697741" y="3026923"/>
                    <a:pt x="1663876" y="3007733"/>
                  </a:cubicBezTo>
                  <a:cubicBezTo>
                    <a:pt x="1654846" y="3002653"/>
                    <a:pt x="1647509" y="3003218"/>
                    <a:pt x="1637914" y="3006604"/>
                  </a:cubicBezTo>
                  <a:cubicBezTo>
                    <a:pt x="1521081" y="3051757"/>
                    <a:pt x="1404249" y="3096910"/>
                    <a:pt x="1286852" y="3139805"/>
                  </a:cubicBezTo>
                  <a:cubicBezTo>
                    <a:pt x="1256938" y="3150528"/>
                    <a:pt x="1224767" y="3156173"/>
                    <a:pt x="1193160" y="3158995"/>
                  </a:cubicBezTo>
                  <a:cubicBezTo>
                    <a:pt x="1146878" y="3162946"/>
                    <a:pt x="1119222" y="3127952"/>
                    <a:pt x="1125995" y="3081671"/>
                  </a:cubicBezTo>
                  <a:cubicBezTo>
                    <a:pt x="1141234" y="2974997"/>
                    <a:pt x="1157038" y="2868324"/>
                    <a:pt x="1168890" y="2761087"/>
                  </a:cubicBezTo>
                  <a:cubicBezTo>
                    <a:pt x="1185822" y="2607003"/>
                    <a:pt x="1187516" y="2451791"/>
                    <a:pt x="1178485" y="2297143"/>
                  </a:cubicBezTo>
                  <a:cubicBezTo>
                    <a:pt x="1159295" y="1966399"/>
                    <a:pt x="1089873" y="1646380"/>
                    <a:pt x="966267" y="1338777"/>
                  </a:cubicBezTo>
                  <a:cubicBezTo>
                    <a:pt x="827987" y="995617"/>
                    <a:pt x="635524" y="686885"/>
                    <a:pt x="388878" y="411454"/>
                  </a:cubicBezTo>
                  <a:cubicBezTo>
                    <a:pt x="366866" y="387184"/>
                    <a:pt x="343725" y="364044"/>
                    <a:pt x="322277" y="339210"/>
                  </a:cubicBezTo>
                  <a:cubicBezTo>
                    <a:pt x="314376" y="330179"/>
                    <a:pt x="305909" y="327921"/>
                    <a:pt x="294621" y="327921"/>
                  </a:cubicBezTo>
                  <a:cubicBezTo>
                    <a:pt x="203751" y="327357"/>
                    <a:pt x="113446" y="327357"/>
                    <a:pt x="22576" y="327357"/>
                  </a:cubicBezTo>
                  <a:cubicBezTo>
                    <a:pt x="15803" y="327357"/>
                    <a:pt x="9031" y="327357"/>
                    <a:pt x="0" y="327357"/>
                  </a:cubicBezTo>
                  <a:cubicBezTo>
                    <a:pt x="0" y="217297"/>
                    <a:pt x="0" y="108366"/>
                    <a:pt x="0" y="0"/>
                  </a:cubicBezTo>
                  <a:cubicBezTo>
                    <a:pt x="1497376" y="0"/>
                    <a:pt x="2995316" y="0"/>
                    <a:pt x="4492692" y="0"/>
                  </a:cubicBezTo>
                  <a:cubicBezTo>
                    <a:pt x="4492692" y="108931"/>
                    <a:pt x="4492692" y="217862"/>
                    <a:pt x="4492692" y="326228"/>
                  </a:cubicBezTo>
                  <a:close/>
                  <a:moveTo>
                    <a:pt x="2097342" y="2619984"/>
                  </a:moveTo>
                  <a:cubicBezTo>
                    <a:pt x="1986154" y="2543789"/>
                    <a:pt x="1876094" y="2468723"/>
                    <a:pt x="1766034" y="2394221"/>
                  </a:cubicBezTo>
                  <a:cubicBezTo>
                    <a:pt x="1761519" y="2390835"/>
                    <a:pt x="1751924" y="2391399"/>
                    <a:pt x="1746845" y="2393657"/>
                  </a:cubicBezTo>
                  <a:cubicBezTo>
                    <a:pt x="1724268" y="2404945"/>
                    <a:pt x="1703385" y="2418491"/>
                    <a:pt x="1680809" y="2429779"/>
                  </a:cubicBezTo>
                  <a:cubicBezTo>
                    <a:pt x="1567363" y="2487348"/>
                    <a:pt x="1454481" y="2544918"/>
                    <a:pt x="1341035" y="2601923"/>
                  </a:cubicBezTo>
                  <a:cubicBezTo>
                    <a:pt x="1321845" y="2611518"/>
                    <a:pt x="1321280" y="2617162"/>
                    <a:pt x="1339342" y="2629015"/>
                  </a:cubicBezTo>
                  <a:cubicBezTo>
                    <a:pt x="1441499" y="2695615"/>
                    <a:pt x="1544222" y="2761087"/>
                    <a:pt x="1646380" y="2827687"/>
                  </a:cubicBezTo>
                  <a:cubicBezTo>
                    <a:pt x="1657104" y="2834460"/>
                    <a:pt x="1665570" y="2834460"/>
                    <a:pt x="1676293" y="2828816"/>
                  </a:cubicBezTo>
                  <a:cubicBezTo>
                    <a:pt x="1767728" y="2784227"/>
                    <a:pt x="1860291" y="2740768"/>
                    <a:pt x="1951725" y="2696180"/>
                  </a:cubicBezTo>
                  <a:cubicBezTo>
                    <a:pt x="2001393" y="2671910"/>
                    <a:pt x="2049932" y="2645383"/>
                    <a:pt x="2097342" y="2619984"/>
                  </a:cubicBezTo>
                  <a:close/>
                  <a:moveTo>
                    <a:pt x="2397043" y="2618291"/>
                  </a:moveTo>
                  <a:cubicBezTo>
                    <a:pt x="2397043" y="2618291"/>
                    <a:pt x="2397043" y="2619420"/>
                    <a:pt x="2397608" y="2619420"/>
                  </a:cubicBezTo>
                  <a:cubicBezTo>
                    <a:pt x="2539839" y="2689971"/>
                    <a:pt x="2682070" y="2761087"/>
                    <a:pt x="2824865" y="2831073"/>
                  </a:cubicBezTo>
                  <a:cubicBezTo>
                    <a:pt x="2829380" y="2833331"/>
                    <a:pt x="2837282" y="2832202"/>
                    <a:pt x="2841797" y="2828816"/>
                  </a:cubicBezTo>
                  <a:cubicBezTo>
                    <a:pt x="2946213" y="2761651"/>
                    <a:pt x="3051193" y="2694486"/>
                    <a:pt x="3155044" y="2627322"/>
                  </a:cubicBezTo>
                  <a:cubicBezTo>
                    <a:pt x="3170283" y="2617727"/>
                    <a:pt x="3169154" y="2610954"/>
                    <a:pt x="3153915" y="2603052"/>
                  </a:cubicBezTo>
                  <a:cubicBezTo>
                    <a:pt x="3017893" y="2533065"/>
                    <a:pt x="2882435" y="2463079"/>
                    <a:pt x="2746412" y="2394221"/>
                  </a:cubicBezTo>
                  <a:cubicBezTo>
                    <a:pt x="2741332" y="2391399"/>
                    <a:pt x="2731737" y="2391963"/>
                    <a:pt x="2726658" y="2395350"/>
                  </a:cubicBezTo>
                  <a:cubicBezTo>
                    <a:pt x="2704646" y="2409460"/>
                    <a:pt x="2683763" y="2425828"/>
                    <a:pt x="2662315" y="2440502"/>
                  </a:cubicBezTo>
                  <a:cubicBezTo>
                    <a:pt x="2574832" y="2499765"/>
                    <a:pt x="2486220" y="2559028"/>
                    <a:pt x="2397043" y="2618291"/>
                  </a:cubicBezTo>
                  <a:close/>
                  <a:moveTo>
                    <a:pt x="2809626" y="329050"/>
                  </a:moveTo>
                  <a:cubicBezTo>
                    <a:pt x="2645947" y="329050"/>
                    <a:pt x="2485091" y="329050"/>
                    <a:pt x="2323670" y="329050"/>
                  </a:cubicBezTo>
                  <a:cubicBezTo>
                    <a:pt x="2322541" y="340903"/>
                    <a:pt x="2319719" y="351627"/>
                    <a:pt x="2320848" y="361221"/>
                  </a:cubicBezTo>
                  <a:cubicBezTo>
                    <a:pt x="2345118" y="522078"/>
                    <a:pt x="2400430" y="672211"/>
                    <a:pt x="2483398" y="811619"/>
                  </a:cubicBezTo>
                  <a:cubicBezTo>
                    <a:pt x="2504845" y="847742"/>
                    <a:pt x="2527986" y="882171"/>
                    <a:pt x="2551691" y="919986"/>
                  </a:cubicBezTo>
                  <a:cubicBezTo>
                    <a:pt x="2667395" y="733731"/>
                    <a:pt x="2753185" y="538446"/>
                    <a:pt x="2809626" y="329050"/>
                  </a:cubicBezTo>
                  <a:close/>
                  <a:moveTo>
                    <a:pt x="1938179" y="917728"/>
                  </a:moveTo>
                  <a:cubicBezTo>
                    <a:pt x="1941001" y="916035"/>
                    <a:pt x="1941565" y="916035"/>
                    <a:pt x="1941565" y="915471"/>
                  </a:cubicBezTo>
                  <a:cubicBezTo>
                    <a:pt x="2048239" y="764774"/>
                    <a:pt x="2124434" y="600531"/>
                    <a:pt x="2161120" y="418791"/>
                  </a:cubicBezTo>
                  <a:cubicBezTo>
                    <a:pt x="2166764" y="389442"/>
                    <a:pt x="2176924" y="360093"/>
                    <a:pt x="2166764" y="328486"/>
                  </a:cubicBezTo>
                  <a:cubicBezTo>
                    <a:pt x="2006472" y="328486"/>
                    <a:pt x="1845616" y="328486"/>
                    <a:pt x="1682502" y="328486"/>
                  </a:cubicBezTo>
                  <a:cubicBezTo>
                    <a:pt x="1738943" y="538446"/>
                    <a:pt x="1825297" y="733167"/>
                    <a:pt x="1938179" y="917728"/>
                  </a:cubicBezTo>
                  <a:close/>
                  <a:moveTo>
                    <a:pt x="1822475" y="2924765"/>
                  </a:moveTo>
                  <a:cubicBezTo>
                    <a:pt x="1824733" y="2926458"/>
                    <a:pt x="1825862" y="2927587"/>
                    <a:pt x="1826991" y="2928151"/>
                  </a:cubicBezTo>
                  <a:cubicBezTo>
                    <a:pt x="1959062" y="2997009"/>
                    <a:pt x="2093391" y="3059659"/>
                    <a:pt x="2237880" y="3096910"/>
                  </a:cubicBezTo>
                  <a:cubicBezTo>
                    <a:pt x="2243524" y="3098603"/>
                    <a:pt x="2250861" y="3098039"/>
                    <a:pt x="2256505" y="3095781"/>
                  </a:cubicBezTo>
                  <a:cubicBezTo>
                    <a:pt x="2316897" y="3076026"/>
                    <a:pt x="2377853" y="3058530"/>
                    <a:pt x="2436552" y="3034825"/>
                  </a:cubicBezTo>
                  <a:cubicBezTo>
                    <a:pt x="2516133" y="3002089"/>
                    <a:pt x="2593457" y="2964274"/>
                    <a:pt x="2674168" y="2927023"/>
                  </a:cubicBezTo>
                  <a:cubicBezTo>
                    <a:pt x="2668524" y="2923072"/>
                    <a:pt x="2666830" y="2921378"/>
                    <a:pt x="2664573" y="2920250"/>
                  </a:cubicBezTo>
                  <a:cubicBezTo>
                    <a:pt x="2529115" y="2850263"/>
                    <a:pt x="2393092" y="2780276"/>
                    <a:pt x="2257634" y="2709725"/>
                  </a:cubicBezTo>
                  <a:cubicBezTo>
                    <a:pt x="2248039" y="2704646"/>
                    <a:pt x="2241831" y="2706903"/>
                    <a:pt x="2233929" y="2711419"/>
                  </a:cubicBezTo>
                  <a:cubicBezTo>
                    <a:pt x="2143624" y="2759958"/>
                    <a:pt x="2053318" y="2808497"/>
                    <a:pt x="1962449" y="2855907"/>
                  </a:cubicBezTo>
                  <a:cubicBezTo>
                    <a:pt x="1916732" y="2880177"/>
                    <a:pt x="1869885" y="2901624"/>
                    <a:pt x="1822475" y="2924765"/>
                  </a:cubicBezTo>
                  <a:close/>
                  <a:moveTo>
                    <a:pt x="1898106" y="2306738"/>
                  </a:moveTo>
                  <a:cubicBezTo>
                    <a:pt x="1900364" y="2308431"/>
                    <a:pt x="1902621" y="2310689"/>
                    <a:pt x="1905443" y="2312382"/>
                  </a:cubicBezTo>
                  <a:cubicBezTo>
                    <a:pt x="2015503" y="2384062"/>
                    <a:pt x="2125563" y="2455177"/>
                    <a:pt x="2235622" y="2526857"/>
                  </a:cubicBezTo>
                  <a:cubicBezTo>
                    <a:pt x="2244089" y="2532501"/>
                    <a:pt x="2250297" y="2532501"/>
                    <a:pt x="2258763" y="2526857"/>
                  </a:cubicBezTo>
                  <a:cubicBezTo>
                    <a:pt x="2341731" y="2473803"/>
                    <a:pt x="2425264" y="2421313"/>
                    <a:pt x="2508232" y="2367694"/>
                  </a:cubicBezTo>
                  <a:cubicBezTo>
                    <a:pt x="2538145" y="2348504"/>
                    <a:pt x="2567495" y="2327056"/>
                    <a:pt x="2595715" y="2307302"/>
                  </a:cubicBezTo>
                  <a:cubicBezTo>
                    <a:pt x="2477754" y="2227721"/>
                    <a:pt x="2361485" y="2148703"/>
                    <a:pt x="2246346" y="2070815"/>
                  </a:cubicBezTo>
                  <a:cubicBezTo>
                    <a:pt x="2131207" y="2148703"/>
                    <a:pt x="2015503" y="2227156"/>
                    <a:pt x="1898106" y="2306738"/>
                  </a:cubicBezTo>
                  <a:close/>
                  <a:moveTo>
                    <a:pt x="2884128" y="579648"/>
                  </a:moveTo>
                  <a:cubicBezTo>
                    <a:pt x="2821478" y="744455"/>
                    <a:pt x="2744155" y="896845"/>
                    <a:pt x="2650463" y="1041334"/>
                  </a:cubicBezTo>
                  <a:cubicBezTo>
                    <a:pt x="2721578" y="1123737"/>
                    <a:pt x="2800031" y="1196546"/>
                    <a:pt x="2886385" y="1265968"/>
                  </a:cubicBezTo>
                  <a:cubicBezTo>
                    <a:pt x="2957501" y="1171712"/>
                    <a:pt x="3028052" y="1079149"/>
                    <a:pt x="3098039" y="986586"/>
                  </a:cubicBezTo>
                  <a:cubicBezTo>
                    <a:pt x="3008298" y="860159"/>
                    <a:pt x="2938875" y="725829"/>
                    <a:pt x="2884128" y="579648"/>
                  </a:cubicBezTo>
                  <a:close/>
                  <a:moveTo>
                    <a:pt x="1608564" y="579648"/>
                  </a:moveTo>
                  <a:cubicBezTo>
                    <a:pt x="1553817" y="726394"/>
                    <a:pt x="1483266" y="860159"/>
                    <a:pt x="1394654" y="987150"/>
                  </a:cubicBezTo>
                  <a:cubicBezTo>
                    <a:pt x="1465205" y="1080278"/>
                    <a:pt x="1535191" y="1172841"/>
                    <a:pt x="1606307" y="1266533"/>
                  </a:cubicBezTo>
                  <a:cubicBezTo>
                    <a:pt x="1692661" y="1196546"/>
                    <a:pt x="1771678" y="1123737"/>
                    <a:pt x="1842230" y="1041334"/>
                  </a:cubicBezTo>
                  <a:cubicBezTo>
                    <a:pt x="1748538" y="896845"/>
                    <a:pt x="1671214" y="744455"/>
                    <a:pt x="1608564" y="579648"/>
                  </a:cubicBezTo>
                  <a:close/>
                  <a:moveTo>
                    <a:pt x="3449101" y="329050"/>
                  </a:moveTo>
                  <a:cubicBezTo>
                    <a:pt x="3285987" y="329050"/>
                    <a:pt x="3124566" y="329050"/>
                    <a:pt x="2962016" y="329050"/>
                  </a:cubicBezTo>
                  <a:cubicBezTo>
                    <a:pt x="3006040" y="516434"/>
                    <a:pt x="3079413" y="689707"/>
                    <a:pt x="3183264" y="850564"/>
                  </a:cubicBezTo>
                  <a:cubicBezTo>
                    <a:pt x="3263975" y="732602"/>
                    <a:pt x="3411285" y="443625"/>
                    <a:pt x="3449101" y="329050"/>
                  </a:cubicBezTo>
                  <a:close/>
                  <a:moveTo>
                    <a:pt x="1042463" y="327921"/>
                  </a:moveTo>
                  <a:cubicBezTo>
                    <a:pt x="1115271" y="511354"/>
                    <a:pt x="1205012" y="683499"/>
                    <a:pt x="1308863" y="850564"/>
                  </a:cubicBezTo>
                  <a:cubicBezTo>
                    <a:pt x="1413279" y="687450"/>
                    <a:pt x="1486088" y="514176"/>
                    <a:pt x="1530676" y="327921"/>
                  </a:cubicBezTo>
                  <a:cubicBezTo>
                    <a:pt x="1367562" y="327921"/>
                    <a:pt x="1206141" y="327921"/>
                    <a:pt x="1042463" y="327921"/>
                  </a:cubicBezTo>
                  <a:close/>
                  <a:moveTo>
                    <a:pt x="2247475" y="1314507"/>
                  </a:moveTo>
                  <a:cubicBezTo>
                    <a:pt x="2252555" y="1307735"/>
                    <a:pt x="2255377" y="1302655"/>
                    <a:pt x="2259327" y="1298704"/>
                  </a:cubicBezTo>
                  <a:cubicBezTo>
                    <a:pt x="2329879" y="1224767"/>
                    <a:pt x="2395350" y="1146314"/>
                    <a:pt x="2456306" y="1063910"/>
                  </a:cubicBezTo>
                  <a:cubicBezTo>
                    <a:pt x="2464208" y="1052622"/>
                    <a:pt x="2464208" y="1046413"/>
                    <a:pt x="2455742" y="1035690"/>
                  </a:cubicBezTo>
                  <a:cubicBezTo>
                    <a:pt x="2393092" y="953850"/>
                    <a:pt x="2340038" y="866367"/>
                    <a:pt x="2296014" y="773240"/>
                  </a:cubicBezTo>
                  <a:cubicBezTo>
                    <a:pt x="2278517" y="736553"/>
                    <a:pt x="2263278" y="699302"/>
                    <a:pt x="2246346" y="661487"/>
                  </a:cubicBezTo>
                  <a:cubicBezTo>
                    <a:pt x="2244653" y="663744"/>
                    <a:pt x="2243524" y="664873"/>
                    <a:pt x="2242960" y="666002"/>
                  </a:cubicBezTo>
                  <a:cubicBezTo>
                    <a:pt x="2191598" y="800331"/>
                    <a:pt x="2121612" y="924501"/>
                    <a:pt x="2034693" y="1039076"/>
                  </a:cubicBezTo>
                  <a:cubicBezTo>
                    <a:pt x="2027920" y="1048107"/>
                    <a:pt x="2028484" y="1054315"/>
                    <a:pt x="2035257" y="1063346"/>
                  </a:cubicBezTo>
                  <a:cubicBezTo>
                    <a:pt x="2074201" y="1111320"/>
                    <a:pt x="2111453" y="1160988"/>
                    <a:pt x="2150961" y="1208399"/>
                  </a:cubicBezTo>
                  <a:cubicBezTo>
                    <a:pt x="2180875" y="1243392"/>
                    <a:pt x="2213610" y="1276692"/>
                    <a:pt x="2247475" y="1314507"/>
                  </a:cubicBezTo>
                  <a:close/>
                  <a:moveTo>
                    <a:pt x="2726093" y="2214739"/>
                  </a:moveTo>
                  <a:cubicBezTo>
                    <a:pt x="2813577" y="2143059"/>
                    <a:pt x="2897674" y="2073637"/>
                    <a:pt x="2983464" y="2003086"/>
                  </a:cubicBezTo>
                  <a:cubicBezTo>
                    <a:pt x="2977819" y="1999699"/>
                    <a:pt x="2976126" y="1998571"/>
                    <a:pt x="2973869" y="1997442"/>
                  </a:cubicBezTo>
                  <a:cubicBezTo>
                    <a:pt x="2845184" y="1937614"/>
                    <a:pt x="2721014" y="1869885"/>
                    <a:pt x="2601924" y="1792562"/>
                  </a:cubicBezTo>
                  <a:cubicBezTo>
                    <a:pt x="2591764" y="1786353"/>
                    <a:pt x="2586120" y="1788046"/>
                    <a:pt x="2578218" y="1794819"/>
                  </a:cubicBezTo>
                  <a:cubicBezTo>
                    <a:pt x="2529679" y="1837714"/>
                    <a:pt x="2480576" y="1880045"/>
                    <a:pt x="2430908" y="1922375"/>
                  </a:cubicBezTo>
                  <a:cubicBezTo>
                    <a:pt x="2410589" y="1939872"/>
                    <a:pt x="2389141" y="1956804"/>
                    <a:pt x="2364872" y="1976559"/>
                  </a:cubicBezTo>
                  <a:cubicBezTo>
                    <a:pt x="2487349" y="2056140"/>
                    <a:pt x="2605874" y="2134593"/>
                    <a:pt x="2726093" y="2214739"/>
                  </a:cubicBezTo>
                  <a:close/>
                  <a:moveTo>
                    <a:pt x="1512615" y="2000264"/>
                  </a:moveTo>
                  <a:cubicBezTo>
                    <a:pt x="1514308" y="2003086"/>
                    <a:pt x="1515437" y="2004215"/>
                    <a:pt x="1516566" y="2005343"/>
                  </a:cubicBezTo>
                  <a:cubicBezTo>
                    <a:pt x="1596712" y="2071379"/>
                    <a:pt x="1677422" y="2137415"/>
                    <a:pt x="1757568" y="2204015"/>
                  </a:cubicBezTo>
                  <a:cubicBezTo>
                    <a:pt x="1766034" y="2210788"/>
                    <a:pt x="1771678" y="2208531"/>
                    <a:pt x="1779016" y="2204015"/>
                  </a:cubicBezTo>
                  <a:cubicBezTo>
                    <a:pt x="1861419" y="2150961"/>
                    <a:pt x="1943823" y="2097907"/>
                    <a:pt x="2025662" y="2044288"/>
                  </a:cubicBezTo>
                  <a:cubicBezTo>
                    <a:pt x="2058962" y="2022276"/>
                    <a:pt x="2091134" y="1998571"/>
                    <a:pt x="2123305" y="1975430"/>
                  </a:cubicBezTo>
                  <a:cubicBezTo>
                    <a:pt x="2053318" y="1915038"/>
                    <a:pt x="1984461" y="1856340"/>
                    <a:pt x="1916167" y="1796512"/>
                  </a:cubicBezTo>
                  <a:cubicBezTo>
                    <a:pt x="1904879" y="1786917"/>
                    <a:pt x="1898106" y="1786917"/>
                    <a:pt x="1886253" y="1794255"/>
                  </a:cubicBezTo>
                  <a:cubicBezTo>
                    <a:pt x="1778451" y="1864241"/>
                    <a:pt x="1666134" y="1926326"/>
                    <a:pt x="1550430" y="1981638"/>
                  </a:cubicBezTo>
                  <a:cubicBezTo>
                    <a:pt x="1538013" y="1987282"/>
                    <a:pt x="1525596" y="1993491"/>
                    <a:pt x="1512615" y="2000264"/>
                  </a:cubicBezTo>
                  <a:close/>
                  <a:moveTo>
                    <a:pt x="2702953" y="1680809"/>
                  </a:moveTo>
                  <a:cubicBezTo>
                    <a:pt x="2829945" y="1762083"/>
                    <a:pt x="2963145" y="1831506"/>
                    <a:pt x="3097474" y="1890204"/>
                  </a:cubicBezTo>
                  <a:cubicBezTo>
                    <a:pt x="3145449" y="1843358"/>
                    <a:pt x="3191730" y="1798206"/>
                    <a:pt x="3238012" y="1753053"/>
                  </a:cubicBezTo>
                  <a:cubicBezTo>
                    <a:pt x="3241963" y="1749102"/>
                    <a:pt x="3244785" y="1743458"/>
                    <a:pt x="3246478" y="1737814"/>
                  </a:cubicBezTo>
                  <a:cubicBezTo>
                    <a:pt x="3251558" y="1718060"/>
                    <a:pt x="3255509" y="1698305"/>
                    <a:pt x="3259459" y="1682502"/>
                  </a:cubicBezTo>
                  <a:cubicBezTo>
                    <a:pt x="3139805" y="1610822"/>
                    <a:pt x="3021844" y="1540835"/>
                    <a:pt x="2903882" y="1470284"/>
                  </a:cubicBezTo>
                  <a:cubicBezTo>
                    <a:pt x="2838975" y="1538578"/>
                    <a:pt x="2771246" y="1609129"/>
                    <a:pt x="2702953" y="1680809"/>
                  </a:cubicBezTo>
                  <a:close/>
                  <a:moveTo>
                    <a:pt x="1233233" y="1683066"/>
                  </a:moveTo>
                  <a:cubicBezTo>
                    <a:pt x="1235490" y="1692661"/>
                    <a:pt x="1240006" y="1704514"/>
                    <a:pt x="1241699" y="1717495"/>
                  </a:cubicBezTo>
                  <a:cubicBezTo>
                    <a:pt x="1243956" y="1736685"/>
                    <a:pt x="1252987" y="1750795"/>
                    <a:pt x="1266533" y="1763777"/>
                  </a:cubicBezTo>
                  <a:cubicBezTo>
                    <a:pt x="1306041" y="1802721"/>
                    <a:pt x="1344986" y="1842229"/>
                    <a:pt x="1383930" y="1882302"/>
                  </a:cubicBezTo>
                  <a:cubicBezTo>
                    <a:pt x="1391267" y="1889640"/>
                    <a:pt x="1396347" y="1891333"/>
                    <a:pt x="1405942" y="1886253"/>
                  </a:cubicBezTo>
                  <a:cubicBezTo>
                    <a:pt x="1504149" y="1836021"/>
                    <a:pt x="1602356" y="1786917"/>
                    <a:pt x="1699999" y="1736121"/>
                  </a:cubicBezTo>
                  <a:cubicBezTo>
                    <a:pt x="1731041" y="1719753"/>
                    <a:pt x="1760390" y="1699434"/>
                    <a:pt x="1790304" y="1681373"/>
                  </a:cubicBezTo>
                  <a:cubicBezTo>
                    <a:pt x="1721446" y="1609129"/>
                    <a:pt x="1653717" y="1538578"/>
                    <a:pt x="1589375" y="1470849"/>
                  </a:cubicBezTo>
                  <a:cubicBezTo>
                    <a:pt x="1470849" y="1541400"/>
                    <a:pt x="1352887" y="1611386"/>
                    <a:pt x="1233233" y="1683066"/>
                  </a:cubicBezTo>
                  <a:close/>
                  <a:moveTo>
                    <a:pt x="3510057" y="563280"/>
                  </a:moveTo>
                  <a:cubicBezTo>
                    <a:pt x="3508363" y="566102"/>
                    <a:pt x="3506670" y="568359"/>
                    <a:pt x="3505541" y="570617"/>
                  </a:cubicBezTo>
                  <a:cubicBezTo>
                    <a:pt x="3439506" y="707768"/>
                    <a:pt x="3366133" y="840969"/>
                    <a:pt x="3283165" y="968525"/>
                  </a:cubicBezTo>
                  <a:cubicBezTo>
                    <a:pt x="3277521" y="976991"/>
                    <a:pt x="3278649" y="982635"/>
                    <a:pt x="3285422" y="989408"/>
                  </a:cubicBezTo>
                  <a:cubicBezTo>
                    <a:pt x="3335090" y="1041334"/>
                    <a:pt x="3384194" y="1093259"/>
                    <a:pt x="3433862" y="1145749"/>
                  </a:cubicBezTo>
                  <a:cubicBezTo>
                    <a:pt x="3436684" y="1149136"/>
                    <a:pt x="3440634" y="1151393"/>
                    <a:pt x="3441199" y="1151393"/>
                  </a:cubicBezTo>
                  <a:cubicBezTo>
                    <a:pt x="3508928" y="1024401"/>
                    <a:pt x="3576093" y="897974"/>
                    <a:pt x="3644386" y="770982"/>
                  </a:cubicBezTo>
                  <a:cubicBezTo>
                    <a:pt x="3577786" y="698173"/>
                    <a:pt x="3577786" y="698173"/>
                    <a:pt x="3510057" y="563280"/>
                  </a:cubicBezTo>
                  <a:close/>
                  <a:moveTo>
                    <a:pt x="850564" y="774368"/>
                  </a:moveTo>
                  <a:cubicBezTo>
                    <a:pt x="917164" y="899667"/>
                    <a:pt x="984893" y="1026095"/>
                    <a:pt x="1053751" y="1155344"/>
                  </a:cubicBezTo>
                  <a:cubicBezTo>
                    <a:pt x="1107934" y="1097775"/>
                    <a:pt x="1162682" y="1040205"/>
                    <a:pt x="1213478" y="986586"/>
                  </a:cubicBezTo>
                  <a:cubicBezTo>
                    <a:pt x="1133332" y="843226"/>
                    <a:pt x="1056573" y="704946"/>
                    <a:pt x="980942" y="570053"/>
                  </a:cubicBezTo>
                  <a:cubicBezTo>
                    <a:pt x="964010" y="603353"/>
                    <a:pt x="947078" y="642297"/>
                    <a:pt x="925066" y="677290"/>
                  </a:cubicBezTo>
                  <a:cubicBezTo>
                    <a:pt x="902489" y="711719"/>
                    <a:pt x="874269" y="743326"/>
                    <a:pt x="850564" y="774368"/>
                  </a:cubicBezTo>
                  <a:close/>
                  <a:moveTo>
                    <a:pt x="2353584" y="1414972"/>
                  </a:moveTo>
                  <a:cubicBezTo>
                    <a:pt x="2423570" y="1479879"/>
                    <a:pt x="2498072" y="1539142"/>
                    <a:pt x="2577654" y="1596712"/>
                  </a:cubicBezTo>
                  <a:cubicBezTo>
                    <a:pt x="2648205" y="1523903"/>
                    <a:pt x="2718192" y="1451094"/>
                    <a:pt x="2786485" y="1380543"/>
                  </a:cubicBezTo>
                  <a:cubicBezTo>
                    <a:pt x="2710290" y="1309428"/>
                    <a:pt x="2636352" y="1240006"/>
                    <a:pt x="2561850" y="1170019"/>
                  </a:cubicBezTo>
                  <a:cubicBezTo>
                    <a:pt x="2529679" y="1210092"/>
                    <a:pt x="2496943" y="1252423"/>
                    <a:pt x="2461950" y="1293060"/>
                  </a:cubicBezTo>
                  <a:cubicBezTo>
                    <a:pt x="2427521" y="1334262"/>
                    <a:pt x="2390835" y="1373206"/>
                    <a:pt x="2353584" y="1414972"/>
                  </a:cubicBezTo>
                  <a:close/>
                  <a:moveTo>
                    <a:pt x="2139673" y="1418923"/>
                  </a:moveTo>
                  <a:cubicBezTo>
                    <a:pt x="2066864" y="1333697"/>
                    <a:pt x="1996877" y="1251294"/>
                    <a:pt x="1929148" y="1171712"/>
                  </a:cubicBezTo>
                  <a:cubicBezTo>
                    <a:pt x="1855775" y="1240570"/>
                    <a:pt x="1781838" y="1309428"/>
                    <a:pt x="1706207" y="1380543"/>
                  </a:cubicBezTo>
                  <a:cubicBezTo>
                    <a:pt x="1775065" y="1451659"/>
                    <a:pt x="1845052" y="1523903"/>
                    <a:pt x="1917296" y="1598405"/>
                  </a:cubicBezTo>
                  <a:cubicBezTo>
                    <a:pt x="1992927" y="1537449"/>
                    <a:pt x="2066300" y="1478186"/>
                    <a:pt x="2139673" y="1418923"/>
                  </a:cubicBezTo>
                  <a:close/>
                  <a:moveTo>
                    <a:pt x="3300097" y="1532369"/>
                  </a:moveTo>
                  <a:cubicBezTo>
                    <a:pt x="3327753" y="1453352"/>
                    <a:pt x="3354845" y="1376028"/>
                    <a:pt x="3380807" y="1300962"/>
                  </a:cubicBezTo>
                  <a:cubicBezTo>
                    <a:pt x="3316465" y="1237183"/>
                    <a:pt x="3253251" y="1173970"/>
                    <a:pt x="3190037" y="1111320"/>
                  </a:cubicBezTo>
                  <a:cubicBezTo>
                    <a:pt x="3129081" y="1191466"/>
                    <a:pt x="3066996" y="1272177"/>
                    <a:pt x="3003782" y="1354580"/>
                  </a:cubicBezTo>
                  <a:cubicBezTo>
                    <a:pt x="3098039" y="1420616"/>
                    <a:pt x="3197375" y="1479315"/>
                    <a:pt x="3300097" y="1532369"/>
                  </a:cubicBezTo>
                  <a:close/>
                  <a:moveTo>
                    <a:pt x="1303219" y="1112449"/>
                  </a:moveTo>
                  <a:cubicBezTo>
                    <a:pt x="1240570" y="1172841"/>
                    <a:pt x="1177921" y="1232668"/>
                    <a:pt x="1115836" y="1293624"/>
                  </a:cubicBezTo>
                  <a:cubicBezTo>
                    <a:pt x="1112449" y="1296446"/>
                    <a:pt x="1111885" y="1304913"/>
                    <a:pt x="1113578" y="1309992"/>
                  </a:cubicBezTo>
                  <a:cubicBezTo>
                    <a:pt x="1127688" y="1349501"/>
                    <a:pt x="1142927" y="1388445"/>
                    <a:pt x="1156473" y="1427954"/>
                  </a:cubicBezTo>
                  <a:cubicBezTo>
                    <a:pt x="1168890" y="1462383"/>
                    <a:pt x="1179614" y="1497940"/>
                    <a:pt x="1191467" y="1533498"/>
                  </a:cubicBezTo>
                  <a:cubicBezTo>
                    <a:pt x="1295318" y="1479315"/>
                    <a:pt x="1394654" y="1421181"/>
                    <a:pt x="1488345" y="1355145"/>
                  </a:cubicBezTo>
                  <a:cubicBezTo>
                    <a:pt x="1425696" y="1272177"/>
                    <a:pt x="1363611" y="1191466"/>
                    <a:pt x="1303219" y="1112449"/>
                  </a:cubicBezTo>
                  <a:close/>
                  <a:moveTo>
                    <a:pt x="2246346" y="1521081"/>
                  </a:moveTo>
                  <a:cubicBezTo>
                    <a:pt x="2174102" y="1580344"/>
                    <a:pt x="2101858" y="1639607"/>
                    <a:pt x="2027920" y="1700563"/>
                  </a:cubicBezTo>
                  <a:cubicBezTo>
                    <a:pt x="2100164" y="1761519"/>
                    <a:pt x="2172973" y="1822475"/>
                    <a:pt x="2246346" y="1883996"/>
                  </a:cubicBezTo>
                  <a:cubicBezTo>
                    <a:pt x="2320848" y="1821346"/>
                    <a:pt x="2393092" y="1760955"/>
                    <a:pt x="2464772" y="1700563"/>
                  </a:cubicBezTo>
                  <a:cubicBezTo>
                    <a:pt x="2390835" y="1639042"/>
                    <a:pt x="2318590" y="1580344"/>
                    <a:pt x="2246346" y="1521081"/>
                  </a:cubicBezTo>
                  <a:close/>
                  <a:moveTo>
                    <a:pt x="767596" y="647941"/>
                  </a:moveTo>
                  <a:cubicBezTo>
                    <a:pt x="784528" y="620849"/>
                    <a:pt x="803153" y="594887"/>
                    <a:pt x="817828" y="566666"/>
                  </a:cubicBezTo>
                  <a:cubicBezTo>
                    <a:pt x="852821" y="500630"/>
                    <a:pt x="870882" y="428950"/>
                    <a:pt x="884993" y="356142"/>
                  </a:cubicBezTo>
                  <a:cubicBezTo>
                    <a:pt x="890637" y="325664"/>
                    <a:pt x="883864" y="327357"/>
                    <a:pt x="861288" y="327357"/>
                  </a:cubicBezTo>
                  <a:cubicBezTo>
                    <a:pt x="751228" y="327921"/>
                    <a:pt x="641168" y="327357"/>
                    <a:pt x="531673" y="327357"/>
                  </a:cubicBezTo>
                  <a:cubicBezTo>
                    <a:pt x="526593" y="327357"/>
                    <a:pt x="521514" y="327921"/>
                    <a:pt x="518691" y="327921"/>
                  </a:cubicBezTo>
                  <a:cubicBezTo>
                    <a:pt x="600531" y="433466"/>
                    <a:pt x="682934" y="539010"/>
                    <a:pt x="767596" y="647941"/>
                  </a:cubicBezTo>
                  <a:close/>
                  <a:moveTo>
                    <a:pt x="3727354" y="645119"/>
                  </a:moveTo>
                  <a:cubicBezTo>
                    <a:pt x="3810322" y="538446"/>
                    <a:pt x="3892726" y="432901"/>
                    <a:pt x="3975129" y="327357"/>
                  </a:cubicBezTo>
                  <a:cubicBezTo>
                    <a:pt x="3857168" y="327357"/>
                    <a:pt x="3739207" y="327357"/>
                    <a:pt x="3621245" y="327357"/>
                  </a:cubicBezTo>
                  <a:cubicBezTo>
                    <a:pt x="3607135" y="327357"/>
                    <a:pt x="3603749" y="334694"/>
                    <a:pt x="3606006" y="345982"/>
                  </a:cubicBezTo>
                  <a:cubicBezTo>
                    <a:pt x="3618423" y="411454"/>
                    <a:pt x="3634227" y="475796"/>
                    <a:pt x="3660754" y="536753"/>
                  </a:cubicBezTo>
                  <a:cubicBezTo>
                    <a:pt x="3677122" y="576826"/>
                    <a:pt x="3698005" y="614077"/>
                    <a:pt x="3727354" y="645119"/>
                  </a:cubicBezTo>
                  <a:close/>
                  <a:moveTo>
                    <a:pt x="1629448" y="2292063"/>
                  </a:moveTo>
                  <a:cubicBezTo>
                    <a:pt x="1624932" y="2287548"/>
                    <a:pt x="1622110" y="2285290"/>
                    <a:pt x="1619288" y="2283033"/>
                  </a:cubicBezTo>
                  <a:cubicBezTo>
                    <a:pt x="1543093" y="2219254"/>
                    <a:pt x="1466333" y="2156605"/>
                    <a:pt x="1391832" y="2090005"/>
                  </a:cubicBezTo>
                  <a:cubicBezTo>
                    <a:pt x="1369255" y="2069686"/>
                    <a:pt x="1352323" y="2064606"/>
                    <a:pt x="1325231" y="2078152"/>
                  </a:cubicBezTo>
                  <a:cubicBezTo>
                    <a:pt x="1311121" y="2085489"/>
                    <a:pt x="1307170" y="2092262"/>
                    <a:pt x="1308299" y="2106937"/>
                  </a:cubicBezTo>
                  <a:cubicBezTo>
                    <a:pt x="1315072" y="2193292"/>
                    <a:pt x="1321280" y="2279082"/>
                    <a:pt x="1326925" y="2365436"/>
                  </a:cubicBezTo>
                  <a:cubicBezTo>
                    <a:pt x="1328618" y="2390835"/>
                    <a:pt x="1326925" y="2416233"/>
                    <a:pt x="1326925" y="2447275"/>
                  </a:cubicBezTo>
                  <a:cubicBezTo>
                    <a:pt x="1431905" y="2393657"/>
                    <a:pt x="1530112" y="2343424"/>
                    <a:pt x="1629448" y="2292063"/>
                  </a:cubicBezTo>
                  <a:close/>
                  <a:moveTo>
                    <a:pt x="3161252" y="2445582"/>
                  </a:moveTo>
                  <a:cubicBezTo>
                    <a:pt x="3161817" y="2439374"/>
                    <a:pt x="3162381" y="2437116"/>
                    <a:pt x="3162381" y="2434858"/>
                  </a:cubicBezTo>
                  <a:cubicBezTo>
                    <a:pt x="3168590" y="2331572"/>
                    <a:pt x="3173669" y="2228285"/>
                    <a:pt x="3180442" y="2125563"/>
                  </a:cubicBezTo>
                  <a:cubicBezTo>
                    <a:pt x="3182700" y="2085489"/>
                    <a:pt x="3183264" y="2086054"/>
                    <a:pt x="3146578" y="2071379"/>
                  </a:cubicBezTo>
                  <a:cubicBezTo>
                    <a:pt x="3135290" y="2066864"/>
                    <a:pt x="3127952" y="2069122"/>
                    <a:pt x="3118922" y="2077023"/>
                  </a:cubicBezTo>
                  <a:cubicBezTo>
                    <a:pt x="3054579" y="2132900"/>
                    <a:pt x="2989672" y="2188776"/>
                    <a:pt x="2924765" y="2244088"/>
                  </a:cubicBezTo>
                  <a:cubicBezTo>
                    <a:pt x="2906140" y="2259892"/>
                    <a:pt x="2886385" y="2275131"/>
                    <a:pt x="2863809" y="2293192"/>
                  </a:cubicBezTo>
                  <a:cubicBezTo>
                    <a:pt x="2964274" y="2343989"/>
                    <a:pt x="3061352" y="2394221"/>
                    <a:pt x="3161252" y="2445582"/>
                  </a:cubicBezTo>
                  <a:close/>
                  <a:moveTo>
                    <a:pt x="1492861" y="2907268"/>
                  </a:moveTo>
                  <a:cubicBezTo>
                    <a:pt x="1431340" y="2867760"/>
                    <a:pt x="1373770" y="2830509"/>
                    <a:pt x="1315636" y="2792693"/>
                  </a:cubicBezTo>
                  <a:cubicBezTo>
                    <a:pt x="1307735" y="2857036"/>
                    <a:pt x="1300397" y="2918556"/>
                    <a:pt x="1292496" y="2982899"/>
                  </a:cubicBezTo>
                  <a:cubicBezTo>
                    <a:pt x="1359660" y="2958065"/>
                    <a:pt x="1424567" y="2933231"/>
                    <a:pt x="1492861" y="2907268"/>
                  </a:cubicBezTo>
                  <a:close/>
                  <a:moveTo>
                    <a:pt x="3177620" y="2792693"/>
                  </a:moveTo>
                  <a:cubicBezTo>
                    <a:pt x="3118357" y="2831073"/>
                    <a:pt x="3061352" y="2867760"/>
                    <a:pt x="3000960" y="2907268"/>
                  </a:cubicBezTo>
                  <a:cubicBezTo>
                    <a:pt x="3068689" y="2932667"/>
                    <a:pt x="3133032" y="2957501"/>
                    <a:pt x="3199068" y="2982335"/>
                  </a:cubicBezTo>
                  <a:cubicBezTo>
                    <a:pt x="3191730" y="2917992"/>
                    <a:pt x="3184957" y="2857036"/>
                    <a:pt x="3177620" y="2792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layout">
  <p:cSld name="Image slide layou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g8e3d9efbf1_2_17"/>
          <p:cNvGrpSpPr/>
          <p:nvPr/>
        </p:nvGrpSpPr>
        <p:grpSpPr>
          <a:xfrm>
            <a:off x="-1" y="191592"/>
            <a:ext cx="11966714" cy="1052040"/>
            <a:chOff x="-1" y="191592"/>
            <a:chExt cx="11966714" cy="1052040"/>
          </a:xfrm>
        </p:grpSpPr>
        <p:sp>
          <p:nvSpPr>
            <p:cNvPr id="201" name="Google Shape;201;g8e3d9efbf1_2_17"/>
            <p:cNvSpPr/>
            <p:nvPr/>
          </p:nvSpPr>
          <p:spPr>
            <a:xfrm>
              <a:off x="-1" y="281043"/>
              <a:ext cx="11966714" cy="962589"/>
            </a:xfrm>
            <a:custGeom>
              <a:rect b="b" l="l" r="r" t="t"/>
              <a:pathLst>
                <a:path extrusionOk="0" h="962589" w="11847542">
                  <a:moveTo>
                    <a:pt x="0" y="0"/>
                  </a:moveTo>
                  <a:lnTo>
                    <a:pt x="11847542" y="0"/>
                  </a:lnTo>
                  <a:lnTo>
                    <a:pt x="11589026" y="962589"/>
                  </a:lnTo>
                  <a:lnTo>
                    <a:pt x="0" y="962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8e3d9efbf1_2_17"/>
            <p:cNvSpPr/>
            <p:nvPr/>
          </p:nvSpPr>
          <p:spPr>
            <a:xfrm>
              <a:off x="0" y="191592"/>
              <a:ext cx="11857382" cy="962589"/>
            </a:xfrm>
            <a:custGeom>
              <a:rect b="b" l="l" r="r" t="t"/>
              <a:pathLst>
                <a:path extrusionOk="0" h="962589" w="11857382">
                  <a:moveTo>
                    <a:pt x="0" y="0"/>
                  </a:moveTo>
                  <a:lnTo>
                    <a:pt x="11857382" y="0"/>
                  </a:lnTo>
                  <a:lnTo>
                    <a:pt x="11589026" y="962589"/>
                  </a:lnTo>
                  <a:lnTo>
                    <a:pt x="0" y="962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g8e3d9efbf1_2_17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04" name="Google Shape;204;g8e3d9efbf1_2_17"/>
          <p:cNvGrpSpPr/>
          <p:nvPr/>
        </p:nvGrpSpPr>
        <p:grpSpPr>
          <a:xfrm rot="10800000">
            <a:off x="9888842" y="-60041"/>
            <a:ext cx="1992162" cy="1644757"/>
            <a:chOff x="9706860" y="-200510"/>
            <a:chExt cx="2279524" cy="1882007"/>
          </a:xfrm>
        </p:grpSpPr>
        <p:sp>
          <p:nvSpPr>
            <p:cNvPr id="205" name="Google Shape;205;g8e3d9efbf1_2_17"/>
            <p:cNvSpPr/>
            <p:nvPr/>
          </p:nvSpPr>
          <p:spPr>
            <a:xfrm flipH="1" rot="-1800000">
              <a:off x="9813499" y="250390"/>
              <a:ext cx="2066245" cy="980207"/>
            </a:xfrm>
            <a:custGeom>
              <a:rect b="b" l="l" r="r" t="t"/>
              <a:pathLst>
                <a:path extrusionOk="0" h="10002" w="10201">
                  <a:moveTo>
                    <a:pt x="8262" y="423"/>
                  </a:moveTo>
                  <a:cubicBezTo>
                    <a:pt x="8283" y="442"/>
                    <a:pt x="8303" y="442"/>
                    <a:pt x="8324" y="442"/>
                  </a:cubicBezTo>
                  <a:cubicBezTo>
                    <a:pt x="8335" y="480"/>
                    <a:pt x="8335" y="480"/>
                    <a:pt x="8335" y="517"/>
                  </a:cubicBezTo>
                  <a:cubicBezTo>
                    <a:pt x="8303" y="537"/>
                    <a:pt x="8314" y="517"/>
                    <a:pt x="8303" y="592"/>
                  </a:cubicBezTo>
                  <a:lnTo>
                    <a:pt x="8345" y="592"/>
                  </a:lnTo>
                  <a:cubicBezTo>
                    <a:pt x="8355" y="630"/>
                    <a:pt x="8435" y="524"/>
                    <a:pt x="8414" y="543"/>
                  </a:cubicBezTo>
                  <a:cubicBezTo>
                    <a:pt x="8404" y="561"/>
                    <a:pt x="8312" y="750"/>
                    <a:pt x="8291" y="770"/>
                  </a:cubicBezTo>
                  <a:cubicBezTo>
                    <a:pt x="8312" y="825"/>
                    <a:pt x="8250" y="855"/>
                    <a:pt x="8230" y="930"/>
                  </a:cubicBezTo>
                  <a:cubicBezTo>
                    <a:pt x="8272" y="950"/>
                    <a:pt x="8283" y="987"/>
                    <a:pt x="8324" y="1005"/>
                  </a:cubicBezTo>
                  <a:cubicBezTo>
                    <a:pt x="8335" y="968"/>
                    <a:pt x="8335" y="930"/>
                    <a:pt x="8345" y="875"/>
                  </a:cubicBezTo>
                  <a:lnTo>
                    <a:pt x="8355" y="875"/>
                  </a:lnTo>
                  <a:lnTo>
                    <a:pt x="8355" y="893"/>
                  </a:lnTo>
                  <a:cubicBezTo>
                    <a:pt x="8386" y="987"/>
                    <a:pt x="8366" y="1119"/>
                    <a:pt x="8376" y="1212"/>
                  </a:cubicBezTo>
                  <a:lnTo>
                    <a:pt x="8355" y="1212"/>
                  </a:lnTo>
                  <a:cubicBezTo>
                    <a:pt x="8345" y="1212"/>
                    <a:pt x="8345" y="1212"/>
                    <a:pt x="8324" y="1231"/>
                  </a:cubicBezTo>
                  <a:lnTo>
                    <a:pt x="8324" y="1288"/>
                  </a:lnTo>
                  <a:cubicBezTo>
                    <a:pt x="8314" y="1306"/>
                    <a:pt x="8084" y="1607"/>
                    <a:pt x="8084" y="1607"/>
                  </a:cubicBezTo>
                  <a:lnTo>
                    <a:pt x="8126" y="1607"/>
                  </a:lnTo>
                  <a:cubicBezTo>
                    <a:pt x="8157" y="1532"/>
                    <a:pt x="8240" y="1569"/>
                    <a:pt x="8293" y="1589"/>
                  </a:cubicBezTo>
                  <a:cubicBezTo>
                    <a:pt x="8293" y="1644"/>
                    <a:pt x="8283" y="1663"/>
                    <a:pt x="8293" y="1682"/>
                  </a:cubicBezTo>
                  <a:cubicBezTo>
                    <a:pt x="8314" y="1738"/>
                    <a:pt x="8324" y="1776"/>
                    <a:pt x="8366" y="1776"/>
                  </a:cubicBezTo>
                  <a:cubicBezTo>
                    <a:pt x="8407" y="1738"/>
                    <a:pt x="8542" y="1813"/>
                    <a:pt x="8584" y="1682"/>
                  </a:cubicBezTo>
                  <a:cubicBezTo>
                    <a:pt x="8605" y="1626"/>
                    <a:pt x="8594" y="1589"/>
                    <a:pt x="8636" y="1569"/>
                  </a:cubicBezTo>
                  <a:cubicBezTo>
                    <a:pt x="8667" y="1532"/>
                    <a:pt x="8667" y="1569"/>
                    <a:pt x="8698" y="1589"/>
                  </a:cubicBezTo>
                  <a:cubicBezTo>
                    <a:pt x="8698" y="1532"/>
                    <a:pt x="8678" y="1550"/>
                    <a:pt x="8709" y="1532"/>
                  </a:cubicBezTo>
                  <a:cubicBezTo>
                    <a:pt x="8719" y="1569"/>
                    <a:pt x="8792" y="1589"/>
                    <a:pt x="8855" y="1607"/>
                  </a:cubicBezTo>
                  <a:cubicBezTo>
                    <a:pt x="8855" y="1776"/>
                    <a:pt x="8845" y="1870"/>
                    <a:pt x="8802" y="1982"/>
                  </a:cubicBezTo>
                  <a:cubicBezTo>
                    <a:pt x="8792" y="2020"/>
                    <a:pt x="8761" y="2020"/>
                    <a:pt x="8740" y="2077"/>
                  </a:cubicBezTo>
                  <a:lnTo>
                    <a:pt x="8740" y="2133"/>
                  </a:lnTo>
                  <a:cubicBezTo>
                    <a:pt x="8824" y="2208"/>
                    <a:pt x="8938" y="2189"/>
                    <a:pt x="9032" y="2208"/>
                  </a:cubicBezTo>
                  <a:cubicBezTo>
                    <a:pt x="9042" y="2433"/>
                    <a:pt x="9053" y="2565"/>
                    <a:pt x="9011" y="2771"/>
                  </a:cubicBezTo>
                  <a:cubicBezTo>
                    <a:pt x="9011" y="2828"/>
                    <a:pt x="9053" y="2865"/>
                    <a:pt x="9011" y="2940"/>
                  </a:cubicBezTo>
                  <a:cubicBezTo>
                    <a:pt x="9001" y="2940"/>
                    <a:pt x="8990" y="2940"/>
                    <a:pt x="8980" y="2959"/>
                  </a:cubicBezTo>
                  <a:cubicBezTo>
                    <a:pt x="8980" y="2978"/>
                    <a:pt x="9001" y="2959"/>
                    <a:pt x="8990" y="2997"/>
                  </a:cubicBezTo>
                  <a:cubicBezTo>
                    <a:pt x="8980" y="2997"/>
                    <a:pt x="8970" y="3016"/>
                    <a:pt x="8970" y="3034"/>
                  </a:cubicBezTo>
                  <a:cubicBezTo>
                    <a:pt x="9053" y="3034"/>
                    <a:pt x="9094" y="3072"/>
                    <a:pt x="9157" y="3016"/>
                  </a:cubicBezTo>
                  <a:cubicBezTo>
                    <a:pt x="9167" y="3109"/>
                    <a:pt x="9198" y="3166"/>
                    <a:pt x="9250" y="3166"/>
                  </a:cubicBezTo>
                  <a:cubicBezTo>
                    <a:pt x="9281" y="3223"/>
                    <a:pt x="9323" y="3166"/>
                    <a:pt x="9386" y="3147"/>
                  </a:cubicBezTo>
                  <a:lnTo>
                    <a:pt x="9386" y="3166"/>
                  </a:lnTo>
                  <a:lnTo>
                    <a:pt x="9397" y="3166"/>
                  </a:lnTo>
                  <a:cubicBezTo>
                    <a:pt x="9386" y="3260"/>
                    <a:pt x="9397" y="3260"/>
                    <a:pt x="9407" y="3316"/>
                  </a:cubicBezTo>
                  <a:cubicBezTo>
                    <a:pt x="9418" y="3316"/>
                    <a:pt x="9428" y="3298"/>
                    <a:pt x="9438" y="3298"/>
                  </a:cubicBezTo>
                  <a:cubicBezTo>
                    <a:pt x="9438" y="3185"/>
                    <a:pt x="9438" y="3091"/>
                    <a:pt x="9490" y="3072"/>
                  </a:cubicBezTo>
                  <a:cubicBezTo>
                    <a:pt x="9511" y="3109"/>
                    <a:pt x="9522" y="3128"/>
                    <a:pt x="9542" y="3128"/>
                  </a:cubicBezTo>
                  <a:cubicBezTo>
                    <a:pt x="9553" y="3072"/>
                    <a:pt x="9542" y="2964"/>
                    <a:pt x="9563" y="2927"/>
                  </a:cubicBezTo>
                  <a:cubicBezTo>
                    <a:pt x="9584" y="2945"/>
                    <a:pt x="9563" y="3072"/>
                    <a:pt x="9594" y="3054"/>
                  </a:cubicBezTo>
                  <a:cubicBezTo>
                    <a:pt x="9605" y="3147"/>
                    <a:pt x="9615" y="3091"/>
                    <a:pt x="9625" y="3128"/>
                  </a:cubicBezTo>
                  <a:cubicBezTo>
                    <a:pt x="9625" y="3166"/>
                    <a:pt x="9686" y="3182"/>
                    <a:pt x="9686" y="3220"/>
                  </a:cubicBezTo>
                  <a:cubicBezTo>
                    <a:pt x="9707" y="3239"/>
                    <a:pt x="9688" y="3281"/>
                    <a:pt x="9688" y="3316"/>
                  </a:cubicBezTo>
                  <a:lnTo>
                    <a:pt x="9688" y="3429"/>
                  </a:lnTo>
                  <a:cubicBezTo>
                    <a:pt x="9698" y="3447"/>
                    <a:pt x="9802" y="3489"/>
                    <a:pt x="9812" y="3527"/>
                  </a:cubicBezTo>
                  <a:cubicBezTo>
                    <a:pt x="9781" y="3564"/>
                    <a:pt x="9715" y="3586"/>
                    <a:pt x="9698" y="3598"/>
                  </a:cubicBezTo>
                  <a:cubicBezTo>
                    <a:pt x="9681" y="3610"/>
                    <a:pt x="9705" y="3598"/>
                    <a:pt x="9709" y="3598"/>
                  </a:cubicBezTo>
                  <a:cubicBezTo>
                    <a:pt x="9719" y="3579"/>
                    <a:pt x="9719" y="3579"/>
                    <a:pt x="9740" y="3579"/>
                  </a:cubicBezTo>
                  <a:lnTo>
                    <a:pt x="9740" y="3691"/>
                  </a:lnTo>
                  <a:cubicBezTo>
                    <a:pt x="9729" y="3711"/>
                    <a:pt x="9729" y="3711"/>
                    <a:pt x="9709" y="3730"/>
                  </a:cubicBezTo>
                  <a:cubicBezTo>
                    <a:pt x="9698" y="3711"/>
                    <a:pt x="9698" y="3711"/>
                    <a:pt x="9688" y="3691"/>
                  </a:cubicBezTo>
                  <a:cubicBezTo>
                    <a:pt x="9677" y="3730"/>
                    <a:pt x="9665" y="3815"/>
                    <a:pt x="9665" y="3833"/>
                  </a:cubicBezTo>
                  <a:cubicBezTo>
                    <a:pt x="9655" y="3815"/>
                    <a:pt x="9667" y="3730"/>
                    <a:pt x="9646" y="3730"/>
                  </a:cubicBezTo>
                  <a:cubicBezTo>
                    <a:pt x="9646" y="3805"/>
                    <a:pt x="9605" y="3917"/>
                    <a:pt x="9553" y="3955"/>
                  </a:cubicBezTo>
                  <a:cubicBezTo>
                    <a:pt x="9615" y="4105"/>
                    <a:pt x="9584" y="4143"/>
                    <a:pt x="9574" y="4349"/>
                  </a:cubicBezTo>
                  <a:cubicBezTo>
                    <a:pt x="9542" y="4330"/>
                    <a:pt x="9469" y="4295"/>
                    <a:pt x="9438" y="4312"/>
                  </a:cubicBezTo>
                  <a:cubicBezTo>
                    <a:pt x="9407" y="4329"/>
                    <a:pt x="9395" y="4413"/>
                    <a:pt x="9385" y="4451"/>
                  </a:cubicBezTo>
                  <a:cubicBezTo>
                    <a:pt x="9416" y="4508"/>
                    <a:pt x="9449" y="4481"/>
                    <a:pt x="9459" y="4574"/>
                  </a:cubicBezTo>
                  <a:cubicBezTo>
                    <a:pt x="9480" y="4556"/>
                    <a:pt x="9501" y="4556"/>
                    <a:pt x="9522" y="4574"/>
                  </a:cubicBezTo>
                  <a:lnTo>
                    <a:pt x="9522" y="4593"/>
                  </a:lnTo>
                  <a:cubicBezTo>
                    <a:pt x="9470" y="4593"/>
                    <a:pt x="9428" y="4613"/>
                    <a:pt x="9407" y="4688"/>
                  </a:cubicBezTo>
                  <a:cubicBezTo>
                    <a:pt x="9397" y="4706"/>
                    <a:pt x="9397" y="4706"/>
                    <a:pt x="9397" y="4743"/>
                  </a:cubicBezTo>
                  <a:cubicBezTo>
                    <a:pt x="9438" y="4800"/>
                    <a:pt x="9490" y="4857"/>
                    <a:pt x="9532" y="4912"/>
                  </a:cubicBezTo>
                  <a:cubicBezTo>
                    <a:pt x="9553" y="4988"/>
                    <a:pt x="9522" y="4969"/>
                    <a:pt x="9553" y="5007"/>
                  </a:cubicBezTo>
                  <a:cubicBezTo>
                    <a:pt x="9605" y="5063"/>
                    <a:pt x="9667" y="5026"/>
                    <a:pt x="9688" y="5138"/>
                  </a:cubicBezTo>
                  <a:cubicBezTo>
                    <a:pt x="9729" y="5251"/>
                    <a:pt x="9667" y="5364"/>
                    <a:pt x="9657" y="5496"/>
                  </a:cubicBezTo>
                  <a:cubicBezTo>
                    <a:pt x="9698" y="5496"/>
                    <a:pt x="9729" y="5457"/>
                    <a:pt x="9771" y="5439"/>
                  </a:cubicBezTo>
                  <a:lnTo>
                    <a:pt x="9771" y="5382"/>
                  </a:lnTo>
                  <a:cubicBezTo>
                    <a:pt x="9761" y="5364"/>
                    <a:pt x="9761" y="5364"/>
                    <a:pt x="9750" y="5326"/>
                  </a:cubicBezTo>
                  <a:lnTo>
                    <a:pt x="9781" y="5326"/>
                  </a:lnTo>
                  <a:cubicBezTo>
                    <a:pt x="9802" y="5382"/>
                    <a:pt x="9813" y="5401"/>
                    <a:pt x="9865" y="5401"/>
                  </a:cubicBezTo>
                  <a:lnTo>
                    <a:pt x="10042" y="5391"/>
                  </a:lnTo>
                  <a:cubicBezTo>
                    <a:pt x="10094" y="5414"/>
                    <a:pt x="10057" y="5619"/>
                    <a:pt x="10081" y="5686"/>
                  </a:cubicBezTo>
                  <a:cubicBezTo>
                    <a:pt x="10105" y="5753"/>
                    <a:pt x="10188" y="5693"/>
                    <a:pt x="10188" y="5795"/>
                  </a:cubicBezTo>
                  <a:cubicBezTo>
                    <a:pt x="10219" y="5889"/>
                    <a:pt x="10188" y="6078"/>
                    <a:pt x="10177" y="6153"/>
                  </a:cubicBezTo>
                  <a:cubicBezTo>
                    <a:pt x="10157" y="6115"/>
                    <a:pt x="10158" y="6036"/>
                    <a:pt x="10137" y="6016"/>
                  </a:cubicBezTo>
                  <a:cubicBezTo>
                    <a:pt x="10085" y="5998"/>
                    <a:pt x="10011" y="6096"/>
                    <a:pt x="9949" y="6096"/>
                  </a:cubicBezTo>
                  <a:cubicBezTo>
                    <a:pt x="9899" y="6112"/>
                    <a:pt x="9957" y="5988"/>
                    <a:pt x="9893" y="6004"/>
                  </a:cubicBezTo>
                  <a:cubicBezTo>
                    <a:pt x="9829" y="6020"/>
                    <a:pt x="9660" y="6120"/>
                    <a:pt x="9610" y="6190"/>
                  </a:cubicBezTo>
                  <a:cubicBezTo>
                    <a:pt x="9589" y="6247"/>
                    <a:pt x="9553" y="6453"/>
                    <a:pt x="9532" y="6528"/>
                  </a:cubicBezTo>
                  <a:cubicBezTo>
                    <a:pt x="9522" y="6528"/>
                    <a:pt x="9501" y="6548"/>
                    <a:pt x="9490" y="6566"/>
                  </a:cubicBezTo>
                  <a:cubicBezTo>
                    <a:pt x="9574" y="6660"/>
                    <a:pt x="9501" y="6866"/>
                    <a:pt x="9490" y="6979"/>
                  </a:cubicBezTo>
                  <a:cubicBezTo>
                    <a:pt x="9522" y="6979"/>
                    <a:pt x="9563" y="6998"/>
                    <a:pt x="9594" y="7016"/>
                  </a:cubicBezTo>
                  <a:cubicBezTo>
                    <a:pt x="9594" y="7016"/>
                    <a:pt x="9584" y="7036"/>
                    <a:pt x="9584" y="7054"/>
                  </a:cubicBezTo>
                  <a:cubicBezTo>
                    <a:pt x="9480" y="7110"/>
                    <a:pt x="9428" y="7130"/>
                    <a:pt x="9438" y="7411"/>
                  </a:cubicBezTo>
                  <a:cubicBezTo>
                    <a:pt x="9480" y="7468"/>
                    <a:pt x="9407" y="7598"/>
                    <a:pt x="9428" y="7674"/>
                  </a:cubicBezTo>
                  <a:cubicBezTo>
                    <a:pt x="9438" y="7730"/>
                    <a:pt x="9459" y="7749"/>
                    <a:pt x="9459" y="7862"/>
                  </a:cubicBezTo>
                  <a:cubicBezTo>
                    <a:pt x="9438" y="7881"/>
                    <a:pt x="9418" y="7899"/>
                    <a:pt x="9407" y="7918"/>
                  </a:cubicBezTo>
                  <a:cubicBezTo>
                    <a:pt x="9323" y="7881"/>
                    <a:pt x="9344" y="7843"/>
                    <a:pt x="9302" y="7730"/>
                  </a:cubicBezTo>
                  <a:cubicBezTo>
                    <a:pt x="9250" y="7787"/>
                    <a:pt x="9167" y="7655"/>
                    <a:pt x="9126" y="7580"/>
                  </a:cubicBezTo>
                  <a:lnTo>
                    <a:pt x="9126" y="7543"/>
                  </a:lnTo>
                  <a:lnTo>
                    <a:pt x="9167" y="7543"/>
                  </a:lnTo>
                  <a:lnTo>
                    <a:pt x="9167" y="7524"/>
                  </a:lnTo>
                  <a:lnTo>
                    <a:pt x="9146" y="7524"/>
                  </a:lnTo>
                  <a:cubicBezTo>
                    <a:pt x="9136" y="7524"/>
                    <a:pt x="9094" y="7543"/>
                    <a:pt x="9084" y="7543"/>
                  </a:cubicBezTo>
                  <a:cubicBezTo>
                    <a:pt x="9094" y="7598"/>
                    <a:pt x="9094" y="7598"/>
                    <a:pt x="9105" y="7618"/>
                  </a:cubicBezTo>
                  <a:cubicBezTo>
                    <a:pt x="9084" y="7637"/>
                    <a:pt x="9084" y="7637"/>
                    <a:pt x="9063" y="7637"/>
                  </a:cubicBezTo>
                  <a:cubicBezTo>
                    <a:pt x="9105" y="7749"/>
                    <a:pt x="9074" y="7824"/>
                    <a:pt x="9167" y="7918"/>
                  </a:cubicBezTo>
                  <a:cubicBezTo>
                    <a:pt x="9167" y="7956"/>
                    <a:pt x="9177" y="8087"/>
                    <a:pt x="9167" y="8125"/>
                  </a:cubicBezTo>
                  <a:cubicBezTo>
                    <a:pt x="9146" y="8182"/>
                    <a:pt x="9126" y="8200"/>
                    <a:pt x="9105" y="8237"/>
                  </a:cubicBezTo>
                  <a:cubicBezTo>
                    <a:pt x="9042" y="8237"/>
                    <a:pt x="8970" y="8275"/>
                    <a:pt x="8928" y="8219"/>
                  </a:cubicBezTo>
                  <a:cubicBezTo>
                    <a:pt x="8897" y="8200"/>
                    <a:pt x="8897" y="8162"/>
                    <a:pt x="8866" y="8125"/>
                  </a:cubicBezTo>
                  <a:cubicBezTo>
                    <a:pt x="8845" y="8144"/>
                    <a:pt x="8824" y="8162"/>
                    <a:pt x="8802" y="8182"/>
                  </a:cubicBezTo>
                  <a:cubicBezTo>
                    <a:pt x="8834" y="8219"/>
                    <a:pt x="8876" y="8481"/>
                    <a:pt x="8845" y="8575"/>
                  </a:cubicBezTo>
                  <a:cubicBezTo>
                    <a:pt x="8834" y="8632"/>
                    <a:pt x="8834" y="8632"/>
                    <a:pt x="8814" y="8650"/>
                  </a:cubicBezTo>
                  <a:cubicBezTo>
                    <a:pt x="8781" y="8707"/>
                    <a:pt x="8657" y="8726"/>
                    <a:pt x="8615" y="8670"/>
                  </a:cubicBezTo>
                  <a:cubicBezTo>
                    <a:pt x="8542" y="8632"/>
                    <a:pt x="8490" y="8369"/>
                    <a:pt x="8470" y="8237"/>
                  </a:cubicBezTo>
                  <a:cubicBezTo>
                    <a:pt x="8449" y="8162"/>
                    <a:pt x="8470" y="8050"/>
                    <a:pt x="8459" y="7993"/>
                  </a:cubicBezTo>
                  <a:lnTo>
                    <a:pt x="8418" y="7993"/>
                  </a:lnTo>
                  <a:cubicBezTo>
                    <a:pt x="8376" y="8031"/>
                    <a:pt x="8283" y="7993"/>
                    <a:pt x="8240" y="7993"/>
                  </a:cubicBezTo>
                  <a:cubicBezTo>
                    <a:pt x="8219" y="7881"/>
                    <a:pt x="8209" y="7768"/>
                    <a:pt x="8136" y="7768"/>
                  </a:cubicBezTo>
                  <a:cubicBezTo>
                    <a:pt x="8115" y="7730"/>
                    <a:pt x="8053" y="7712"/>
                    <a:pt x="8042" y="7712"/>
                  </a:cubicBezTo>
                  <a:cubicBezTo>
                    <a:pt x="8022" y="7730"/>
                    <a:pt x="8001" y="7768"/>
                    <a:pt x="7980" y="7787"/>
                  </a:cubicBezTo>
                  <a:cubicBezTo>
                    <a:pt x="7970" y="7937"/>
                    <a:pt x="7980" y="8013"/>
                    <a:pt x="7990" y="8106"/>
                  </a:cubicBezTo>
                  <a:cubicBezTo>
                    <a:pt x="7980" y="8200"/>
                    <a:pt x="7949" y="8294"/>
                    <a:pt x="7949" y="8406"/>
                  </a:cubicBezTo>
                  <a:cubicBezTo>
                    <a:pt x="7928" y="8406"/>
                    <a:pt x="7907" y="8406"/>
                    <a:pt x="7887" y="8426"/>
                  </a:cubicBezTo>
                  <a:cubicBezTo>
                    <a:pt x="7876" y="8463"/>
                    <a:pt x="7855" y="8501"/>
                    <a:pt x="7845" y="8538"/>
                  </a:cubicBezTo>
                  <a:lnTo>
                    <a:pt x="7835" y="8538"/>
                  </a:lnTo>
                  <a:lnTo>
                    <a:pt x="7835" y="8481"/>
                  </a:lnTo>
                  <a:cubicBezTo>
                    <a:pt x="7824" y="8463"/>
                    <a:pt x="7845" y="8444"/>
                    <a:pt x="7855" y="8426"/>
                  </a:cubicBezTo>
                  <a:cubicBezTo>
                    <a:pt x="7762" y="8388"/>
                    <a:pt x="7710" y="8351"/>
                    <a:pt x="7678" y="8182"/>
                  </a:cubicBezTo>
                  <a:cubicBezTo>
                    <a:pt x="7605" y="8182"/>
                    <a:pt x="7594" y="8182"/>
                    <a:pt x="7563" y="8087"/>
                  </a:cubicBezTo>
                  <a:cubicBezTo>
                    <a:pt x="7542" y="8125"/>
                    <a:pt x="7542" y="8125"/>
                    <a:pt x="7501" y="8144"/>
                  </a:cubicBezTo>
                  <a:cubicBezTo>
                    <a:pt x="7491" y="8125"/>
                    <a:pt x="7470" y="8068"/>
                    <a:pt x="7470" y="8087"/>
                  </a:cubicBezTo>
                  <a:cubicBezTo>
                    <a:pt x="7449" y="8125"/>
                    <a:pt x="7439" y="8144"/>
                    <a:pt x="7439" y="8219"/>
                  </a:cubicBezTo>
                  <a:cubicBezTo>
                    <a:pt x="7501" y="8275"/>
                    <a:pt x="7615" y="8463"/>
                    <a:pt x="7574" y="8595"/>
                  </a:cubicBezTo>
                  <a:cubicBezTo>
                    <a:pt x="7553" y="8650"/>
                    <a:pt x="7470" y="8764"/>
                    <a:pt x="7418" y="8782"/>
                  </a:cubicBezTo>
                  <a:cubicBezTo>
                    <a:pt x="7387" y="8670"/>
                    <a:pt x="7324" y="8689"/>
                    <a:pt x="7251" y="8707"/>
                  </a:cubicBezTo>
                  <a:cubicBezTo>
                    <a:pt x="7231" y="8764"/>
                    <a:pt x="7199" y="8819"/>
                    <a:pt x="7189" y="8858"/>
                  </a:cubicBezTo>
                  <a:cubicBezTo>
                    <a:pt x="7168" y="8876"/>
                    <a:pt x="7136" y="8895"/>
                    <a:pt x="7115" y="8914"/>
                  </a:cubicBezTo>
                  <a:lnTo>
                    <a:pt x="7115" y="8839"/>
                  </a:lnTo>
                  <a:cubicBezTo>
                    <a:pt x="7063" y="8819"/>
                    <a:pt x="7032" y="8764"/>
                    <a:pt x="6991" y="8801"/>
                  </a:cubicBezTo>
                  <a:cubicBezTo>
                    <a:pt x="6959" y="8801"/>
                    <a:pt x="6928" y="8876"/>
                    <a:pt x="6907" y="8895"/>
                  </a:cubicBezTo>
                  <a:cubicBezTo>
                    <a:pt x="6876" y="8895"/>
                    <a:pt x="6845" y="8914"/>
                    <a:pt x="6814" y="8914"/>
                  </a:cubicBezTo>
                  <a:lnTo>
                    <a:pt x="6814" y="8970"/>
                  </a:lnTo>
                  <a:cubicBezTo>
                    <a:pt x="6793" y="9008"/>
                    <a:pt x="6793" y="8895"/>
                    <a:pt x="6751" y="8989"/>
                  </a:cubicBezTo>
                  <a:cubicBezTo>
                    <a:pt x="6762" y="9008"/>
                    <a:pt x="6772" y="9008"/>
                    <a:pt x="6772" y="9026"/>
                  </a:cubicBezTo>
                  <a:cubicBezTo>
                    <a:pt x="6803" y="8989"/>
                    <a:pt x="6887" y="9008"/>
                    <a:pt x="6939" y="9008"/>
                  </a:cubicBezTo>
                  <a:lnTo>
                    <a:pt x="6939" y="8989"/>
                  </a:lnTo>
                  <a:cubicBezTo>
                    <a:pt x="6928" y="8970"/>
                    <a:pt x="6928" y="8970"/>
                    <a:pt x="6918" y="8951"/>
                  </a:cubicBezTo>
                  <a:lnTo>
                    <a:pt x="6939" y="8951"/>
                  </a:lnTo>
                  <a:cubicBezTo>
                    <a:pt x="6949" y="8951"/>
                    <a:pt x="6959" y="8951"/>
                    <a:pt x="6991" y="8933"/>
                  </a:cubicBezTo>
                  <a:cubicBezTo>
                    <a:pt x="7001" y="8989"/>
                    <a:pt x="7001" y="9045"/>
                    <a:pt x="7032" y="9064"/>
                  </a:cubicBezTo>
                  <a:cubicBezTo>
                    <a:pt x="7084" y="9139"/>
                    <a:pt x="7241" y="9102"/>
                    <a:pt x="7303" y="9139"/>
                  </a:cubicBezTo>
                  <a:lnTo>
                    <a:pt x="7303" y="9195"/>
                  </a:lnTo>
                  <a:cubicBezTo>
                    <a:pt x="7314" y="9234"/>
                    <a:pt x="7241" y="9496"/>
                    <a:pt x="7220" y="9590"/>
                  </a:cubicBezTo>
                  <a:lnTo>
                    <a:pt x="7199" y="9590"/>
                  </a:lnTo>
                  <a:cubicBezTo>
                    <a:pt x="7189" y="9533"/>
                    <a:pt x="7199" y="9552"/>
                    <a:pt x="7179" y="9533"/>
                  </a:cubicBezTo>
                  <a:cubicBezTo>
                    <a:pt x="7126" y="9609"/>
                    <a:pt x="7011" y="9533"/>
                    <a:pt x="6949" y="9496"/>
                  </a:cubicBezTo>
                  <a:lnTo>
                    <a:pt x="6876" y="9496"/>
                  </a:lnTo>
                  <a:cubicBezTo>
                    <a:pt x="6855" y="9478"/>
                    <a:pt x="6814" y="9421"/>
                    <a:pt x="6793" y="9403"/>
                  </a:cubicBezTo>
                  <a:cubicBezTo>
                    <a:pt x="6762" y="9403"/>
                    <a:pt x="6793" y="9458"/>
                    <a:pt x="6751" y="9440"/>
                  </a:cubicBezTo>
                  <a:cubicBezTo>
                    <a:pt x="6710" y="9421"/>
                    <a:pt x="6668" y="9327"/>
                    <a:pt x="6637" y="9289"/>
                  </a:cubicBezTo>
                  <a:lnTo>
                    <a:pt x="6627" y="9289"/>
                  </a:lnTo>
                  <a:cubicBezTo>
                    <a:pt x="6616" y="9289"/>
                    <a:pt x="6606" y="9271"/>
                    <a:pt x="6584" y="9289"/>
                  </a:cubicBezTo>
                  <a:cubicBezTo>
                    <a:pt x="6553" y="9234"/>
                    <a:pt x="6522" y="9214"/>
                    <a:pt x="6480" y="9177"/>
                  </a:cubicBezTo>
                  <a:cubicBezTo>
                    <a:pt x="6459" y="9252"/>
                    <a:pt x="6449" y="9195"/>
                    <a:pt x="6449" y="9346"/>
                  </a:cubicBezTo>
                  <a:cubicBezTo>
                    <a:pt x="6407" y="9383"/>
                    <a:pt x="6397" y="9478"/>
                    <a:pt x="6355" y="9515"/>
                  </a:cubicBezTo>
                  <a:cubicBezTo>
                    <a:pt x="6324" y="9552"/>
                    <a:pt x="6303" y="9552"/>
                    <a:pt x="6262" y="9552"/>
                  </a:cubicBezTo>
                  <a:lnTo>
                    <a:pt x="6262" y="9609"/>
                  </a:lnTo>
                  <a:cubicBezTo>
                    <a:pt x="6238" y="9653"/>
                    <a:pt x="6213" y="9696"/>
                    <a:pt x="6189" y="9740"/>
                  </a:cubicBezTo>
                  <a:cubicBezTo>
                    <a:pt x="6158" y="9759"/>
                    <a:pt x="6137" y="9778"/>
                    <a:pt x="6106" y="9796"/>
                  </a:cubicBezTo>
                  <a:cubicBezTo>
                    <a:pt x="6064" y="9834"/>
                    <a:pt x="6064" y="9909"/>
                    <a:pt x="6001" y="9947"/>
                  </a:cubicBezTo>
                  <a:cubicBezTo>
                    <a:pt x="5762" y="10097"/>
                    <a:pt x="5492" y="9909"/>
                    <a:pt x="5345" y="9796"/>
                  </a:cubicBezTo>
                  <a:lnTo>
                    <a:pt x="5220" y="9796"/>
                  </a:lnTo>
                  <a:cubicBezTo>
                    <a:pt x="5137" y="9740"/>
                    <a:pt x="5148" y="9647"/>
                    <a:pt x="4992" y="9647"/>
                  </a:cubicBezTo>
                  <a:cubicBezTo>
                    <a:pt x="4981" y="9590"/>
                    <a:pt x="4940" y="9552"/>
                    <a:pt x="4929" y="9515"/>
                  </a:cubicBezTo>
                  <a:lnTo>
                    <a:pt x="4929" y="9403"/>
                  </a:lnTo>
                  <a:cubicBezTo>
                    <a:pt x="4918" y="9383"/>
                    <a:pt x="4876" y="9364"/>
                    <a:pt x="4866" y="9346"/>
                  </a:cubicBezTo>
                  <a:cubicBezTo>
                    <a:pt x="5012" y="9364"/>
                    <a:pt x="5064" y="9252"/>
                    <a:pt x="5168" y="9214"/>
                  </a:cubicBezTo>
                  <a:cubicBezTo>
                    <a:pt x="5231" y="9177"/>
                    <a:pt x="5335" y="9214"/>
                    <a:pt x="5387" y="9234"/>
                  </a:cubicBezTo>
                  <a:cubicBezTo>
                    <a:pt x="5512" y="9271"/>
                    <a:pt x="5648" y="9234"/>
                    <a:pt x="5741" y="9195"/>
                  </a:cubicBezTo>
                  <a:cubicBezTo>
                    <a:pt x="5762" y="9158"/>
                    <a:pt x="5772" y="9139"/>
                    <a:pt x="5783" y="9102"/>
                  </a:cubicBezTo>
                  <a:cubicBezTo>
                    <a:pt x="5762" y="9064"/>
                    <a:pt x="5762" y="9026"/>
                    <a:pt x="5731" y="8989"/>
                  </a:cubicBezTo>
                  <a:cubicBezTo>
                    <a:pt x="5679" y="8933"/>
                    <a:pt x="5596" y="8970"/>
                    <a:pt x="5533" y="8933"/>
                  </a:cubicBezTo>
                  <a:cubicBezTo>
                    <a:pt x="5428" y="8876"/>
                    <a:pt x="5324" y="8782"/>
                    <a:pt x="5210" y="8745"/>
                  </a:cubicBezTo>
                  <a:cubicBezTo>
                    <a:pt x="5096" y="8689"/>
                    <a:pt x="4992" y="8764"/>
                    <a:pt x="4961" y="8595"/>
                  </a:cubicBezTo>
                  <a:cubicBezTo>
                    <a:pt x="4992" y="8575"/>
                    <a:pt x="5054" y="8538"/>
                    <a:pt x="5085" y="8481"/>
                  </a:cubicBezTo>
                  <a:cubicBezTo>
                    <a:pt x="4929" y="8501"/>
                    <a:pt x="4845" y="8331"/>
                    <a:pt x="4741" y="8275"/>
                  </a:cubicBezTo>
                  <a:cubicBezTo>
                    <a:pt x="4658" y="8219"/>
                    <a:pt x="4575" y="8257"/>
                    <a:pt x="4554" y="8087"/>
                  </a:cubicBezTo>
                  <a:cubicBezTo>
                    <a:pt x="4492" y="8087"/>
                    <a:pt x="4409" y="8068"/>
                    <a:pt x="4356" y="8031"/>
                  </a:cubicBezTo>
                  <a:cubicBezTo>
                    <a:pt x="4262" y="7993"/>
                    <a:pt x="4168" y="8068"/>
                    <a:pt x="4085" y="8013"/>
                  </a:cubicBezTo>
                  <a:cubicBezTo>
                    <a:pt x="4002" y="7956"/>
                    <a:pt x="4054" y="7843"/>
                    <a:pt x="3919" y="7843"/>
                  </a:cubicBezTo>
                  <a:cubicBezTo>
                    <a:pt x="3888" y="7806"/>
                    <a:pt x="3783" y="7806"/>
                    <a:pt x="3741" y="7806"/>
                  </a:cubicBezTo>
                  <a:cubicBezTo>
                    <a:pt x="3721" y="7730"/>
                    <a:pt x="3731" y="7618"/>
                    <a:pt x="3669" y="7598"/>
                  </a:cubicBezTo>
                  <a:cubicBezTo>
                    <a:pt x="3627" y="7655"/>
                    <a:pt x="3523" y="7618"/>
                    <a:pt x="3492" y="7637"/>
                  </a:cubicBezTo>
                  <a:cubicBezTo>
                    <a:pt x="3481" y="7655"/>
                    <a:pt x="3492" y="7674"/>
                    <a:pt x="3440" y="7674"/>
                  </a:cubicBezTo>
                  <a:cubicBezTo>
                    <a:pt x="3409" y="7655"/>
                    <a:pt x="3398" y="7674"/>
                    <a:pt x="3367" y="7674"/>
                  </a:cubicBezTo>
                  <a:lnTo>
                    <a:pt x="3367" y="7637"/>
                  </a:lnTo>
                  <a:cubicBezTo>
                    <a:pt x="3377" y="7618"/>
                    <a:pt x="3388" y="7580"/>
                    <a:pt x="3398" y="7543"/>
                  </a:cubicBezTo>
                  <a:cubicBezTo>
                    <a:pt x="3357" y="7505"/>
                    <a:pt x="3315" y="7486"/>
                    <a:pt x="3241" y="7505"/>
                  </a:cubicBezTo>
                  <a:cubicBezTo>
                    <a:pt x="3221" y="7468"/>
                    <a:pt x="3200" y="7411"/>
                    <a:pt x="3189" y="7411"/>
                  </a:cubicBezTo>
                  <a:cubicBezTo>
                    <a:pt x="3148" y="7392"/>
                    <a:pt x="3106" y="7449"/>
                    <a:pt x="3085" y="7468"/>
                  </a:cubicBezTo>
                  <a:cubicBezTo>
                    <a:pt x="3002" y="7449"/>
                    <a:pt x="2929" y="7449"/>
                    <a:pt x="2846" y="7449"/>
                  </a:cubicBezTo>
                  <a:cubicBezTo>
                    <a:pt x="2815" y="7449"/>
                    <a:pt x="2763" y="7429"/>
                    <a:pt x="2722" y="7486"/>
                  </a:cubicBezTo>
                  <a:cubicBezTo>
                    <a:pt x="2700" y="7524"/>
                    <a:pt x="2679" y="7561"/>
                    <a:pt x="2669" y="7598"/>
                  </a:cubicBezTo>
                  <a:cubicBezTo>
                    <a:pt x="2606" y="7655"/>
                    <a:pt x="2533" y="7598"/>
                    <a:pt x="2471" y="7637"/>
                  </a:cubicBezTo>
                  <a:cubicBezTo>
                    <a:pt x="2450" y="7655"/>
                    <a:pt x="2440" y="7712"/>
                    <a:pt x="2419" y="7712"/>
                  </a:cubicBezTo>
                  <a:cubicBezTo>
                    <a:pt x="2326" y="7712"/>
                    <a:pt x="2232" y="7693"/>
                    <a:pt x="2137" y="7693"/>
                  </a:cubicBezTo>
                  <a:cubicBezTo>
                    <a:pt x="2085" y="7674"/>
                    <a:pt x="2065" y="7598"/>
                    <a:pt x="2023" y="7561"/>
                  </a:cubicBezTo>
                  <a:cubicBezTo>
                    <a:pt x="1982" y="7524"/>
                    <a:pt x="1898" y="7580"/>
                    <a:pt x="1867" y="7524"/>
                  </a:cubicBezTo>
                  <a:cubicBezTo>
                    <a:pt x="1898" y="7505"/>
                    <a:pt x="1898" y="7505"/>
                    <a:pt x="1919" y="7505"/>
                  </a:cubicBezTo>
                  <a:lnTo>
                    <a:pt x="1919" y="7486"/>
                  </a:lnTo>
                  <a:lnTo>
                    <a:pt x="1867" y="7486"/>
                  </a:lnTo>
                  <a:cubicBezTo>
                    <a:pt x="1846" y="7468"/>
                    <a:pt x="1774" y="7486"/>
                    <a:pt x="1753" y="7505"/>
                  </a:cubicBezTo>
                  <a:cubicBezTo>
                    <a:pt x="1701" y="7392"/>
                    <a:pt x="1597" y="7468"/>
                    <a:pt x="1544" y="7429"/>
                  </a:cubicBezTo>
                  <a:lnTo>
                    <a:pt x="1544" y="7486"/>
                  </a:lnTo>
                  <a:cubicBezTo>
                    <a:pt x="1523" y="7468"/>
                    <a:pt x="1502" y="7468"/>
                    <a:pt x="1492" y="7468"/>
                  </a:cubicBezTo>
                  <a:lnTo>
                    <a:pt x="1492" y="7411"/>
                  </a:lnTo>
                  <a:cubicBezTo>
                    <a:pt x="1430" y="7411"/>
                    <a:pt x="1430" y="7429"/>
                    <a:pt x="1398" y="7468"/>
                  </a:cubicBezTo>
                  <a:cubicBezTo>
                    <a:pt x="1388" y="7429"/>
                    <a:pt x="1388" y="7429"/>
                    <a:pt x="1378" y="7411"/>
                  </a:cubicBezTo>
                  <a:cubicBezTo>
                    <a:pt x="1222" y="7505"/>
                    <a:pt x="1191" y="7505"/>
                    <a:pt x="1013" y="7429"/>
                  </a:cubicBezTo>
                  <a:cubicBezTo>
                    <a:pt x="961" y="7411"/>
                    <a:pt x="898" y="7411"/>
                    <a:pt x="836" y="7411"/>
                  </a:cubicBezTo>
                  <a:cubicBezTo>
                    <a:pt x="826" y="7392"/>
                    <a:pt x="805" y="7336"/>
                    <a:pt x="795" y="7336"/>
                  </a:cubicBezTo>
                  <a:cubicBezTo>
                    <a:pt x="774" y="7317"/>
                    <a:pt x="670" y="7374"/>
                    <a:pt x="628" y="7354"/>
                  </a:cubicBezTo>
                  <a:cubicBezTo>
                    <a:pt x="618" y="7354"/>
                    <a:pt x="607" y="7299"/>
                    <a:pt x="597" y="7299"/>
                  </a:cubicBezTo>
                  <a:cubicBezTo>
                    <a:pt x="566" y="7299"/>
                    <a:pt x="535" y="7317"/>
                    <a:pt x="493" y="7317"/>
                  </a:cubicBezTo>
                  <a:cubicBezTo>
                    <a:pt x="493" y="7299"/>
                    <a:pt x="483" y="7261"/>
                    <a:pt x="471" y="7242"/>
                  </a:cubicBezTo>
                  <a:lnTo>
                    <a:pt x="378" y="7242"/>
                  </a:lnTo>
                  <a:cubicBezTo>
                    <a:pt x="347" y="7223"/>
                    <a:pt x="306" y="7199"/>
                    <a:pt x="243" y="7167"/>
                  </a:cubicBezTo>
                  <a:cubicBezTo>
                    <a:pt x="180" y="7135"/>
                    <a:pt x="10" y="7088"/>
                    <a:pt x="0" y="7050"/>
                  </a:cubicBezTo>
                  <a:cubicBezTo>
                    <a:pt x="31" y="7012"/>
                    <a:pt x="295" y="7036"/>
                    <a:pt x="357" y="7054"/>
                  </a:cubicBezTo>
                  <a:cubicBezTo>
                    <a:pt x="409" y="7110"/>
                    <a:pt x="503" y="7073"/>
                    <a:pt x="576" y="7092"/>
                  </a:cubicBezTo>
                  <a:cubicBezTo>
                    <a:pt x="680" y="7148"/>
                    <a:pt x="836" y="7167"/>
                    <a:pt x="940" y="7167"/>
                  </a:cubicBezTo>
                  <a:cubicBezTo>
                    <a:pt x="940" y="7110"/>
                    <a:pt x="930" y="7148"/>
                    <a:pt x="950" y="7092"/>
                  </a:cubicBezTo>
                  <a:cubicBezTo>
                    <a:pt x="930" y="7054"/>
                    <a:pt x="898" y="7036"/>
                    <a:pt x="888" y="6998"/>
                  </a:cubicBezTo>
                  <a:lnTo>
                    <a:pt x="898" y="6998"/>
                  </a:lnTo>
                  <a:lnTo>
                    <a:pt x="898" y="6979"/>
                  </a:lnTo>
                  <a:cubicBezTo>
                    <a:pt x="940" y="6998"/>
                    <a:pt x="950" y="7016"/>
                    <a:pt x="1002" y="7016"/>
                  </a:cubicBezTo>
                  <a:lnTo>
                    <a:pt x="1002" y="6941"/>
                  </a:lnTo>
                  <a:cubicBezTo>
                    <a:pt x="982" y="6941"/>
                    <a:pt x="961" y="6923"/>
                    <a:pt x="940" y="6923"/>
                  </a:cubicBezTo>
                  <a:lnTo>
                    <a:pt x="940" y="6847"/>
                  </a:lnTo>
                  <a:lnTo>
                    <a:pt x="961" y="6847"/>
                  </a:lnTo>
                  <a:cubicBezTo>
                    <a:pt x="971" y="6866"/>
                    <a:pt x="992" y="6904"/>
                    <a:pt x="1013" y="6885"/>
                  </a:cubicBezTo>
                  <a:lnTo>
                    <a:pt x="1013" y="6847"/>
                  </a:lnTo>
                  <a:cubicBezTo>
                    <a:pt x="1055" y="6810"/>
                    <a:pt x="1107" y="6754"/>
                    <a:pt x="1149" y="6716"/>
                  </a:cubicBezTo>
                  <a:cubicBezTo>
                    <a:pt x="1211" y="6678"/>
                    <a:pt x="1243" y="6735"/>
                    <a:pt x="1305" y="6678"/>
                  </a:cubicBezTo>
                  <a:lnTo>
                    <a:pt x="1305" y="6660"/>
                  </a:lnTo>
                  <a:cubicBezTo>
                    <a:pt x="1253" y="6660"/>
                    <a:pt x="1180" y="6641"/>
                    <a:pt x="1128" y="6660"/>
                  </a:cubicBezTo>
                  <a:lnTo>
                    <a:pt x="1128" y="6641"/>
                  </a:lnTo>
                  <a:cubicBezTo>
                    <a:pt x="1139" y="6622"/>
                    <a:pt x="1149" y="6603"/>
                    <a:pt x="1159" y="6585"/>
                  </a:cubicBezTo>
                  <a:cubicBezTo>
                    <a:pt x="1191" y="6585"/>
                    <a:pt x="1191" y="6603"/>
                    <a:pt x="1211" y="6603"/>
                  </a:cubicBezTo>
                  <a:cubicBezTo>
                    <a:pt x="1222" y="6585"/>
                    <a:pt x="1232" y="6566"/>
                    <a:pt x="1243" y="6566"/>
                  </a:cubicBezTo>
                  <a:lnTo>
                    <a:pt x="1243" y="6548"/>
                  </a:lnTo>
                  <a:cubicBezTo>
                    <a:pt x="1201" y="6528"/>
                    <a:pt x="1201" y="6528"/>
                    <a:pt x="1191" y="6472"/>
                  </a:cubicBezTo>
                  <a:lnTo>
                    <a:pt x="1222" y="6472"/>
                  </a:lnTo>
                  <a:cubicBezTo>
                    <a:pt x="1232" y="6491"/>
                    <a:pt x="1232" y="6472"/>
                    <a:pt x="1243" y="6491"/>
                  </a:cubicBezTo>
                  <a:cubicBezTo>
                    <a:pt x="1253" y="6472"/>
                    <a:pt x="1253" y="6453"/>
                    <a:pt x="1253" y="6434"/>
                  </a:cubicBezTo>
                  <a:cubicBezTo>
                    <a:pt x="1232" y="6397"/>
                    <a:pt x="1232" y="6397"/>
                    <a:pt x="1201" y="6378"/>
                  </a:cubicBezTo>
                  <a:cubicBezTo>
                    <a:pt x="1201" y="6378"/>
                    <a:pt x="1191" y="6453"/>
                    <a:pt x="1191" y="6416"/>
                  </a:cubicBezTo>
                  <a:lnTo>
                    <a:pt x="1191" y="6378"/>
                  </a:lnTo>
                  <a:lnTo>
                    <a:pt x="1180" y="6378"/>
                  </a:lnTo>
                  <a:lnTo>
                    <a:pt x="1180" y="6359"/>
                  </a:lnTo>
                  <a:cubicBezTo>
                    <a:pt x="1211" y="6359"/>
                    <a:pt x="1222" y="6340"/>
                    <a:pt x="1253" y="6322"/>
                  </a:cubicBezTo>
                  <a:lnTo>
                    <a:pt x="1253" y="6302"/>
                  </a:lnTo>
                  <a:cubicBezTo>
                    <a:pt x="1201" y="6302"/>
                    <a:pt x="1191" y="6247"/>
                    <a:pt x="1139" y="6228"/>
                  </a:cubicBezTo>
                  <a:cubicBezTo>
                    <a:pt x="1128" y="6302"/>
                    <a:pt x="1139" y="6265"/>
                    <a:pt x="1118" y="6284"/>
                  </a:cubicBezTo>
                  <a:cubicBezTo>
                    <a:pt x="1097" y="6265"/>
                    <a:pt x="1066" y="6284"/>
                    <a:pt x="1045" y="6228"/>
                  </a:cubicBezTo>
                  <a:cubicBezTo>
                    <a:pt x="1066" y="6209"/>
                    <a:pt x="1066" y="6209"/>
                    <a:pt x="1076" y="6190"/>
                  </a:cubicBezTo>
                  <a:lnTo>
                    <a:pt x="1035" y="6190"/>
                  </a:lnTo>
                  <a:cubicBezTo>
                    <a:pt x="1013" y="6247"/>
                    <a:pt x="971" y="6247"/>
                    <a:pt x="909" y="6247"/>
                  </a:cubicBezTo>
                  <a:lnTo>
                    <a:pt x="909" y="6190"/>
                  </a:lnTo>
                  <a:cubicBezTo>
                    <a:pt x="950" y="6153"/>
                    <a:pt x="961" y="6133"/>
                    <a:pt x="961" y="6040"/>
                  </a:cubicBezTo>
                  <a:cubicBezTo>
                    <a:pt x="940" y="6021"/>
                    <a:pt x="950" y="6021"/>
                    <a:pt x="940" y="6002"/>
                  </a:cubicBezTo>
                  <a:lnTo>
                    <a:pt x="961" y="6002"/>
                  </a:lnTo>
                  <a:cubicBezTo>
                    <a:pt x="992" y="5964"/>
                    <a:pt x="1035" y="6002"/>
                    <a:pt x="1055" y="5964"/>
                  </a:cubicBezTo>
                  <a:cubicBezTo>
                    <a:pt x="1066" y="5946"/>
                    <a:pt x="1076" y="5927"/>
                    <a:pt x="1087" y="5909"/>
                  </a:cubicBezTo>
                  <a:cubicBezTo>
                    <a:pt x="1076" y="5889"/>
                    <a:pt x="1076" y="5871"/>
                    <a:pt x="1066" y="5852"/>
                  </a:cubicBezTo>
                  <a:cubicBezTo>
                    <a:pt x="1118" y="5852"/>
                    <a:pt x="1107" y="5871"/>
                    <a:pt x="1139" y="5833"/>
                  </a:cubicBezTo>
                  <a:lnTo>
                    <a:pt x="1139" y="5909"/>
                  </a:lnTo>
                  <a:lnTo>
                    <a:pt x="1263" y="5909"/>
                  </a:lnTo>
                  <a:cubicBezTo>
                    <a:pt x="1284" y="5814"/>
                    <a:pt x="1326" y="5702"/>
                    <a:pt x="1388" y="5683"/>
                  </a:cubicBezTo>
                  <a:cubicBezTo>
                    <a:pt x="1419" y="5740"/>
                    <a:pt x="1534" y="5720"/>
                    <a:pt x="1586" y="5740"/>
                  </a:cubicBezTo>
                  <a:lnTo>
                    <a:pt x="1586" y="5758"/>
                  </a:lnTo>
                  <a:cubicBezTo>
                    <a:pt x="1575" y="5795"/>
                    <a:pt x="1586" y="5795"/>
                    <a:pt x="1575" y="5814"/>
                  </a:cubicBezTo>
                  <a:cubicBezTo>
                    <a:pt x="1565" y="5871"/>
                    <a:pt x="1586" y="5833"/>
                    <a:pt x="1554" y="5852"/>
                  </a:cubicBezTo>
                  <a:cubicBezTo>
                    <a:pt x="1523" y="5909"/>
                    <a:pt x="1492" y="5909"/>
                    <a:pt x="1440" y="5889"/>
                  </a:cubicBezTo>
                  <a:cubicBezTo>
                    <a:pt x="1430" y="5946"/>
                    <a:pt x="1430" y="5984"/>
                    <a:pt x="1430" y="6040"/>
                  </a:cubicBezTo>
                  <a:cubicBezTo>
                    <a:pt x="1430" y="6040"/>
                    <a:pt x="1440" y="6040"/>
                    <a:pt x="1450" y="6058"/>
                  </a:cubicBezTo>
                  <a:cubicBezTo>
                    <a:pt x="1502" y="6096"/>
                    <a:pt x="1659" y="6115"/>
                    <a:pt x="1680" y="6265"/>
                  </a:cubicBezTo>
                  <a:lnTo>
                    <a:pt x="1711" y="6265"/>
                  </a:lnTo>
                  <a:cubicBezTo>
                    <a:pt x="1711" y="6416"/>
                    <a:pt x="1753" y="6754"/>
                    <a:pt x="1784" y="6792"/>
                  </a:cubicBezTo>
                  <a:cubicBezTo>
                    <a:pt x="1836" y="6847"/>
                    <a:pt x="1919" y="6622"/>
                    <a:pt x="1982" y="6585"/>
                  </a:cubicBezTo>
                  <a:lnTo>
                    <a:pt x="1982" y="6528"/>
                  </a:lnTo>
                  <a:lnTo>
                    <a:pt x="1909" y="6528"/>
                  </a:lnTo>
                  <a:cubicBezTo>
                    <a:pt x="1898" y="6491"/>
                    <a:pt x="1888" y="6472"/>
                    <a:pt x="1878" y="6453"/>
                  </a:cubicBezTo>
                  <a:lnTo>
                    <a:pt x="1878" y="6416"/>
                  </a:lnTo>
                  <a:lnTo>
                    <a:pt x="1888" y="6416"/>
                  </a:lnTo>
                  <a:lnTo>
                    <a:pt x="1888" y="6397"/>
                  </a:lnTo>
                  <a:cubicBezTo>
                    <a:pt x="1961" y="6397"/>
                    <a:pt x="1982" y="6378"/>
                    <a:pt x="2023" y="6322"/>
                  </a:cubicBezTo>
                  <a:cubicBezTo>
                    <a:pt x="2013" y="6302"/>
                    <a:pt x="2023" y="6322"/>
                    <a:pt x="2002" y="6302"/>
                  </a:cubicBezTo>
                  <a:cubicBezTo>
                    <a:pt x="1971" y="6247"/>
                    <a:pt x="1930" y="6265"/>
                    <a:pt x="1867" y="6265"/>
                  </a:cubicBezTo>
                  <a:lnTo>
                    <a:pt x="1867" y="6209"/>
                  </a:lnTo>
                  <a:cubicBezTo>
                    <a:pt x="1846" y="6209"/>
                    <a:pt x="1836" y="6209"/>
                    <a:pt x="1815" y="6190"/>
                  </a:cubicBezTo>
                  <a:lnTo>
                    <a:pt x="1815" y="6190"/>
                  </a:lnTo>
                  <a:cubicBezTo>
                    <a:pt x="1826" y="6171"/>
                    <a:pt x="1826" y="6153"/>
                    <a:pt x="1836" y="6133"/>
                  </a:cubicBezTo>
                  <a:cubicBezTo>
                    <a:pt x="1794" y="6115"/>
                    <a:pt x="1784" y="6058"/>
                    <a:pt x="1753" y="6040"/>
                  </a:cubicBezTo>
                  <a:cubicBezTo>
                    <a:pt x="1680" y="5984"/>
                    <a:pt x="1597" y="6058"/>
                    <a:pt x="1534" y="5984"/>
                  </a:cubicBezTo>
                  <a:cubicBezTo>
                    <a:pt x="1586" y="5984"/>
                    <a:pt x="1649" y="5964"/>
                    <a:pt x="1701" y="5964"/>
                  </a:cubicBezTo>
                  <a:cubicBezTo>
                    <a:pt x="1690" y="5889"/>
                    <a:pt x="1690" y="5927"/>
                    <a:pt x="1722" y="5871"/>
                  </a:cubicBezTo>
                  <a:cubicBezTo>
                    <a:pt x="1680" y="5852"/>
                    <a:pt x="1670" y="5833"/>
                    <a:pt x="1659" y="5740"/>
                  </a:cubicBezTo>
                  <a:lnTo>
                    <a:pt x="1680" y="5740"/>
                  </a:lnTo>
                  <a:cubicBezTo>
                    <a:pt x="1722" y="5814"/>
                    <a:pt x="1982" y="5814"/>
                    <a:pt x="2023" y="5777"/>
                  </a:cubicBezTo>
                  <a:cubicBezTo>
                    <a:pt x="2054" y="5758"/>
                    <a:pt x="2085" y="5683"/>
                    <a:pt x="2117" y="5665"/>
                  </a:cubicBezTo>
                  <a:cubicBezTo>
                    <a:pt x="2149" y="5645"/>
                    <a:pt x="2170" y="5665"/>
                    <a:pt x="2190" y="5645"/>
                  </a:cubicBezTo>
                  <a:cubicBezTo>
                    <a:pt x="2159" y="5626"/>
                    <a:pt x="2159" y="5608"/>
                    <a:pt x="2117" y="5608"/>
                  </a:cubicBezTo>
                  <a:cubicBezTo>
                    <a:pt x="2085" y="5645"/>
                    <a:pt x="1836" y="5720"/>
                    <a:pt x="1815" y="5720"/>
                  </a:cubicBezTo>
                  <a:cubicBezTo>
                    <a:pt x="1784" y="5683"/>
                    <a:pt x="1794" y="5702"/>
                    <a:pt x="1784" y="5665"/>
                  </a:cubicBezTo>
                  <a:cubicBezTo>
                    <a:pt x="1805" y="5626"/>
                    <a:pt x="1805" y="5626"/>
                    <a:pt x="1805" y="5608"/>
                  </a:cubicBezTo>
                  <a:cubicBezTo>
                    <a:pt x="1794" y="5551"/>
                    <a:pt x="1794" y="5551"/>
                    <a:pt x="1774" y="5514"/>
                  </a:cubicBezTo>
                  <a:cubicBezTo>
                    <a:pt x="1753" y="5514"/>
                    <a:pt x="1732" y="5533"/>
                    <a:pt x="1701" y="5533"/>
                  </a:cubicBezTo>
                  <a:cubicBezTo>
                    <a:pt x="1690" y="5457"/>
                    <a:pt x="1469" y="5396"/>
                    <a:pt x="1458" y="5302"/>
                  </a:cubicBezTo>
                  <a:cubicBezTo>
                    <a:pt x="1500" y="5302"/>
                    <a:pt x="1638" y="5290"/>
                    <a:pt x="1742" y="5288"/>
                  </a:cubicBezTo>
                  <a:cubicBezTo>
                    <a:pt x="1846" y="5286"/>
                    <a:pt x="1971" y="5288"/>
                    <a:pt x="2085" y="5288"/>
                  </a:cubicBezTo>
                  <a:cubicBezTo>
                    <a:pt x="2106" y="5213"/>
                    <a:pt x="2149" y="5157"/>
                    <a:pt x="2190" y="5119"/>
                  </a:cubicBezTo>
                  <a:lnTo>
                    <a:pt x="2190" y="5063"/>
                  </a:lnTo>
                  <a:cubicBezTo>
                    <a:pt x="2211" y="5063"/>
                    <a:pt x="2232" y="5044"/>
                    <a:pt x="2253" y="5044"/>
                  </a:cubicBezTo>
                  <a:cubicBezTo>
                    <a:pt x="2263" y="5101"/>
                    <a:pt x="2263" y="5138"/>
                    <a:pt x="2284" y="5176"/>
                  </a:cubicBezTo>
                  <a:cubicBezTo>
                    <a:pt x="2398" y="5326"/>
                    <a:pt x="2596" y="5213"/>
                    <a:pt x="2722" y="5195"/>
                  </a:cubicBezTo>
                  <a:cubicBezTo>
                    <a:pt x="2711" y="5251"/>
                    <a:pt x="2711" y="5251"/>
                    <a:pt x="2700" y="5288"/>
                  </a:cubicBezTo>
                  <a:lnTo>
                    <a:pt x="2732" y="5288"/>
                  </a:lnTo>
                  <a:cubicBezTo>
                    <a:pt x="2742" y="5270"/>
                    <a:pt x="2763" y="5251"/>
                    <a:pt x="2784" y="5251"/>
                  </a:cubicBezTo>
                  <a:lnTo>
                    <a:pt x="2784" y="5270"/>
                  </a:lnTo>
                  <a:cubicBezTo>
                    <a:pt x="2774" y="5270"/>
                    <a:pt x="2774" y="5270"/>
                    <a:pt x="2763" y="5288"/>
                  </a:cubicBezTo>
                  <a:lnTo>
                    <a:pt x="2826" y="5288"/>
                  </a:lnTo>
                  <a:cubicBezTo>
                    <a:pt x="2846" y="5307"/>
                    <a:pt x="2878" y="5307"/>
                    <a:pt x="2929" y="5288"/>
                  </a:cubicBezTo>
                  <a:lnTo>
                    <a:pt x="2929" y="5364"/>
                  </a:lnTo>
                  <a:lnTo>
                    <a:pt x="2950" y="5364"/>
                  </a:lnTo>
                  <a:cubicBezTo>
                    <a:pt x="2961" y="5326"/>
                    <a:pt x="3002" y="5326"/>
                    <a:pt x="3023" y="5288"/>
                  </a:cubicBezTo>
                  <a:lnTo>
                    <a:pt x="3023" y="5213"/>
                  </a:lnTo>
                  <a:lnTo>
                    <a:pt x="3085" y="5213"/>
                  </a:lnTo>
                  <a:cubicBezTo>
                    <a:pt x="3096" y="5232"/>
                    <a:pt x="3106" y="5251"/>
                    <a:pt x="3117" y="5270"/>
                  </a:cubicBezTo>
                  <a:cubicBezTo>
                    <a:pt x="3106" y="5326"/>
                    <a:pt x="3106" y="5345"/>
                    <a:pt x="3117" y="5401"/>
                  </a:cubicBezTo>
                  <a:lnTo>
                    <a:pt x="3231" y="5401"/>
                  </a:lnTo>
                  <a:cubicBezTo>
                    <a:pt x="3241" y="5364"/>
                    <a:pt x="3241" y="5364"/>
                    <a:pt x="3241" y="5307"/>
                  </a:cubicBezTo>
                  <a:lnTo>
                    <a:pt x="3241" y="5288"/>
                  </a:lnTo>
                  <a:lnTo>
                    <a:pt x="3241" y="5288"/>
                  </a:lnTo>
                  <a:cubicBezTo>
                    <a:pt x="3263" y="5326"/>
                    <a:pt x="3305" y="5326"/>
                    <a:pt x="3346" y="5307"/>
                  </a:cubicBezTo>
                  <a:cubicBezTo>
                    <a:pt x="3357" y="5270"/>
                    <a:pt x="3336" y="5232"/>
                    <a:pt x="3367" y="5213"/>
                  </a:cubicBezTo>
                  <a:cubicBezTo>
                    <a:pt x="3409" y="5176"/>
                    <a:pt x="3419" y="5232"/>
                    <a:pt x="3471" y="5251"/>
                  </a:cubicBezTo>
                  <a:lnTo>
                    <a:pt x="3471" y="5195"/>
                  </a:lnTo>
                  <a:cubicBezTo>
                    <a:pt x="3513" y="5195"/>
                    <a:pt x="3606" y="5232"/>
                    <a:pt x="3648" y="5270"/>
                  </a:cubicBezTo>
                  <a:lnTo>
                    <a:pt x="3648" y="5195"/>
                  </a:lnTo>
                  <a:lnTo>
                    <a:pt x="3689" y="5195"/>
                  </a:lnTo>
                  <a:lnTo>
                    <a:pt x="3689" y="5270"/>
                  </a:lnTo>
                  <a:lnTo>
                    <a:pt x="3710" y="5270"/>
                  </a:lnTo>
                  <a:lnTo>
                    <a:pt x="3710" y="5251"/>
                  </a:lnTo>
                  <a:cubicBezTo>
                    <a:pt x="3721" y="5213"/>
                    <a:pt x="3710" y="5176"/>
                    <a:pt x="3721" y="5119"/>
                  </a:cubicBezTo>
                  <a:lnTo>
                    <a:pt x="3731" y="5119"/>
                  </a:lnTo>
                  <a:cubicBezTo>
                    <a:pt x="3731" y="5176"/>
                    <a:pt x="3721" y="5157"/>
                    <a:pt x="3741" y="5195"/>
                  </a:cubicBezTo>
                  <a:cubicBezTo>
                    <a:pt x="3762" y="5157"/>
                    <a:pt x="3783" y="5081"/>
                    <a:pt x="3825" y="5119"/>
                  </a:cubicBezTo>
                  <a:lnTo>
                    <a:pt x="3825" y="5157"/>
                  </a:lnTo>
                  <a:cubicBezTo>
                    <a:pt x="3857" y="5176"/>
                    <a:pt x="3877" y="5119"/>
                    <a:pt x="3898" y="5119"/>
                  </a:cubicBezTo>
                  <a:lnTo>
                    <a:pt x="3898" y="5101"/>
                  </a:lnTo>
                  <a:cubicBezTo>
                    <a:pt x="3888" y="5081"/>
                    <a:pt x="3888" y="5081"/>
                    <a:pt x="3877" y="5063"/>
                  </a:cubicBezTo>
                  <a:lnTo>
                    <a:pt x="3909" y="5063"/>
                  </a:lnTo>
                  <a:cubicBezTo>
                    <a:pt x="3919" y="5081"/>
                    <a:pt x="3929" y="5081"/>
                    <a:pt x="3950" y="5101"/>
                  </a:cubicBezTo>
                  <a:lnTo>
                    <a:pt x="3950" y="5063"/>
                  </a:lnTo>
                  <a:cubicBezTo>
                    <a:pt x="3929" y="5044"/>
                    <a:pt x="3940" y="5044"/>
                    <a:pt x="3929" y="5007"/>
                  </a:cubicBezTo>
                  <a:cubicBezTo>
                    <a:pt x="3961" y="4988"/>
                    <a:pt x="4002" y="4969"/>
                    <a:pt x="4033" y="4951"/>
                  </a:cubicBezTo>
                  <a:lnTo>
                    <a:pt x="4033" y="4932"/>
                  </a:lnTo>
                  <a:cubicBezTo>
                    <a:pt x="3981" y="4932"/>
                    <a:pt x="3919" y="4932"/>
                    <a:pt x="3857" y="4912"/>
                  </a:cubicBezTo>
                  <a:cubicBezTo>
                    <a:pt x="3857" y="4951"/>
                    <a:pt x="3867" y="4988"/>
                    <a:pt x="3867" y="5026"/>
                  </a:cubicBezTo>
                  <a:lnTo>
                    <a:pt x="3857" y="5026"/>
                  </a:lnTo>
                  <a:cubicBezTo>
                    <a:pt x="3815" y="4912"/>
                    <a:pt x="3752" y="4894"/>
                    <a:pt x="3658" y="4912"/>
                  </a:cubicBezTo>
                  <a:lnTo>
                    <a:pt x="3658" y="4932"/>
                  </a:lnTo>
                  <a:lnTo>
                    <a:pt x="3669" y="4932"/>
                  </a:lnTo>
                  <a:cubicBezTo>
                    <a:pt x="3689" y="4951"/>
                    <a:pt x="3648" y="4951"/>
                    <a:pt x="3648" y="4951"/>
                  </a:cubicBezTo>
                  <a:cubicBezTo>
                    <a:pt x="3627" y="4932"/>
                    <a:pt x="3606" y="4932"/>
                    <a:pt x="3596" y="4875"/>
                  </a:cubicBezTo>
                  <a:cubicBezTo>
                    <a:pt x="3585" y="4857"/>
                    <a:pt x="3596" y="4857"/>
                    <a:pt x="3585" y="4837"/>
                  </a:cubicBezTo>
                  <a:cubicBezTo>
                    <a:pt x="3627" y="4819"/>
                    <a:pt x="3658" y="4819"/>
                    <a:pt x="3700" y="4819"/>
                  </a:cubicBezTo>
                  <a:cubicBezTo>
                    <a:pt x="3689" y="4743"/>
                    <a:pt x="3700" y="4743"/>
                    <a:pt x="3700" y="4668"/>
                  </a:cubicBezTo>
                  <a:lnTo>
                    <a:pt x="3679" y="4668"/>
                  </a:lnTo>
                  <a:cubicBezTo>
                    <a:pt x="3658" y="4743"/>
                    <a:pt x="3617" y="4782"/>
                    <a:pt x="3554" y="4800"/>
                  </a:cubicBezTo>
                  <a:cubicBezTo>
                    <a:pt x="3544" y="4782"/>
                    <a:pt x="3554" y="4782"/>
                    <a:pt x="3533" y="4782"/>
                  </a:cubicBezTo>
                  <a:lnTo>
                    <a:pt x="3533" y="4706"/>
                  </a:lnTo>
                  <a:cubicBezTo>
                    <a:pt x="3533" y="4688"/>
                    <a:pt x="3533" y="4688"/>
                    <a:pt x="3523" y="4650"/>
                  </a:cubicBezTo>
                  <a:lnTo>
                    <a:pt x="3450" y="4650"/>
                  </a:lnTo>
                  <a:cubicBezTo>
                    <a:pt x="3440" y="4631"/>
                    <a:pt x="3440" y="4613"/>
                    <a:pt x="3440" y="4593"/>
                  </a:cubicBezTo>
                  <a:lnTo>
                    <a:pt x="3450" y="4593"/>
                  </a:lnTo>
                  <a:lnTo>
                    <a:pt x="3450" y="4574"/>
                  </a:lnTo>
                  <a:cubicBezTo>
                    <a:pt x="3523" y="4574"/>
                    <a:pt x="3606" y="4574"/>
                    <a:pt x="3627" y="4481"/>
                  </a:cubicBezTo>
                  <a:lnTo>
                    <a:pt x="3565" y="4481"/>
                  </a:lnTo>
                  <a:cubicBezTo>
                    <a:pt x="3554" y="4499"/>
                    <a:pt x="3565" y="4499"/>
                    <a:pt x="3544" y="4481"/>
                  </a:cubicBezTo>
                  <a:lnTo>
                    <a:pt x="3533" y="4481"/>
                  </a:lnTo>
                  <a:lnTo>
                    <a:pt x="3533" y="4462"/>
                  </a:lnTo>
                  <a:cubicBezTo>
                    <a:pt x="3585" y="4444"/>
                    <a:pt x="3596" y="4444"/>
                    <a:pt x="3637" y="4387"/>
                  </a:cubicBezTo>
                  <a:lnTo>
                    <a:pt x="3637" y="4387"/>
                  </a:lnTo>
                  <a:lnTo>
                    <a:pt x="3606" y="4387"/>
                  </a:lnTo>
                  <a:cubicBezTo>
                    <a:pt x="3606" y="4387"/>
                    <a:pt x="3596" y="4424"/>
                    <a:pt x="3585" y="4405"/>
                  </a:cubicBezTo>
                  <a:cubicBezTo>
                    <a:pt x="3585" y="4387"/>
                    <a:pt x="3575" y="4387"/>
                    <a:pt x="3575" y="4368"/>
                  </a:cubicBezTo>
                  <a:cubicBezTo>
                    <a:pt x="3523" y="4312"/>
                    <a:pt x="3461" y="4349"/>
                    <a:pt x="3409" y="4312"/>
                  </a:cubicBezTo>
                  <a:cubicBezTo>
                    <a:pt x="3398" y="4293"/>
                    <a:pt x="3367" y="4218"/>
                    <a:pt x="3357" y="4199"/>
                  </a:cubicBezTo>
                  <a:cubicBezTo>
                    <a:pt x="3326" y="4218"/>
                    <a:pt x="3326" y="4255"/>
                    <a:pt x="3315" y="4255"/>
                  </a:cubicBezTo>
                  <a:cubicBezTo>
                    <a:pt x="3284" y="4237"/>
                    <a:pt x="3252" y="4237"/>
                    <a:pt x="3231" y="4218"/>
                  </a:cubicBezTo>
                  <a:cubicBezTo>
                    <a:pt x="3179" y="4218"/>
                    <a:pt x="3137" y="4199"/>
                    <a:pt x="3085" y="4199"/>
                  </a:cubicBezTo>
                  <a:cubicBezTo>
                    <a:pt x="3054" y="4218"/>
                    <a:pt x="3065" y="4255"/>
                    <a:pt x="3033" y="4237"/>
                  </a:cubicBezTo>
                  <a:cubicBezTo>
                    <a:pt x="3013" y="4180"/>
                    <a:pt x="3044" y="4180"/>
                    <a:pt x="2981" y="4180"/>
                  </a:cubicBezTo>
                  <a:cubicBezTo>
                    <a:pt x="2961" y="4237"/>
                    <a:pt x="2950" y="4237"/>
                    <a:pt x="2909" y="4237"/>
                  </a:cubicBezTo>
                  <a:cubicBezTo>
                    <a:pt x="2898" y="4199"/>
                    <a:pt x="2898" y="4199"/>
                    <a:pt x="2878" y="4180"/>
                  </a:cubicBezTo>
                  <a:cubicBezTo>
                    <a:pt x="2846" y="4255"/>
                    <a:pt x="2826" y="4255"/>
                    <a:pt x="2794" y="4330"/>
                  </a:cubicBezTo>
                  <a:cubicBezTo>
                    <a:pt x="2700" y="4312"/>
                    <a:pt x="2679" y="4199"/>
                    <a:pt x="2596" y="4255"/>
                  </a:cubicBezTo>
                  <a:lnTo>
                    <a:pt x="2596" y="4218"/>
                  </a:lnTo>
                  <a:cubicBezTo>
                    <a:pt x="2606" y="4199"/>
                    <a:pt x="2606" y="4199"/>
                    <a:pt x="2617" y="4180"/>
                  </a:cubicBezTo>
                  <a:lnTo>
                    <a:pt x="2544" y="4180"/>
                  </a:lnTo>
                  <a:cubicBezTo>
                    <a:pt x="2492" y="4105"/>
                    <a:pt x="2398" y="4237"/>
                    <a:pt x="2346" y="4275"/>
                  </a:cubicBezTo>
                  <a:lnTo>
                    <a:pt x="2346" y="4255"/>
                  </a:lnTo>
                  <a:cubicBezTo>
                    <a:pt x="2357" y="4237"/>
                    <a:pt x="2357" y="4237"/>
                    <a:pt x="2367" y="4218"/>
                  </a:cubicBezTo>
                  <a:lnTo>
                    <a:pt x="2253" y="4218"/>
                  </a:lnTo>
                  <a:cubicBezTo>
                    <a:pt x="2242" y="4237"/>
                    <a:pt x="2170" y="4143"/>
                    <a:pt x="2170" y="4143"/>
                  </a:cubicBezTo>
                  <a:cubicBezTo>
                    <a:pt x="2127" y="4124"/>
                    <a:pt x="2075" y="4161"/>
                    <a:pt x="2044" y="4124"/>
                  </a:cubicBezTo>
                  <a:lnTo>
                    <a:pt x="2065" y="4124"/>
                  </a:lnTo>
                  <a:cubicBezTo>
                    <a:pt x="2075" y="4105"/>
                    <a:pt x="2085" y="4105"/>
                    <a:pt x="2096" y="4086"/>
                  </a:cubicBezTo>
                  <a:cubicBezTo>
                    <a:pt x="2085" y="4068"/>
                    <a:pt x="2096" y="4086"/>
                    <a:pt x="2085" y="4049"/>
                  </a:cubicBezTo>
                  <a:cubicBezTo>
                    <a:pt x="2034" y="4049"/>
                    <a:pt x="2034" y="4011"/>
                    <a:pt x="2002" y="3992"/>
                  </a:cubicBezTo>
                  <a:cubicBezTo>
                    <a:pt x="1971" y="3974"/>
                    <a:pt x="1996" y="4033"/>
                    <a:pt x="1909" y="4030"/>
                  </a:cubicBezTo>
                  <a:cubicBezTo>
                    <a:pt x="1822" y="4027"/>
                    <a:pt x="1500" y="3995"/>
                    <a:pt x="1479" y="3976"/>
                  </a:cubicBezTo>
                  <a:lnTo>
                    <a:pt x="1680" y="3823"/>
                  </a:lnTo>
                  <a:cubicBezTo>
                    <a:pt x="1683" y="3817"/>
                    <a:pt x="1687" y="3811"/>
                    <a:pt x="1690" y="3805"/>
                  </a:cubicBezTo>
                  <a:cubicBezTo>
                    <a:pt x="1732" y="3805"/>
                    <a:pt x="1805" y="3748"/>
                    <a:pt x="1826" y="3767"/>
                  </a:cubicBezTo>
                  <a:lnTo>
                    <a:pt x="1826" y="3805"/>
                  </a:lnTo>
                  <a:cubicBezTo>
                    <a:pt x="1857" y="3823"/>
                    <a:pt x="1909" y="3860"/>
                    <a:pt x="1940" y="3880"/>
                  </a:cubicBezTo>
                  <a:cubicBezTo>
                    <a:pt x="1940" y="3860"/>
                    <a:pt x="1940" y="3842"/>
                    <a:pt x="1950" y="3842"/>
                  </a:cubicBezTo>
                  <a:cubicBezTo>
                    <a:pt x="1971" y="3823"/>
                    <a:pt x="1950" y="3860"/>
                    <a:pt x="1961" y="3880"/>
                  </a:cubicBezTo>
                  <a:cubicBezTo>
                    <a:pt x="2002" y="3880"/>
                    <a:pt x="2075" y="3767"/>
                    <a:pt x="2117" y="3748"/>
                  </a:cubicBezTo>
                  <a:cubicBezTo>
                    <a:pt x="2137" y="3730"/>
                    <a:pt x="2180" y="3805"/>
                    <a:pt x="2201" y="3823"/>
                  </a:cubicBezTo>
                  <a:cubicBezTo>
                    <a:pt x="2242" y="3842"/>
                    <a:pt x="2336" y="3805"/>
                    <a:pt x="2378" y="3786"/>
                  </a:cubicBezTo>
                  <a:cubicBezTo>
                    <a:pt x="2430" y="3786"/>
                    <a:pt x="2492" y="3786"/>
                    <a:pt x="2544" y="3805"/>
                  </a:cubicBezTo>
                  <a:lnTo>
                    <a:pt x="2544" y="3730"/>
                  </a:lnTo>
                  <a:lnTo>
                    <a:pt x="2658" y="3730"/>
                  </a:lnTo>
                  <a:cubicBezTo>
                    <a:pt x="2669" y="3711"/>
                    <a:pt x="2669" y="3691"/>
                    <a:pt x="2689" y="3673"/>
                  </a:cubicBezTo>
                  <a:lnTo>
                    <a:pt x="2689" y="3598"/>
                  </a:lnTo>
                  <a:lnTo>
                    <a:pt x="2658" y="3598"/>
                  </a:lnTo>
                  <a:lnTo>
                    <a:pt x="2658" y="3561"/>
                  </a:lnTo>
                  <a:cubicBezTo>
                    <a:pt x="2648" y="3542"/>
                    <a:pt x="2648" y="3542"/>
                    <a:pt x="2648" y="3504"/>
                  </a:cubicBezTo>
                  <a:cubicBezTo>
                    <a:pt x="2471" y="3542"/>
                    <a:pt x="2211" y="3579"/>
                    <a:pt x="2044" y="3504"/>
                  </a:cubicBezTo>
                  <a:cubicBezTo>
                    <a:pt x="1940" y="3467"/>
                    <a:pt x="1534" y="3561"/>
                    <a:pt x="1482" y="3485"/>
                  </a:cubicBezTo>
                  <a:cubicBezTo>
                    <a:pt x="1545" y="3467"/>
                    <a:pt x="1846" y="3429"/>
                    <a:pt x="1898" y="3410"/>
                  </a:cubicBezTo>
                  <a:cubicBezTo>
                    <a:pt x="1971" y="3372"/>
                    <a:pt x="2085" y="3410"/>
                    <a:pt x="2149" y="3429"/>
                  </a:cubicBezTo>
                  <a:cubicBezTo>
                    <a:pt x="2149" y="3392"/>
                    <a:pt x="2159" y="3354"/>
                    <a:pt x="2159" y="3316"/>
                  </a:cubicBezTo>
                  <a:cubicBezTo>
                    <a:pt x="2170" y="3298"/>
                    <a:pt x="2170" y="3298"/>
                    <a:pt x="2201" y="3298"/>
                  </a:cubicBezTo>
                  <a:cubicBezTo>
                    <a:pt x="2211" y="3335"/>
                    <a:pt x="2201" y="3335"/>
                    <a:pt x="2232" y="3354"/>
                  </a:cubicBezTo>
                  <a:cubicBezTo>
                    <a:pt x="2242" y="3316"/>
                    <a:pt x="2253" y="3298"/>
                    <a:pt x="2263" y="3278"/>
                  </a:cubicBezTo>
                  <a:lnTo>
                    <a:pt x="2263" y="3316"/>
                  </a:lnTo>
                  <a:cubicBezTo>
                    <a:pt x="2253" y="3335"/>
                    <a:pt x="2253" y="3335"/>
                    <a:pt x="2242" y="3354"/>
                  </a:cubicBezTo>
                  <a:cubicBezTo>
                    <a:pt x="2336" y="3354"/>
                    <a:pt x="2430" y="3410"/>
                    <a:pt x="2502" y="3298"/>
                  </a:cubicBezTo>
                  <a:cubicBezTo>
                    <a:pt x="2513" y="3278"/>
                    <a:pt x="2513" y="3278"/>
                    <a:pt x="2513" y="3241"/>
                  </a:cubicBezTo>
                  <a:cubicBezTo>
                    <a:pt x="2509" y="3235"/>
                    <a:pt x="2506" y="3229"/>
                    <a:pt x="2502" y="3223"/>
                  </a:cubicBezTo>
                  <a:cubicBezTo>
                    <a:pt x="2440" y="3203"/>
                    <a:pt x="2180" y="3278"/>
                    <a:pt x="2137" y="3241"/>
                  </a:cubicBezTo>
                  <a:cubicBezTo>
                    <a:pt x="2127" y="3223"/>
                    <a:pt x="2127" y="3223"/>
                    <a:pt x="2127" y="3185"/>
                  </a:cubicBezTo>
                  <a:cubicBezTo>
                    <a:pt x="2130" y="3179"/>
                    <a:pt x="2134" y="3172"/>
                    <a:pt x="2137" y="3166"/>
                  </a:cubicBezTo>
                  <a:cubicBezTo>
                    <a:pt x="2190" y="3166"/>
                    <a:pt x="2274" y="3185"/>
                    <a:pt x="2294" y="3128"/>
                  </a:cubicBezTo>
                  <a:cubicBezTo>
                    <a:pt x="2274" y="3128"/>
                    <a:pt x="2274" y="3128"/>
                    <a:pt x="2263" y="3109"/>
                  </a:cubicBezTo>
                  <a:cubicBezTo>
                    <a:pt x="2284" y="3109"/>
                    <a:pt x="2284" y="3109"/>
                    <a:pt x="2294" y="3091"/>
                  </a:cubicBezTo>
                  <a:cubicBezTo>
                    <a:pt x="2284" y="3072"/>
                    <a:pt x="2294" y="2997"/>
                    <a:pt x="2284" y="2997"/>
                  </a:cubicBezTo>
                  <a:cubicBezTo>
                    <a:pt x="2263" y="2940"/>
                    <a:pt x="2232" y="2922"/>
                    <a:pt x="2232" y="2903"/>
                  </a:cubicBezTo>
                  <a:cubicBezTo>
                    <a:pt x="2232" y="2884"/>
                    <a:pt x="2253" y="2884"/>
                    <a:pt x="2253" y="2865"/>
                  </a:cubicBezTo>
                  <a:cubicBezTo>
                    <a:pt x="2242" y="2847"/>
                    <a:pt x="2242" y="2828"/>
                    <a:pt x="2242" y="2790"/>
                  </a:cubicBezTo>
                  <a:cubicBezTo>
                    <a:pt x="2263" y="2771"/>
                    <a:pt x="2274" y="2753"/>
                    <a:pt x="2294" y="2715"/>
                  </a:cubicBezTo>
                  <a:lnTo>
                    <a:pt x="2294" y="2771"/>
                  </a:lnTo>
                  <a:cubicBezTo>
                    <a:pt x="2367" y="2771"/>
                    <a:pt x="2419" y="2753"/>
                    <a:pt x="2471" y="2809"/>
                  </a:cubicBezTo>
                  <a:cubicBezTo>
                    <a:pt x="2471" y="2828"/>
                    <a:pt x="2471" y="2847"/>
                    <a:pt x="2482" y="2903"/>
                  </a:cubicBezTo>
                  <a:cubicBezTo>
                    <a:pt x="2523" y="2884"/>
                    <a:pt x="2575" y="2884"/>
                    <a:pt x="2627" y="2884"/>
                  </a:cubicBezTo>
                  <a:cubicBezTo>
                    <a:pt x="2648" y="2828"/>
                    <a:pt x="2658" y="2790"/>
                    <a:pt x="2679" y="2715"/>
                  </a:cubicBezTo>
                  <a:cubicBezTo>
                    <a:pt x="2606" y="2715"/>
                    <a:pt x="2575" y="2696"/>
                    <a:pt x="2523" y="2659"/>
                  </a:cubicBezTo>
                  <a:lnTo>
                    <a:pt x="2523" y="2602"/>
                  </a:lnTo>
                  <a:cubicBezTo>
                    <a:pt x="2565" y="2602"/>
                    <a:pt x="2575" y="2602"/>
                    <a:pt x="2596" y="2584"/>
                  </a:cubicBezTo>
                  <a:lnTo>
                    <a:pt x="2596" y="2565"/>
                  </a:lnTo>
                  <a:cubicBezTo>
                    <a:pt x="2554" y="2509"/>
                    <a:pt x="2523" y="2471"/>
                    <a:pt x="2461" y="2452"/>
                  </a:cubicBezTo>
                  <a:cubicBezTo>
                    <a:pt x="2450" y="2471"/>
                    <a:pt x="2440" y="2509"/>
                    <a:pt x="2440" y="2527"/>
                  </a:cubicBezTo>
                  <a:lnTo>
                    <a:pt x="2440" y="2509"/>
                  </a:lnTo>
                  <a:cubicBezTo>
                    <a:pt x="2409" y="2452"/>
                    <a:pt x="2367" y="2377"/>
                    <a:pt x="2315" y="2358"/>
                  </a:cubicBezTo>
                  <a:cubicBezTo>
                    <a:pt x="2305" y="2377"/>
                    <a:pt x="2274" y="2377"/>
                    <a:pt x="2242" y="2377"/>
                  </a:cubicBezTo>
                  <a:lnTo>
                    <a:pt x="2242" y="2321"/>
                  </a:lnTo>
                  <a:cubicBezTo>
                    <a:pt x="2211" y="2321"/>
                    <a:pt x="2222" y="2340"/>
                    <a:pt x="2222" y="2283"/>
                  </a:cubicBezTo>
                  <a:cubicBezTo>
                    <a:pt x="2170" y="2283"/>
                    <a:pt x="2085" y="2302"/>
                    <a:pt x="2044" y="2246"/>
                  </a:cubicBezTo>
                  <a:cubicBezTo>
                    <a:pt x="2044" y="2226"/>
                    <a:pt x="2044" y="2226"/>
                    <a:pt x="2034" y="2189"/>
                  </a:cubicBezTo>
                  <a:cubicBezTo>
                    <a:pt x="2037" y="2183"/>
                    <a:pt x="2041" y="2177"/>
                    <a:pt x="2044" y="2171"/>
                  </a:cubicBezTo>
                  <a:cubicBezTo>
                    <a:pt x="2096" y="2171"/>
                    <a:pt x="2201" y="2189"/>
                    <a:pt x="2242" y="2171"/>
                  </a:cubicBezTo>
                  <a:cubicBezTo>
                    <a:pt x="2263" y="2171"/>
                    <a:pt x="2284" y="2133"/>
                    <a:pt x="2305" y="2133"/>
                  </a:cubicBezTo>
                  <a:cubicBezTo>
                    <a:pt x="2346" y="2151"/>
                    <a:pt x="2388" y="2226"/>
                    <a:pt x="2450" y="2171"/>
                  </a:cubicBezTo>
                  <a:cubicBezTo>
                    <a:pt x="2471" y="2151"/>
                    <a:pt x="2492" y="2095"/>
                    <a:pt x="2523" y="2077"/>
                  </a:cubicBezTo>
                  <a:cubicBezTo>
                    <a:pt x="2596" y="2020"/>
                    <a:pt x="2689" y="2077"/>
                    <a:pt x="2774" y="2020"/>
                  </a:cubicBezTo>
                  <a:cubicBezTo>
                    <a:pt x="2794" y="2133"/>
                    <a:pt x="2867" y="2133"/>
                    <a:pt x="2961" y="2133"/>
                  </a:cubicBezTo>
                  <a:cubicBezTo>
                    <a:pt x="3013" y="1982"/>
                    <a:pt x="3117" y="2039"/>
                    <a:pt x="3274" y="2057"/>
                  </a:cubicBezTo>
                  <a:lnTo>
                    <a:pt x="3274" y="2039"/>
                  </a:lnTo>
                  <a:cubicBezTo>
                    <a:pt x="3263" y="2002"/>
                    <a:pt x="3252" y="2020"/>
                    <a:pt x="3263" y="2002"/>
                  </a:cubicBezTo>
                  <a:cubicBezTo>
                    <a:pt x="3294" y="1964"/>
                    <a:pt x="3357" y="1982"/>
                    <a:pt x="3377" y="1964"/>
                  </a:cubicBezTo>
                  <a:cubicBezTo>
                    <a:pt x="3367" y="1945"/>
                    <a:pt x="3367" y="1926"/>
                    <a:pt x="3357" y="1907"/>
                  </a:cubicBezTo>
                  <a:lnTo>
                    <a:pt x="3419" y="1907"/>
                  </a:lnTo>
                  <a:cubicBezTo>
                    <a:pt x="3429" y="1926"/>
                    <a:pt x="3429" y="1926"/>
                    <a:pt x="3461" y="1926"/>
                  </a:cubicBezTo>
                  <a:cubicBezTo>
                    <a:pt x="3471" y="1907"/>
                    <a:pt x="3471" y="1888"/>
                    <a:pt x="3492" y="1870"/>
                  </a:cubicBezTo>
                  <a:lnTo>
                    <a:pt x="3492" y="1851"/>
                  </a:lnTo>
                  <a:cubicBezTo>
                    <a:pt x="3429" y="1851"/>
                    <a:pt x="3419" y="1851"/>
                    <a:pt x="3419" y="1738"/>
                  </a:cubicBezTo>
                  <a:cubicBezTo>
                    <a:pt x="3429" y="1719"/>
                    <a:pt x="3429" y="1701"/>
                    <a:pt x="3429" y="1663"/>
                  </a:cubicBezTo>
                  <a:cubicBezTo>
                    <a:pt x="3377" y="1607"/>
                    <a:pt x="3357" y="1589"/>
                    <a:pt x="3274" y="1589"/>
                  </a:cubicBezTo>
                  <a:lnTo>
                    <a:pt x="3274" y="1513"/>
                  </a:lnTo>
                  <a:cubicBezTo>
                    <a:pt x="3263" y="1494"/>
                    <a:pt x="3252" y="1494"/>
                    <a:pt x="3241" y="1475"/>
                  </a:cubicBezTo>
                  <a:cubicBezTo>
                    <a:pt x="3221" y="1494"/>
                    <a:pt x="3221" y="1494"/>
                    <a:pt x="3210" y="1513"/>
                  </a:cubicBezTo>
                  <a:cubicBezTo>
                    <a:pt x="3200" y="1475"/>
                    <a:pt x="3200" y="1475"/>
                    <a:pt x="3200" y="1438"/>
                  </a:cubicBezTo>
                  <a:cubicBezTo>
                    <a:pt x="3189" y="1438"/>
                    <a:pt x="3085" y="1494"/>
                    <a:pt x="3085" y="1494"/>
                  </a:cubicBezTo>
                  <a:cubicBezTo>
                    <a:pt x="3065" y="1494"/>
                    <a:pt x="3013" y="1381"/>
                    <a:pt x="2971" y="1419"/>
                  </a:cubicBezTo>
                  <a:cubicBezTo>
                    <a:pt x="2950" y="1438"/>
                    <a:pt x="2961" y="1457"/>
                    <a:pt x="2940" y="1475"/>
                  </a:cubicBezTo>
                  <a:cubicBezTo>
                    <a:pt x="2929" y="1419"/>
                    <a:pt x="2919" y="1438"/>
                    <a:pt x="2909" y="1400"/>
                  </a:cubicBezTo>
                  <a:cubicBezTo>
                    <a:pt x="2878" y="1419"/>
                    <a:pt x="2846" y="1419"/>
                    <a:pt x="2815" y="1438"/>
                  </a:cubicBezTo>
                  <a:lnTo>
                    <a:pt x="2815" y="1381"/>
                  </a:lnTo>
                  <a:cubicBezTo>
                    <a:pt x="2784" y="1344"/>
                    <a:pt x="2763" y="1344"/>
                    <a:pt x="2742" y="1288"/>
                  </a:cubicBezTo>
                  <a:cubicBezTo>
                    <a:pt x="2878" y="1269"/>
                    <a:pt x="2929" y="1081"/>
                    <a:pt x="3013" y="1062"/>
                  </a:cubicBezTo>
                  <a:cubicBezTo>
                    <a:pt x="3054" y="1044"/>
                    <a:pt x="3085" y="1099"/>
                    <a:pt x="3106" y="1119"/>
                  </a:cubicBezTo>
                  <a:cubicBezTo>
                    <a:pt x="3158" y="1137"/>
                    <a:pt x="3189" y="1005"/>
                    <a:pt x="3241" y="1062"/>
                  </a:cubicBezTo>
                  <a:lnTo>
                    <a:pt x="3241" y="1119"/>
                  </a:lnTo>
                  <a:cubicBezTo>
                    <a:pt x="3315" y="1174"/>
                    <a:pt x="3450" y="1119"/>
                    <a:pt x="3513" y="1119"/>
                  </a:cubicBezTo>
                  <a:lnTo>
                    <a:pt x="3513" y="1044"/>
                  </a:lnTo>
                  <a:cubicBezTo>
                    <a:pt x="3554" y="1044"/>
                    <a:pt x="3627" y="1005"/>
                    <a:pt x="3658" y="968"/>
                  </a:cubicBezTo>
                  <a:cubicBezTo>
                    <a:pt x="3669" y="930"/>
                    <a:pt x="3669" y="912"/>
                    <a:pt x="3700" y="875"/>
                  </a:cubicBezTo>
                  <a:cubicBezTo>
                    <a:pt x="3752" y="818"/>
                    <a:pt x="3867" y="893"/>
                    <a:pt x="3929" y="836"/>
                  </a:cubicBezTo>
                  <a:cubicBezTo>
                    <a:pt x="3929" y="818"/>
                    <a:pt x="3929" y="799"/>
                    <a:pt x="3940" y="781"/>
                  </a:cubicBezTo>
                  <a:lnTo>
                    <a:pt x="3971" y="781"/>
                  </a:lnTo>
                  <a:cubicBezTo>
                    <a:pt x="3971" y="799"/>
                    <a:pt x="4002" y="836"/>
                    <a:pt x="4002" y="836"/>
                  </a:cubicBezTo>
                  <a:cubicBezTo>
                    <a:pt x="4033" y="855"/>
                    <a:pt x="4033" y="781"/>
                    <a:pt x="4065" y="799"/>
                  </a:cubicBezTo>
                  <a:cubicBezTo>
                    <a:pt x="4065" y="799"/>
                    <a:pt x="4075" y="855"/>
                    <a:pt x="4127" y="836"/>
                  </a:cubicBezTo>
                  <a:cubicBezTo>
                    <a:pt x="4314" y="781"/>
                    <a:pt x="4565" y="761"/>
                    <a:pt x="4772" y="724"/>
                  </a:cubicBezTo>
                  <a:cubicBezTo>
                    <a:pt x="4783" y="743"/>
                    <a:pt x="4783" y="761"/>
                    <a:pt x="4783" y="781"/>
                  </a:cubicBezTo>
                  <a:cubicBezTo>
                    <a:pt x="4824" y="724"/>
                    <a:pt x="4856" y="724"/>
                    <a:pt x="4908" y="781"/>
                  </a:cubicBezTo>
                  <a:lnTo>
                    <a:pt x="4908" y="724"/>
                  </a:lnTo>
                  <a:cubicBezTo>
                    <a:pt x="4940" y="724"/>
                    <a:pt x="4961" y="761"/>
                    <a:pt x="4992" y="781"/>
                  </a:cubicBezTo>
                  <a:cubicBezTo>
                    <a:pt x="5033" y="799"/>
                    <a:pt x="5075" y="743"/>
                    <a:pt x="5096" y="743"/>
                  </a:cubicBezTo>
                  <a:cubicBezTo>
                    <a:pt x="5127" y="724"/>
                    <a:pt x="5127" y="761"/>
                    <a:pt x="5158" y="781"/>
                  </a:cubicBezTo>
                  <a:cubicBezTo>
                    <a:pt x="5168" y="724"/>
                    <a:pt x="5168" y="724"/>
                    <a:pt x="5200" y="706"/>
                  </a:cubicBezTo>
                  <a:cubicBezTo>
                    <a:pt x="5231" y="761"/>
                    <a:pt x="5262" y="724"/>
                    <a:pt x="5283" y="686"/>
                  </a:cubicBezTo>
                  <a:lnTo>
                    <a:pt x="5283" y="743"/>
                  </a:lnTo>
                  <a:cubicBezTo>
                    <a:pt x="5356" y="724"/>
                    <a:pt x="5428" y="706"/>
                    <a:pt x="5492" y="706"/>
                  </a:cubicBezTo>
                  <a:cubicBezTo>
                    <a:pt x="5523" y="799"/>
                    <a:pt x="5596" y="781"/>
                    <a:pt x="5679" y="781"/>
                  </a:cubicBezTo>
                  <a:cubicBezTo>
                    <a:pt x="5710" y="724"/>
                    <a:pt x="5783" y="781"/>
                    <a:pt x="5824" y="761"/>
                  </a:cubicBezTo>
                  <a:cubicBezTo>
                    <a:pt x="5897" y="724"/>
                    <a:pt x="6032" y="724"/>
                    <a:pt x="6148" y="686"/>
                  </a:cubicBezTo>
                  <a:cubicBezTo>
                    <a:pt x="6200" y="649"/>
                    <a:pt x="6293" y="630"/>
                    <a:pt x="6345" y="611"/>
                  </a:cubicBezTo>
                  <a:cubicBezTo>
                    <a:pt x="6418" y="574"/>
                    <a:pt x="6459" y="686"/>
                    <a:pt x="6522" y="649"/>
                  </a:cubicBezTo>
                  <a:cubicBezTo>
                    <a:pt x="6543" y="630"/>
                    <a:pt x="6563" y="574"/>
                    <a:pt x="6574" y="555"/>
                  </a:cubicBezTo>
                  <a:cubicBezTo>
                    <a:pt x="6606" y="555"/>
                    <a:pt x="6637" y="574"/>
                    <a:pt x="6668" y="574"/>
                  </a:cubicBezTo>
                  <a:cubicBezTo>
                    <a:pt x="6689" y="574"/>
                    <a:pt x="6720" y="498"/>
                    <a:pt x="6741" y="498"/>
                  </a:cubicBezTo>
                  <a:cubicBezTo>
                    <a:pt x="6783" y="498"/>
                    <a:pt x="6772" y="555"/>
                    <a:pt x="6814" y="555"/>
                  </a:cubicBezTo>
                  <a:cubicBezTo>
                    <a:pt x="6907" y="537"/>
                    <a:pt x="7001" y="537"/>
                    <a:pt x="7105" y="574"/>
                  </a:cubicBezTo>
                  <a:lnTo>
                    <a:pt x="7251" y="574"/>
                  </a:lnTo>
                  <a:cubicBezTo>
                    <a:pt x="7262" y="592"/>
                    <a:pt x="7262" y="611"/>
                    <a:pt x="7262" y="630"/>
                  </a:cubicBezTo>
                  <a:cubicBezTo>
                    <a:pt x="7283" y="649"/>
                    <a:pt x="7397" y="592"/>
                    <a:pt x="7459" y="592"/>
                  </a:cubicBezTo>
                  <a:cubicBezTo>
                    <a:pt x="7459" y="574"/>
                    <a:pt x="7459" y="537"/>
                    <a:pt x="7470" y="517"/>
                  </a:cubicBezTo>
                  <a:cubicBezTo>
                    <a:pt x="7439" y="517"/>
                    <a:pt x="7407" y="517"/>
                    <a:pt x="7387" y="498"/>
                  </a:cubicBezTo>
                  <a:cubicBezTo>
                    <a:pt x="7407" y="480"/>
                    <a:pt x="7407" y="442"/>
                    <a:pt x="7428" y="405"/>
                  </a:cubicBezTo>
                  <a:cubicBezTo>
                    <a:pt x="7449" y="386"/>
                    <a:pt x="7491" y="386"/>
                    <a:pt x="7501" y="348"/>
                  </a:cubicBezTo>
                  <a:cubicBezTo>
                    <a:pt x="7491" y="330"/>
                    <a:pt x="7491" y="330"/>
                    <a:pt x="7470" y="311"/>
                  </a:cubicBezTo>
                  <a:cubicBezTo>
                    <a:pt x="7449" y="330"/>
                    <a:pt x="7439" y="348"/>
                    <a:pt x="7407" y="348"/>
                  </a:cubicBezTo>
                  <a:cubicBezTo>
                    <a:pt x="7397" y="311"/>
                    <a:pt x="7407" y="330"/>
                    <a:pt x="7376" y="311"/>
                  </a:cubicBezTo>
                  <a:cubicBezTo>
                    <a:pt x="7345" y="367"/>
                    <a:pt x="7262" y="367"/>
                    <a:pt x="7210" y="367"/>
                  </a:cubicBezTo>
                  <a:lnTo>
                    <a:pt x="7210" y="311"/>
                  </a:lnTo>
                  <a:lnTo>
                    <a:pt x="7199" y="311"/>
                  </a:lnTo>
                  <a:cubicBezTo>
                    <a:pt x="7115" y="423"/>
                    <a:pt x="6648" y="423"/>
                    <a:pt x="6543" y="330"/>
                  </a:cubicBezTo>
                  <a:cubicBezTo>
                    <a:pt x="6543" y="292"/>
                    <a:pt x="6236" y="311"/>
                    <a:pt x="6225" y="273"/>
                  </a:cubicBezTo>
                  <a:cubicBezTo>
                    <a:pt x="6267" y="236"/>
                    <a:pt x="6574" y="198"/>
                    <a:pt x="6637" y="198"/>
                  </a:cubicBezTo>
                  <a:cubicBezTo>
                    <a:pt x="6668" y="236"/>
                    <a:pt x="6918" y="179"/>
                    <a:pt x="6980" y="161"/>
                  </a:cubicBezTo>
                  <a:cubicBezTo>
                    <a:pt x="7084" y="122"/>
                    <a:pt x="7288" y="156"/>
                    <a:pt x="7433" y="80"/>
                  </a:cubicBezTo>
                  <a:cubicBezTo>
                    <a:pt x="7495" y="43"/>
                    <a:pt x="7574" y="-27"/>
                    <a:pt x="7698" y="10"/>
                  </a:cubicBezTo>
                  <a:cubicBezTo>
                    <a:pt x="7751" y="29"/>
                    <a:pt x="7897" y="161"/>
                    <a:pt x="7949" y="142"/>
                  </a:cubicBezTo>
                  <a:cubicBezTo>
                    <a:pt x="7970" y="122"/>
                    <a:pt x="7990" y="67"/>
                    <a:pt x="8011" y="48"/>
                  </a:cubicBezTo>
                  <a:cubicBezTo>
                    <a:pt x="8074" y="29"/>
                    <a:pt x="8074" y="67"/>
                    <a:pt x="8136" y="29"/>
                  </a:cubicBezTo>
                  <a:cubicBezTo>
                    <a:pt x="8146" y="85"/>
                    <a:pt x="8188" y="142"/>
                    <a:pt x="8240" y="142"/>
                  </a:cubicBezTo>
                  <a:cubicBezTo>
                    <a:pt x="8240" y="122"/>
                    <a:pt x="8250" y="122"/>
                    <a:pt x="8262" y="104"/>
                  </a:cubicBezTo>
                  <a:cubicBezTo>
                    <a:pt x="8262" y="217"/>
                    <a:pt x="8283" y="161"/>
                    <a:pt x="8293" y="254"/>
                  </a:cubicBezTo>
                  <a:cubicBezTo>
                    <a:pt x="8303" y="273"/>
                    <a:pt x="8272" y="311"/>
                    <a:pt x="8262" y="330"/>
                  </a:cubicBezTo>
                  <a:cubicBezTo>
                    <a:pt x="8262" y="348"/>
                    <a:pt x="8272" y="367"/>
                    <a:pt x="8262" y="4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6" name="Google Shape;206;g8e3d9efbf1_2_17"/>
            <p:cNvGrpSpPr/>
            <p:nvPr/>
          </p:nvGrpSpPr>
          <p:grpSpPr>
            <a:xfrm rot="-5666040">
              <a:off x="10169494" y="540350"/>
              <a:ext cx="653726" cy="651941"/>
              <a:chOff x="688950" y="1173205"/>
              <a:chExt cx="3371147" cy="3361942"/>
            </a:xfrm>
          </p:grpSpPr>
          <p:sp>
            <p:nvSpPr>
              <p:cNvPr id="207" name="Google Shape;207;g8e3d9efbf1_2_17"/>
              <p:cNvSpPr/>
              <p:nvPr/>
            </p:nvSpPr>
            <p:spPr>
              <a:xfrm>
                <a:off x="1132191" y="2241069"/>
                <a:ext cx="1982589" cy="2294078"/>
              </a:xfrm>
              <a:custGeom>
                <a:rect b="b" l="l" r="r" t="t"/>
                <a:pathLst>
                  <a:path extrusionOk="0" h="2294078" w="1982588">
                    <a:moveTo>
                      <a:pt x="1061590" y="2294078"/>
                    </a:moveTo>
                    <a:cubicBezTo>
                      <a:pt x="1038860" y="2290711"/>
                      <a:pt x="1016129" y="2286922"/>
                      <a:pt x="993399" y="2283555"/>
                    </a:cubicBezTo>
                    <a:cubicBezTo>
                      <a:pt x="794719" y="2254090"/>
                      <a:pt x="607826" y="2190950"/>
                      <a:pt x="431876" y="2094135"/>
                    </a:cubicBezTo>
                    <a:cubicBezTo>
                      <a:pt x="307280" y="2025524"/>
                      <a:pt x="192366" y="1942600"/>
                      <a:pt x="89238" y="1844944"/>
                    </a:cubicBezTo>
                    <a:cubicBezTo>
                      <a:pt x="59351" y="1816742"/>
                      <a:pt x="30307" y="1787276"/>
                      <a:pt x="0" y="1757811"/>
                    </a:cubicBezTo>
                    <a:cubicBezTo>
                      <a:pt x="23572" y="1730029"/>
                      <a:pt x="45040" y="1703511"/>
                      <a:pt x="67349" y="1677834"/>
                    </a:cubicBezTo>
                    <a:cubicBezTo>
                      <a:pt x="186473" y="1539347"/>
                      <a:pt x="304334" y="1399598"/>
                      <a:pt x="424720" y="1262795"/>
                    </a:cubicBezTo>
                    <a:cubicBezTo>
                      <a:pt x="639395" y="1018655"/>
                      <a:pt x="862910" y="782933"/>
                      <a:pt x="1099053" y="559418"/>
                    </a:cubicBezTo>
                    <a:cubicBezTo>
                      <a:pt x="1307835" y="362001"/>
                      <a:pt x="1525457" y="175108"/>
                      <a:pt x="1757390" y="5472"/>
                    </a:cubicBezTo>
                    <a:cubicBezTo>
                      <a:pt x="1759495" y="3788"/>
                      <a:pt x="1761600" y="2526"/>
                      <a:pt x="1764967" y="0"/>
                    </a:cubicBezTo>
                    <a:cubicBezTo>
                      <a:pt x="1838630" y="90921"/>
                      <a:pt x="1912714" y="181842"/>
                      <a:pt x="1985535" y="271501"/>
                    </a:cubicBezTo>
                    <a:cubicBezTo>
                      <a:pt x="1959017" y="296336"/>
                      <a:pt x="1931656" y="319066"/>
                      <a:pt x="1907242" y="344743"/>
                    </a:cubicBezTo>
                    <a:cubicBezTo>
                      <a:pt x="1836105" y="419669"/>
                      <a:pt x="1786855" y="508065"/>
                      <a:pt x="1746446" y="602353"/>
                    </a:cubicBezTo>
                    <a:cubicBezTo>
                      <a:pt x="1699723" y="711375"/>
                      <a:pt x="1666048" y="824605"/>
                      <a:pt x="1639109" y="939520"/>
                    </a:cubicBezTo>
                    <a:cubicBezTo>
                      <a:pt x="1615957" y="1036755"/>
                      <a:pt x="1596594" y="1135253"/>
                      <a:pt x="1575548" y="1232909"/>
                    </a:cubicBezTo>
                    <a:cubicBezTo>
                      <a:pt x="1545662" y="1371817"/>
                      <a:pt x="1517459" y="1511145"/>
                      <a:pt x="1485468" y="1649211"/>
                    </a:cubicBezTo>
                    <a:cubicBezTo>
                      <a:pt x="1458950" y="1764125"/>
                      <a:pt x="1422749" y="1876093"/>
                      <a:pt x="1372238" y="1983010"/>
                    </a:cubicBezTo>
                    <a:cubicBezTo>
                      <a:pt x="1332670" y="2066354"/>
                      <a:pt x="1283421" y="2143385"/>
                      <a:pt x="1214809" y="2206524"/>
                    </a:cubicBezTo>
                    <a:cubicBezTo>
                      <a:pt x="1179451" y="2238936"/>
                      <a:pt x="1139883" y="2265876"/>
                      <a:pt x="1096527" y="2286501"/>
                    </a:cubicBezTo>
                    <a:cubicBezTo>
                      <a:pt x="1091055" y="2289027"/>
                      <a:pt x="1086004" y="2291973"/>
                      <a:pt x="1080532" y="2294920"/>
                    </a:cubicBezTo>
                    <a:cubicBezTo>
                      <a:pt x="1074218" y="2294078"/>
                      <a:pt x="1067904" y="2294078"/>
                      <a:pt x="1061590" y="22940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g8e3d9efbf1_2_17"/>
              <p:cNvSpPr/>
              <p:nvPr/>
            </p:nvSpPr>
            <p:spPr>
              <a:xfrm>
                <a:off x="688950" y="1934631"/>
                <a:ext cx="2125706" cy="2012054"/>
              </a:xfrm>
              <a:custGeom>
                <a:rect b="b" l="l" r="r" t="t"/>
                <a:pathLst>
                  <a:path extrusionOk="0" h="2012053" w="2125705">
                    <a:moveTo>
                      <a:pt x="0" y="858280"/>
                    </a:moveTo>
                    <a:cubicBezTo>
                      <a:pt x="842" y="855754"/>
                      <a:pt x="2526" y="853229"/>
                      <a:pt x="2105" y="850703"/>
                    </a:cubicBezTo>
                    <a:cubicBezTo>
                      <a:pt x="-1263" y="826289"/>
                      <a:pt x="10944" y="806926"/>
                      <a:pt x="22309" y="787142"/>
                    </a:cubicBezTo>
                    <a:cubicBezTo>
                      <a:pt x="84607" y="680226"/>
                      <a:pt x="173424" y="601091"/>
                      <a:pt x="279499" y="540055"/>
                    </a:cubicBezTo>
                    <a:cubicBezTo>
                      <a:pt x="376734" y="483651"/>
                      <a:pt x="481546" y="445346"/>
                      <a:pt x="588884" y="413355"/>
                    </a:cubicBezTo>
                    <a:cubicBezTo>
                      <a:pt x="698326" y="380943"/>
                      <a:pt x="809452" y="357371"/>
                      <a:pt x="920999" y="333799"/>
                    </a:cubicBezTo>
                    <a:cubicBezTo>
                      <a:pt x="1076323" y="300966"/>
                      <a:pt x="1232067" y="269396"/>
                      <a:pt x="1386970" y="233196"/>
                    </a:cubicBezTo>
                    <a:cubicBezTo>
                      <a:pt x="1506936" y="205415"/>
                      <a:pt x="1623534" y="165005"/>
                      <a:pt x="1732976" y="107338"/>
                    </a:cubicBezTo>
                    <a:cubicBezTo>
                      <a:pt x="1787697" y="78714"/>
                      <a:pt x="1838630" y="44619"/>
                      <a:pt x="1884933" y="3788"/>
                    </a:cubicBezTo>
                    <a:cubicBezTo>
                      <a:pt x="1886616" y="2526"/>
                      <a:pt x="1888300" y="1263"/>
                      <a:pt x="1889563" y="0"/>
                    </a:cubicBezTo>
                    <a:cubicBezTo>
                      <a:pt x="1969119" y="79977"/>
                      <a:pt x="2047833" y="159112"/>
                      <a:pt x="2128231" y="239931"/>
                    </a:cubicBezTo>
                    <a:cubicBezTo>
                      <a:pt x="1493466" y="772410"/>
                      <a:pt x="916369" y="1361714"/>
                      <a:pt x="399464" y="2014158"/>
                    </a:cubicBezTo>
                    <a:cubicBezTo>
                      <a:pt x="367473" y="1972486"/>
                      <a:pt x="337166" y="1935023"/>
                      <a:pt x="309385" y="1895456"/>
                    </a:cubicBezTo>
                    <a:cubicBezTo>
                      <a:pt x="210045" y="1754865"/>
                      <a:pt x="133435" y="1602487"/>
                      <a:pt x="80819" y="1438745"/>
                    </a:cubicBezTo>
                    <a:cubicBezTo>
                      <a:pt x="49670" y="1342351"/>
                      <a:pt x="27361" y="1243853"/>
                      <a:pt x="14733" y="1143251"/>
                    </a:cubicBezTo>
                    <a:cubicBezTo>
                      <a:pt x="8840" y="1095264"/>
                      <a:pt x="6314" y="1047278"/>
                      <a:pt x="2526" y="998871"/>
                    </a:cubicBezTo>
                    <a:cubicBezTo>
                      <a:pt x="2105" y="994241"/>
                      <a:pt x="1263" y="989611"/>
                      <a:pt x="421" y="984559"/>
                    </a:cubicBezTo>
                    <a:cubicBezTo>
                      <a:pt x="0" y="942887"/>
                      <a:pt x="0" y="900373"/>
                      <a:pt x="0" y="858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g8e3d9efbf1_2_17"/>
              <p:cNvSpPr/>
              <p:nvPr/>
            </p:nvSpPr>
            <p:spPr>
              <a:xfrm>
                <a:off x="2341949" y="2603904"/>
                <a:ext cx="1309098" cy="1927867"/>
              </a:xfrm>
              <a:custGeom>
                <a:rect b="b" l="l" r="r" t="t"/>
                <a:pathLst>
                  <a:path extrusionOk="0" h="1927867" w="1309097">
                    <a:moveTo>
                      <a:pt x="0" y="1928717"/>
                    </a:moveTo>
                    <a:cubicBezTo>
                      <a:pt x="23151" y="1907250"/>
                      <a:pt x="46723" y="1887045"/>
                      <a:pt x="68191" y="1864736"/>
                    </a:cubicBezTo>
                    <a:cubicBezTo>
                      <a:pt x="131752" y="1798649"/>
                      <a:pt x="177212" y="1721198"/>
                      <a:pt x="215938" y="1639116"/>
                    </a:cubicBezTo>
                    <a:cubicBezTo>
                      <a:pt x="269396" y="1525886"/>
                      <a:pt x="308543" y="1407183"/>
                      <a:pt x="339271" y="1286376"/>
                    </a:cubicBezTo>
                    <a:cubicBezTo>
                      <a:pt x="369999" y="1164726"/>
                      <a:pt x="396939" y="1041814"/>
                      <a:pt x="424299" y="919323"/>
                    </a:cubicBezTo>
                    <a:cubicBezTo>
                      <a:pt x="456711" y="774102"/>
                      <a:pt x="486597" y="628038"/>
                      <a:pt x="519851" y="483238"/>
                    </a:cubicBezTo>
                    <a:cubicBezTo>
                      <a:pt x="543002" y="382635"/>
                      <a:pt x="572888" y="283295"/>
                      <a:pt x="617086" y="189427"/>
                    </a:cubicBezTo>
                    <a:cubicBezTo>
                      <a:pt x="644447" y="131339"/>
                      <a:pt x="676858" y="76618"/>
                      <a:pt x="729054" y="37050"/>
                    </a:cubicBezTo>
                    <a:cubicBezTo>
                      <a:pt x="745891" y="24422"/>
                      <a:pt x="765254" y="13478"/>
                      <a:pt x="785038" y="5901"/>
                    </a:cubicBezTo>
                    <a:cubicBezTo>
                      <a:pt x="814082" y="-5464"/>
                      <a:pt x="841864" y="-413"/>
                      <a:pt x="865436" y="21055"/>
                    </a:cubicBezTo>
                    <a:cubicBezTo>
                      <a:pt x="914685" y="64832"/>
                      <a:pt x="954673" y="116606"/>
                      <a:pt x="990873" y="171327"/>
                    </a:cubicBezTo>
                    <a:cubicBezTo>
                      <a:pt x="1128518" y="380109"/>
                      <a:pt x="1224912" y="606992"/>
                      <a:pt x="1279633" y="851132"/>
                    </a:cubicBezTo>
                    <a:cubicBezTo>
                      <a:pt x="1301100" y="946684"/>
                      <a:pt x="1312886" y="1043919"/>
                      <a:pt x="1309519" y="1141996"/>
                    </a:cubicBezTo>
                    <a:cubicBezTo>
                      <a:pt x="1306151" y="1237547"/>
                      <a:pt x="1289735" y="1330152"/>
                      <a:pt x="1243432" y="1415602"/>
                    </a:cubicBezTo>
                    <a:cubicBezTo>
                      <a:pt x="1240065" y="1421495"/>
                      <a:pt x="1235856" y="1427388"/>
                      <a:pt x="1230804" y="1432439"/>
                    </a:cubicBezTo>
                    <a:cubicBezTo>
                      <a:pt x="1090634" y="1573451"/>
                      <a:pt x="930259" y="1686682"/>
                      <a:pt x="750101" y="1771289"/>
                    </a:cubicBezTo>
                    <a:cubicBezTo>
                      <a:pt x="607825" y="1838217"/>
                      <a:pt x="458816" y="1884099"/>
                      <a:pt x="303492" y="1908934"/>
                    </a:cubicBezTo>
                    <a:cubicBezTo>
                      <a:pt x="205836" y="1924508"/>
                      <a:pt x="107338" y="1931664"/>
                      <a:pt x="8419" y="1929980"/>
                    </a:cubicBezTo>
                    <a:cubicBezTo>
                      <a:pt x="5472" y="1929138"/>
                      <a:pt x="2525" y="1928717"/>
                      <a:pt x="0" y="19287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g8e3d9efbf1_2_17"/>
              <p:cNvSpPr/>
              <p:nvPr/>
            </p:nvSpPr>
            <p:spPr>
              <a:xfrm>
                <a:off x="698631" y="1470056"/>
                <a:ext cx="1780541" cy="1195446"/>
              </a:xfrm>
              <a:custGeom>
                <a:rect b="b" l="l" r="r" t="t"/>
                <a:pathLst>
                  <a:path extrusionOk="0" h="1195446" w="1780541">
                    <a:moveTo>
                      <a:pt x="0" y="1198680"/>
                    </a:moveTo>
                    <a:cubicBezTo>
                      <a:pt x="5893" y="1161217"/>
                      <a:pt x="10523" y="1123334"/>
                      <a:pt x="17258" y="1085871"/>
                    </a:cubicBezTo>
                    <a:cubicBezTo>
                      <a:pt x="44619" y="935177"/>
                      <a:pt x="91342" y="790377"/>
                      <a:pt x="158691" y="652732"/>
                    </a:cubicBezTo>
                    <a:cubicBezTo>
                      <a:pt x="280762" y="402698"/>
                      <a:pt x="454185" y="195179"/>
                      <a:pt x="678121" y="30174"/>
                    </a:cubicBezTo>
                    <a:cubicBezTo>
                      <a:pt x="691591" y="20071"/>
                      <a:pt x="711375" y="17125"/>
                      <a:pt x="728633" y="13757"/>
                    </a:cubicBezTo>
                    <a:cubicBezTo>
                      <a:pt x="794719" y="709"/>
                      <a:pt x="861647" y="-2659"/>
                      <a:pt x="928997" y="1971"/>
                    </a:cubicBezTo>
                    <a:cubicBezTo>
                      <a:pt x="1159667" y="18388"/>
                      <a:pt x="1372659" y="91630"/>
                      <a:pt x="1573864" y="201493"/>
                    </a:cubicBezTo>
                    <a:cubicBezTo>
                      <a:pt x="1634899" y="234747"/>
                      <a:pt x="1692988" y="272631"/>
                      <a:pt x="1741395" y="323563"/>
                    </a:cubicBezTo>
                    <a:cubicBezTo>
                      <a:pt x="1754865" y="337875"/>
                      <a:pt x="1766651" y="353870"/>
                      <a:pt x="1776332" y="371129"/>
                    </a:cubicBezTo>
                    <a:cubicBezTo>
                      <a:pt x="1780962" y="379126"/>
                      <a:pt x="1782225" y="391754"/>
                      <a:pt x="1780121" y="401015"/>
                    </a:cubicBezTo>
                    <a:cubicBezTo>
                      <a:pt x="1771281" y="445634"/>
                      <a:pt x="1740553" y="473836"/>
                      <a:pt x="1704774" y="497829"/>
                    </a:cubicBezTo>
                    <a:cubicBezTo>
                      <a:pt x="1654262" y="531925"/>
                      <a:pt x="1597436" y="552550"/>
                      <a:pt x="1539769" y="571492"/>
                    </a:cubicBezTo>
                    <a:cubicBezTo>
                      <a:pt x="1441691" y="603483"/>
                      <a:pt x="1341510" y="625792"/>
                      <a:pt x="1240907" y="647681"/>
                    </a:cubicBezTo>
                    <a:cubicBezTo>
                      <a:pt x="1063695" y="686406"/>
                      <a:pt x="886482" y="723448"/>
                      <a:pt x="710112" y="764279"/>
                    </a:cubicBezTo>
                    <a:cubicBezTo>
                      <a:pt x="588463" y="792481"/>
                      <a:pt x="469339" y="829944"/>
                      <a:pt x="354425" y="879614"/>
                    </a:cubicBezTo>
                    <a:cubicBezTo>
                      <a:pt x="265608" y="918340"/>
                      <a:pt x="181001" y="964642"/>
                      <a:pt x="110284" y="1031991"/>
                    </a:cubicBezTo>
                    <a:cubicBezTo>
                      <a:pt x="63140" y="1077873"/>
                      <a:pt x="26098" y="1130489"/>
                      <a:pt x="5893" y="1193629"/>
                    </a:cubicBezTo>
                    <a:cubicBezTo>
                      <a:pt x="5051" y="1195734"/>
                      <a:pt x="4209" y="1197418"/>
                      <a:pt x="3367" y="1199522"/>
                    </a:cubicBezTo>
                    <a:cubicBezTo>
                      <a:pt x="2105" y="1199101"/>
                      <a:pt x="1263" y="1199101"/>
                      <a:pt x="0" y="11986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g8e3d9efbf1_2_17"/>
              <p:cNvSpPr/>
              <p:nvPr/>
            </p:nvSpPr>
            <p:spPr>
              <a:xfrm>
                <a:off x="3256117" y="2400093"/>
                <a:ext cx="803980" cy="1544820"/>
              </a:xfrm>
              <a:custGeom>
                <a:rect b="b" l="l" r="r" t="t"/>
                <a:pathLst>
                  <a:path extrusionOk="0" h="1544819" w="803979">
                    <a:moveTo>
                      <a:pt x="406716" y="1546170"/>
                    </a:moveTo>
                    <a:cubicBezTo>
                      <a:pt x="415555" y="1507865"/>
                      <a:pt x="426079" y="1470824"/>
                      <a:pt x="432393" y="1432940"/>
                    </a:cubicBezTo>
                    <a:cubicBezTo>
                      <a:pt x="439548" y="1389584"/>
                      <a:pt x="445862" y="1345386"/>
                      <a:pt x="447967" y="1301188"/>
                    </a:cubicBezTo>
                    <a:cubicBezTo>
                      <a:pt x="450072" y="1253202"/>
                      <a:pt x="449230" y="1204795"/>
                      <a:pt x="446284" y="1156809"/>
                    </a:cubicBezTo>
                    <a:cubicBezTo>
                      <a:pt x="439970" y="1063782"/>
                      <a:pt x="419344" y="973282"/>
                      <a:pt x="391562" y="884466"/>
                    </a:cubicBezTo>
                    <a:cubicBezTo>
                      <a:pt x="340209" y="721986"/>
                      <a:pt x="262757" y="572134"/>
                      <a:pt x="173520" y="427755"/>
                    </a:cubicBezTo>
                    <a:cubicBezTo>
                      <a:pt x="125533" y="350303"/>
                      <a:pt x="76284" y="273273"/>
                      <a:pt x="28719" y="195400"/>
                    </a:cubicBezTo>
                    <a:cubicBezTo>
                      <a:pt x="17775" y="177300"/>
                      <a:pt x="10198" y="156675"/>
                      <a:pt x="2200" y="136891"/>
                    </a:cubicBezTo>
                    <a:cubicBezTo>
                      <a:pt x="-2430" y="125105"/>
                      <a:pt x="517" y="114581"/>
                      <a:pt x="8514" y="104058"/>
                    </a:cubicBezTo>
                    <a:cubicBezTo>
                      <a:pt x="43873" y="58177"/>
                      <a:pt x="92280" y="32921"/>
                      <a:pt x="146159" y="17346"/>
                    </a:cubicBezTo>
                    <a:cubicBezTo>
                      <a:pt x="214350" y="-2438"/>
                      <a:pt x="283804" y="-3700"/>
                      <a:pt x="353679" y="5560"/>
                    </a:cubicBezTo>
                    <a:cubicBezTo>
                      <a:pt x="457228" y="19030"/>
                      <a:pt x="551095" y="56072"/>
                      <a:pt x="634861" y="118370"/>
                    </a:cubicBezTo>
                    <a:cubicBezTo>
                      <a:pt x="705157" y="170144"/>
                      <a:pt x="759036" y="235810"/>
                      <a:pt x="796499" y="314524"/>
                    </a:cubicBezTo>
                    <a:cubicBezTo>
                      <a:pt x="801550" y="324626"/>
                      <a:pt x="802392" y="337254"/>
                      <a:pt x="803234" y="349040"/>
                    </a:cubicBezTo>
                    <a:cubicBezTo>
                      <a:pt x="808285" y="426071"/>
                      <a:pt x="807864" y="503522"/>
                      <a:pt x="802392" y="580553"/>
                    </a:cubicBezTo>
                    <a:cubicBezTo>
                      <a:pt x="794394" y="689153"/>
                      <a:pt x="776294" y="796070"/>
                      <a:pt x="748091" y="901303"/>
                    </a:cubicBezTo>
                    <a:cubicBezTo>
                      <a:pt x="710629" y="1039368"/>
                      <a:pt x="655908" y="1170699"/>
                      <a:pt x="584770" y="1294453"/>
                    </a:cubicBezTo>
                    <a:cubicBezTo>
                      <a:pt x="532575" y="1383270"/>
                      <a:pt x="473644" y="1467035"/>
                      <a:pt x="406716" y="15461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g8e3d9efbf1_2_17"/>
              <p:cNvSpPr/>
              <p:nvPr/>
            </p:nvSpPr>
            <p:spPr>
              <a:xfrm>
                <a:off x="2948933" y="1703539"/>
                <a:ext cx="1098632" cy="938678"/>
              </a:xfrm>
              <a:custGeom>
                <a:rect b="b" l="l" r="r" t="t"/>
                <a:pathLst>
                  <a:path extrusionOk="0" h="938677" w="1098631">
                    <a:moveTo>
                      <a:pt x="655812" y="0"/>
                    </a:moveTo>
                    <a:cubicBezTo>
                      <a:pt x="902057" y="266029"/>
                      <a:pt x="1050646" y="577518"/>
                      <a:pt x="1100316" y="939941"/>
                    </a:cubicBezTo>
                    <a:cubicBezTo>
                      <a:pt x="1088950" y="922261"/>
                      <a:pt x="1079269" y="907950"/>
                      <a:pt x="1069588" y="893217"/>
                    </a:cubicBezTo>
                    <a:cubicBezTo>
                      <a:pt x="1019918" y="820396"/>
                      <a:pt x="961408" y="755993"/>
                      <a:pt x="886061" y="708849"/>
                    </a:cubicBezTo>
                    <a:cubicBezTo>
                      <a:pt x="825868" y="670965"/>
                      <a:pt x="760203" y="648656"/>
                      <a:pt x="689065" y="641079"/>
                    </a:cubicBezTo>
                    <a:cubicBezTo>
                      <a:pt x="574993" y="629293"/>
                      <a:pt x="466813" y="654128"/>
                      <a:pt x="361580" y="695379"/>
                    </a:cubicBezTo>
                    <a:cubicBezTo>
                      <a:pt x="318224" y="712217"/>
                      <a:pt x="276131" y="733684"/>
                      <a:pt x="233196" y="752626"/>
                    </a:cubicBezTo>
                    <a:cubicBezTo>
                      <a:pt x="229408" y="754310"/>
                      <a:pt x="225619" y="756414"/>
                      <a:pt x="220568" y="758940"/>
                    </a:cubicBezTo>
                    <a:cubicBezTo>
                      <a:pt x="146905" y="666335"/>
                      <a:pt x="73242" y="574151"/>
                      <a:pt x="0" y="481967"/>
                    </a:cubicBezTo>
                    <a:cubicBezTo>
                      <a:pt x="49249" y="420090"/>
                      <a:pt x="539214" y="59772"/>
                      <a:pt x="6558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g8e3d9efbf1_2_17"/>
              <p:cNvSpPr/>
              <p:nvPr/>
            </p:nvSpPr>
            <p:spPr>
              <a:xfrm>
                <a:off x="1457151" y="1173205"/>
                <a:ext cx="1304889" cy="614560"/>
              </a:xfrm>
              <a:custGeom>
                <a:rect b="b" l="l" r="r" t="t"/>
                <a:pathLst>
                  <a:path extrusionOk="0" h="614560" w="1304888">
                    <a:moveTo>
                      <a:pt x="0" y="269357"/>
                    </a:moveTo>
                    <a:cubicBezTo>
                      <a:pt x="37463" y="247469"/>
                      <a:pt x="74084" y="224738"/>
                      <a:pt x="111968" y="204113"/>
                    </a:cubicBezTo>
                    <a:cubicBezTo>
                      <a:pt x="248771" y="129187"/>
                      <a:pt x="393150" y="74466"/>
                      <a:pt x="545528" y="40370"/>
                    </a:cubicBezTo>
                    <a:cubicBezTo>
                      <a:pt x="617507" y="23954"/>
                      <a:pt x="689907" y="10905"/>
                      <a:pt x="763570" y="6696"/>
                    </a:cubicBezTo>
                    <a:cubicBezTo>
                      <a:pt x="831340" y="2907"/>
                      <a:pt x="899531" y="-1302"/>
                      <a:pt x="967301" y="382"/>
                    </a:cubicBezTo>
                    <a:cubicBezTo>
                      <a:pt x="1030441" y="1645"/>
                      <a:pt x="1093160" y="9642"/>
                      <a:pt x="1155879" y="15956"/>
                    </a:cubicBezTo>
                    <a:cubicBezTo>
                      <a:pt x="1163035" y="16798"/>
                      <a:pt x="1171453" y="21849"/>
                      <a:pt x="1176504" y="27742"/>
                    </a:cubicBezTo>
                    <a:cubicBezTo>
                      <a:pt x="1231226" y="88356"/>
                      <a:pt x="1274581" y="156126"/>
                      <a:pt x="1296470" y="236104"/>
                    </a:cubicBezTo>
                    <a:cubicBezTo>
                      <a:pt x="1333091" y="368276"/>
                      <a:pt x="1286789" y="506763"/>
                      <a:pt x="1177346" y="588844"/>
                    </a:cubicBezTo>
                    <a:cubicBezTo>
                      <a:pt x="1158825" y="602735"/>
                      <a:pt x="1139462" y="620414"/>
                      <a:pt x="1113786" y="614521"/>
                    </a:cubicBezTo>
                    <a:cubicBezTo>
                      <a:pt x="1095265" y="610733"/>
                      <a:pt x="1075902" y="604419"/>
                      <a:pt x="1059906" y="594737"/>
                    </a:cubicBezTo>
                    <a:cubicBezTo>
                      <a:pt x="1010657" y="564851"/>
                      <a:pt x="962250" y="532860"/>
                      <a:pt x="913843" y="500870"/>
                    </a:cubicBezTo>
                    <a:cubicBezTo>
                      <a:pt x="818712" y="437730"/>
                      <a:pt x="720214" y="380904"/>
                      <a:pt x="612877" y="340495"/>
                    </a:cubicBezTo>
                    <a:cubicBezTo>
                      <a:pt x="524902" y="307241"/>
                      <a:pt x="434402" y="284511"/>
                      <a:pt x="340955" y="272304"/>
                    </a:cubicBezTo>
                    <a:cubicBezTo>
                      <a:pt x="253822" y="260938"/>
                      <a:pt x="166689" y="260097"/>
                      <a:pt x="79556" y="265148"/>
                    </a:cubicBezTo>
                    <a:cubicBezTo>
                      <a:pt x="53458" y="266832"/>
                      <a:pt x="27361" y="270199"/>
                      <a:pt x="1263" y="273146"/>
                    </a:cubicBezTo>
                    <a:cubicBezTo>
                      <a:pt x="1263" y="271883"/>
                      <a:pt x="421" y="270620"/>
                      <a:pt x="0" y="2693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g8e3d9efbf1_2_17"/>
              <p:cNvSpPr/>
              <p:nvPr/>
            </p:nvSpPr>
            <p:spPr>
              <a:xfrm>
                <a:off x="2629867" y="1203472"/>
                <a:ext cx="921841" cy="917631"/>
              </a:xfrm>
              <a:custGeom>
                <a:rect b="b" l="l" r="r" t="t"/>
                <a:pathLst>
                  <a:path extrusionOk="0" h="917631" w="921840">
                    <a:moveTo>
                      <a:pt x="255506" y="917631"/>
                    </a:moveTo>
                    <a:cubicBezTo>
                      <a:pt x="170477" y="838496"/>
                      <a:pt x="85870" y="759361"/>
                      <a:pt x="0" y="679384"/>
                    </a:cubicBezTo>
                    <a:cubicBezTo>
                      <a:pt x="8419" y="670544"/>
                      <a:pt x="16416" y="662547"/>
                      <a:pt x="23993" y="654549"/>
                    </a:cubicBezTo>
                    <a:cubicBezTo>
                      <a:pt x="69454" y="607405"/>
                      <a:pt x="111547" y="557314"/>
                      <a:pt x="143117" y="499646"/>
                    </a:cubicBezTo>
                    <a:cubicBezTo>
                      <a:pt x="199943" y="396518"/>
                      <a:pt x="203310" y="289180"/>
                      <a:pt x="163742" y="179738"/>
                    </a:cubicBezTo>
                    <a:cubicBezTo>
                      <a:pt x="143959" y="124596"/>
                      <a:pt x="116177" y="73242"/>
                      <a:pt x="84186" y="24414"/>
                    </a:cubicBezTo>
                    <a:cubicBezTo>
                      <a:pt x="79556" y="17258"/>
                      <a:pt x="74926" y="9681"/>
                      <a:pt x="68191" y="0"/>
                    </a:cubicBezTo>
                    <a:cubicBezTo>
                      <a:pt x="93447" y="5472"/>
                      <a:pt x="116177" y="9681"/>
                      <a:pt x="138487" y="15154"/>
                    </a:cubicBezTo>
                    <a:cubicBezTo>
                      <a:pt x="314436" y="57668"/>
                      <a:pt x="479441" y="126280"/>
                      <a:pt x="633502" y="221410"/>
                    </a:cubicBezTo>
                    <a:cubicBezTo>
                      <a:pt x="736631" y="285392"/>
                      <a:pt x="831340" y="359476"/>
                      <a:pt x="918473" y="443662"/>
                    </a:cubicBezTo>
                    <a:cubicBezTo>
                      <a:pt x="926892" y="452081"/>
                      <a:pt x="926471" y="455448"/>
                      <a:pt x="915527" y="460920"/>
                    </a:cubicBezTo>
                    <a:cubicBezTo>
                      <a:pt x="743786" y="540476"/>
                      <a:pt x="593093" y="652023"/>
                      <a:pt x="445346" y="768200"/>
                    </a:cubicBezTo>
                    <a:cubicBezTo>
                      <a:pt x="384732" y="816187"/>
                      <a:pt x="324117" y="864173"/>
                      <a:pt x="263924" y="912159"/>
                    </a:cubicBezTo>
                    <a:cubicBezTo>
                      <a:pt x="261399" y="913843"/>
                      <a:pt x="258873" y="915527"/>
                      <a:pt x="255506" y="9176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5" name="Google Shape;215;g8e3d9efbf1_2_17"/>
          <p:cNvSpPr/>
          <p:nvPr>
            <p:ph idx="2" type="pic"/>
          </p:nvPr>
        </p:nvSpPr>
        <p:spPr>
          <a:xfrm>
            <a:off x="904853" y="1806245"/>
            <a:ext cx="1872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g8e3d9efbf1_2_17"/>
          <p:cNvSpPr/>
          <p:nvPr>
            <p:ph idx="3" type="pic"/>
          </p:nvPr>
        </p:nvSpPr>
        <p:spPr>
          <a:xfrm>
            <a:off x="4193017" y="3306460"/>
            <a:ext cx="1872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Google Shape;217;g8e3d9efbf1_2_17"/>
          <p:cNvSpPr/>
          <p:nvPr>
            <p:ph idx="4" type="pic"/>
          </p:nvPr>
        </p:nvSpPr>
        <p:spPr>
          <a:xfrm>
            <a:off x="904853" y="4835535"/>
            <a:ext cx="1872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g8e3d9efbf1_2_17"/>
          <p:cNvSpPr/>
          <p:nvPr>
            <p:ph idx="5" type="pic"/>
          </p:nvPr>
        </p:nvSpPr>
        <p:spPr>
          <a:xfrm>
            <a:off x="6149181" y="1806245"/>
            <a:ext cx="1872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g8e3d9efbf1_2_17"/>
          <p:cNvSpPr/>
          <p:nvPr>
            <p:ph idx="6" type="pic"/>
          </p:nvPr>
        </p:nvSpPr>
        <p:spPr>
          <a:xfrm>
            <a:off x="9437344" y="3306460"/>
            <a:ext cx="1872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" name="Google Shape;220;g8e3d9efbf1_2_17"/>
          <p:cNvSpPr/>
          <p:nvPr>
            <p:ph idx="7" type="pic"/>
          </p:nvPr>
        </p:nvSpPr>
        <p:spPr>
          <a:xfrm>
            <a:off x="6149181" y="4835535"/>
            <a:ext cx="1872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Google Shape;221;g8e3d9efbf1_2_17"/>
          <p:cNvSpPr/>
          <p:nvPr/>
        </p:nvSpPr>
        <p:spPr>
          <a:xfrm>
            <a:off x="2861017" y="1806245"/>
            <a:ext cx="3204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8e3d9efbf1_2_17"/>
          <p:cNvSpPr/>
          <p:nvPr/>
        </p:nvSpPr>
        <p:spPr>
          <a:xfrm>
            <a:off x="8105344" y="1806245"/>
            <a:ext cx="3204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8e3d9efbf1_2_17"/>
          <p:cNvSpPr/>
          <p:nvPr/>
        </p:nvSpPr>
        <p:spPr>
          <a:xfrm>
            <a:off x="6149181" y="3306460"/>
            <a:ext cx="3204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8e3d9efbf1_2_17"/>
          <p:cNvSpPr/>
          <p:nvPr/>
        </p:nvSpPr>
        <p:spPr>
          <a:xfrm>
            <a:off x="904853" y="3306460"/>
            <a:ext cx="3204000" cy="14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8e3d9efbf1_2_17"/>
          <p:cNvSpPr/>
          <p:nvPr/>
        </p:nvSpPr>
        <p:spPr>
          <a:xfrm>
            <a:off x="8105344" y="4835535"/>
            <a:ext cx="3204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8e3d9efbf1_2_17"/>
          <p:cNvSpPr/>
          <p:nvPr/>
        </p:nvSpPr>
        <p:spPr>
          <a:xfrm>
            <a:off x="2861017" y="4835535"/>
            <a:ext cx="3204000" cy="144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s slide layout">
  <p:cSld name="1_Contents slide layou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tyle slide layout">
  <p:cSld name="1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yle slide layout">
  <p:cSld name="2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g8e3d9efbf1_2_48"/>
          <p:cNvGrpSpPr/>
          <p:nvPr/>
        </p:nvGrpSpPr>
        <p:grpSpPr>
          <a:xfrm>
            <a:off x="-1" y="191592"/>
            <a:ext cx="11966714" cy="1052040"/>
            <a:chOff x="-1" y="191592"/>
            <a:chExt cx="11966714" cy="1052040"/>
          </a:xfrm>
        </p:grpSpPr>
        <p:sp>
          <p:nvSpPr>
            <p:cNvPr id="232" name="Google Shape;232;g8e3d9efbf1_2_48"/>
            <p:cNvSpPr/>
            <p:nvPr/>
          </p:nvSpPr>
          <p:spPr>
            <a:xfrm>
              <a:off x="-1" y="281043"/>
              <a:ext cx="11966714" cy="962589"/>
            </a:xfrm>
            <a:custGeom>
              <a:rect b="b" l="l" r="r" t="t"/>
              <a:pathLst>
                <a:path extrusionOk="0" h="962589" w="11847542">
                  <a:moveTo>
                    <a:pt x="0" y="0"/>
                  </a:moveTo>
                  <a:lnTo>
                    <a:pt x="11847542" y="0"/>
                  </a:lnTo>
                  <a:lnTo>
                    <a:pt x="11589026" y="962589"/>
                  </a:lnTo>
                  <a:lnTo>
                    <a:pt x="0" y="962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8e3d9efbf1_2_48"/>
            <p:cNvSpPr/>
            <p:nvPr/>
          </p:nvSpPr>
          <p:spPr>
            <a:xfrm>
              <a:off x="0" y="191592"/>
              <a:ext cx="11857382" cy="962589"/>
            </a:xfrm>
            <a:custGeom>
              <a:rect b="b" l="l" r="r" t="t"/>
              <a:pathLst>
                <a:path extrusionOk="0" h="962589" w="11857382">
                  <a:moveTo>
                    <a:pt x="0" y="0"/>
                  </a:moveTo>
                  <a:lnTo>
                    <a:pt x="11857382" y="0"/>
                  </a:lnTo>
                  <a:lnTo>
                    <a:pt x="11589026" y="962589"/>
                  </a:lnTo>
                  <a:lnTo>
                    <a:pt x="0" y="962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g8e3d9efbf1_2_48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35" name="Google Shape;235;g8e3d9efbf1_2_48"/>
          <p:cNvGrpSpPr/>
          <p:nvPr/>
        </p:nvGrpSpPr>
        <p:grpSpPr>
          <a:xfrm rot="10800000">
            <a:off x="9888842" y="-60041"/>
            <a:ext cx="1992162" cy="1644757"/>
            <a:chOff x="9706860" y="-200510"/>
            <a:chExt cx="2279524" cy="1882007"/>
          </a:xfrm>
        </p:grpSpPr>
        <p:sp>
          <p:nvSpPr>
            <p:cNvPr id="236" name="Google Shape;236;g8e3d9efbf1_2_48"/>
            <p:cNvSpPr/>
            <p:nvPr/>
          </p:nvSpPr>
          <p:spPr>
            <a:xfrm flipH="1" rot="-1800000">
              <a:off x="9813499" y="250390"/>
              <a:ext cx="2066245" cy="980207"/>
            </a:xfrm>
            <a:custGeom>
              <a:rect b="b" l="l" r="r" t="t"/>
              <a:pathLst>
                <a:path extrusionOk="0" h="10002" w="10201">
                  <a:moveTo>
                    <a:pt x="8262" y="423"/>
                  </a:moveTo>
                  <a:cubicBezTo>
                    <a:pt x="8283" y="442"/>
                    <a:pt x="8303" y="442"/>
                    <a:pt x="8324" y="442"/>
                  </a:cubicBezTo>
                  <a:cubicBezTo>
                    <a:pt x="8335" y="480"/>
                    <a:pt x="8335" y="480"/>
                    <a:pt x="8335" y="517"/>
                  </a:cubicBezTo>
                  <a:cubicBezTo>
                    <a:pt x="8303" y="537"/>
                    <a:pt x="8314" y="517"/>
                    <a:pt x="8303" y="592"/>
                  </a:cubicBezTo>
                  <a:lnTo>
                    <a:pt x="8345" y="592"/>
                  </a:lnTo>
                  <a:cubicBezTo>
                    <a:pt x="8355" y="630"/>
                    <a:pt x="8435" y="524"/>
                    <a:pt x="8414" y="543"/>
                  </a:cubicBezTo>
                  <a:cubicBezTo>
                    <a:pt x="8404" y="561"/>
                    <a:pt x="8312" y="750"/>
                    <a:pt x="8291" y="770"/>
                  </a:cubicBezTo>
                  <a:cubicBezTo>
                    <a:pt x="8312" y="825"/>
                    <a:pt x="8250" y="855"/>
                    <a:pt x="8230" y="930"/>
                  </a:cubicBezTo>
                  <a:cubicBezTo>
                    <a:pt x="8272" y="950"/>
                    <a:pt x="8283" y="987"/>
                    <a:pt x="8324" y="1005"/>
                  </a:cubicBezTo>
                  <a:cubicBezTo>
                    <a:pt x="8335" y="968"/>
                    <a:pt x="8335" y="930"/>
                    <a:pt x="8345" y="875"/>
                  </a:cubicBezTo>
                  <a:lnTo>
                    <a:pt x="8355" y="875"/>
                  </a:lnTo>
                  <a:lnTo>
                    <a:pt x="8355" y="893"/>
                  </a:lnTo>
                  <a:cubicBezTo>
                    <a:pt x="8386" y="987"/>
                    <a:pt x="8366" y="1119"/>
                    <a:pt x="8376" y="1212"/>
                  </a:cubicBezTo>
                  <a:lnTo>
                    <a:pt x="8355" y="1212"/>
                  </a:lnTo>
                  <a:cubicBezTo>
                    <a:pt x="8345" y="1212"/>
                    <a:pt x="8345" y="1212"/>
                    <a:pt x="8324" y="1231"/>
                  </a:cubicBezTo>
                  <a:lnTo>
                    <a:pt x="8324" y="1288"/>
                  </a:lnTo>
                  <a:cubicBezTo>
                    <a:pt x="8314" y="1306"/>
                    <a:pt x="8084" y="1607"/>
                    <a:pt x="8084" y="1607"/>
                  </a:cubicBezTo>
                  <a:lnTo>
                    <a:pt x="8126" y="1607"/>
                  </a:lnTo>
                  <a:cubicBezTo>
                    <a:pt x="8157" y="1532"/>
                    <a:pt x="8240" y="1569"/>
                    <a:pt x="8293" y="1589"/>
                  </a:cubicBezTo>
                  <a:cubicBezTo>
                    <a:pt x="8293" y="1644"/>
                    <a:pt x="8283" y="1663"/>
                    <a:pt x="8293" y="1682"/>
                  </a:cubicBezTo>
                  <a:cubicBezTo>
                    <a:pt x="8314" y="1738"/>
                    <a:pt x="8324" y="1776"/>
                    <a:pt x="8366" y="1776"/>
                  </a:cubicBezTo>
                  <a:cubicBezTo>
                    <a:pt x="8407" y="1738"/>
                    <a:pt x="8542" y="1813"/>
                    <a:pt x="8584" y="1682"/>
                  </a:cubicBezTo>
                  <a:cubicBezTo>
                    <a:pt x="8605" y="1626"/>
                    <a:pt x="8594" y="1589"/>
                    <a:pt x="8636" y="1569"/>
                  </a:cubicBezTo>
                  <a:cubicBezTo>
                    <a:pt x="8667" y="1532"/>
                    <a:pt x="8667" y="1569"/>
                    <a:pt x="8698" y="1589"/>
                  </a:cubicBezTo>
                  <a:cubicBezTo>
                    <a:pt x="8698" y="1532"/>
                    <a:pt x="8678" y="1550"/>
                    <a:pt x="8709" y="1532"/>
                  </a:cubicBezTo>
                  <a:cubicBezTo>
                    <a:pt x="8719" y="1569"/>
                    <a:pt x="8792" y="1589"/>
                    <a:pt x="8855" y="1607"/>
                  </a:cubicBezTo>
                  <a:cubicBezTo>
                    <a:pt x="8855" y="1776"/>
                    <a:pt x="8845" y="1870"/>
                    <a:pt x="8802" y="1982"/>
                  </a:cubicBezTo>
                  <a:cubicBezTo>
                    <a:pt x="8792" y="2020"/>
                    <a:pt x="8761" y="2020"/>
                    <a:pt x="8740" y="2077"/>
                  </a:cubicBezTo>
                  <a:lnTo>
                    <a:pt x="8740" y="2133"/>
                  </a:lnTo>
                  <a:cubicBezTo>
                    <a:pt x="8824" y="2208"/>
                    <a:pt x="8938" y="2189"/>
                    <a:pt x="9032" y="2208"/>
                  </a:cubicBezTo>
                  <a:cubicBezTo>
                    <a:pt x="9042" y="2433"/>
                    <a:pt x="9053" y="2565"/>
                    <a:pt x="9011" y="2771"/>
                  </a:cubicBezTo>
                  <a:cubicBezTo>
                    <a:pt x="9011" y="2828"/>
                    <a:pt x="9053" y="2865"/>
                    <a:pt x="9011" y="2940"/>
                  </a:cubicBezTo>
                  <a:cubicBezTo>
                    <a:pt x="9001" y="2940"/>
                    <a:pt x="8990" y="2940"/>
                    <a:pt x="8980" y="2959"/>
                  </a:cubicBezTo>
                  <a:cubicBezTo>
                    <a:pt x="8980" y="2978"/>
                    <a:pt x="9001" y="2959"/>
                    <a:pt x="8990" y="2997"/>
                  </a:cubicBezTo>
                  <a:cubicBezTo>
                    <a:pt x="8980" y="2997"/>
                    <a:pt x="8970" y="3016"/>
                    <a:pt x="8970" y="3034"/>
                  </a:cubicBezTo>
                  <a:cubicBezTo>
                    <a:pt x="9053" y="3034"/>
                    <a:pt x="9094" y="3072"/>
                    <a:pt x="9157" y="3016"/>
                  </a:cubicBezTo>
                  <a:cubicBezTo>
                    <a:pt x="9167" y="3109"/>
                    <a:pt x="9198" y="3166"/>
                    <a:pt x="9250" y="3166"/>
                  </a:cubicBezTo>
                  <a:cubicBezTo>
                    <a:pt x="9281" y="3223"/>
                    <a:pt x="9323" y="3166"/>
                    <a:pt x="9386" y="3147"/>
                  </a:cubicBezTo>
                  <a:lnTo>
                    <a:pt x="9386" y="3166"/>
                  </a:lnTo>
                  <a:lnTo>
                    <a:pt x="9397" y="3166"/>
                  </a:lnTo>
                  <a:cubicBezTo>
                    <a:pt x="9386" y="3260"/>
                    <a:pt x="9397" y="3260"/>
                    <a:pt x="9407" y="3316"/>
                  </a:cubicBezTo>
                  <a:cubicBezTo>
                    <a:pt x="9418" y="3316"/>
                    <a:pt x="9428" y="3298"/>
                    <a:pt x="9438" y="3298"/>
                  </a:cubicBezTo>
                  <a:cubicBezTo>
                    <a:pt x="9438" y="3185"/>
                    <a:pt x="9438" y="3091"/>
                    <a:pt x="9490" y="3072"/>
                  </a:cubicBezTo>
                  <a:cubicBezTo>
                    <a:pt x="9511" y="3109"/>
                    <a:pt x="9522" y="3128"/>
                    <a:pt x="9542" y="3128"/>
                  </a:cubicBezTo>
                  <a:cubicBezTo>
                    <a:pt x="9553" y="3072"/>
                    <a:pt x="9542" y="2964"/>
                    <a:pt x="9563" y="2927"/>
                  </a:cubicBezTo>
                  <a:cubicBezTo>
                    <a:pt x="9584" y="2945"/>
                    <a:pt x="9563" y="3072"/>
                    <a:pt x="9594" y="3054"/>
                  </a:cubicBezTo>
                  <a:cubicBezTo>
                    <a:pt x="9605" y="3147"/>
                    <a:pt x="9615" y="3091"/>
                    <a:pt x="9625" y="3128"/>
                  </a:cubicBezTo>
                  <a:cubicBezTo>
                    <a:pt x="9625" y="3166"/>
                    <a:pt x="9686" y="3182"/>
                    <a:pt x="9686" y="3220"/>
                  </a:cubicBezTo>
                  <a:cubicBezTo>
                    <a:pt x="9707" y="3239"/>
                    <a:pt x="9688" y="3281"/>
                    <a:pt x="9688" y="3316"/>
                  </a:cubicBezTo>
                  <a:lnTo>
                    <a:pt x="9688" y="3429"/>
                  </a:lnTo>
                  <a:cubicBezTo>
                    <a:pt x="9698" y="3447"/>
                    <a:pt x="9802" y="3489"/>
                    <a:pt x="9812" y="3527"/>
                  </a:cubicBezTo>
                  <a:cubicBezTo>
                    <a:pt x="9781" y="3564"/>
                    <a:pt x="9715" y="3586"/>
                    <a:pt x="9698" y="3598"/>
                  </a:cubicBezTo>
                  <a:cubicBezTo>
                    <a:pt x="9681" y="3610"/>
                    <a:pt x="9705" y="3598"/>
                    <a:pt x="9709" y="3598"/>
                  </a:cubicBezTo>
                  <a:cubicBezTo>
                    <a:pt x="9719" y="3579"/>
                    <a:pt x="9719" y="3579"/>
                    <a:pt x="9740" y="3579"/>
                  </a:cubicBezTo>
                  <a:lnTo>
                    <a:pt x="9740" y="3691"/>
                  </a:lnTo>
                  <a:cubicBezTo>
                    <a:pt x="9729" y="3711"/>
                    <a:pt x="9729" y="3711"/>
                    <a:pt x="9709" y="3730"/>
                  </a:cubicBezTo>
                  <a:cubicBezTo>
                    <a:pt x="9698" y="3711"/>
                    <a:pt x="9698" y="3711"/>
                    <a:pt x="9688" y="3691"/>
                  </a:cubicBezTo>
                  <a:cubicBezTo>
                    <a:pt x="9677" y="3730"/>
                    <a:pt x="9665" y="3815"/>
                    <a:pt x="9665" y="3833"/>
                  </a:cubicBezTo>
                  <a:cubicBezTo>
                    <a:pt x="9655" y="3815"/>
                    <a:pt x="9667" y="3730"/>
                    <a:pt x="9646" y="3730"/>
                  </a:cubicBezTo>
                  <a:cubicBezTo>
                    <a:pt x="9646" y="3805"/>
                    <a:pt x="9605" y="3917"/>
                    <a:pt x="9553" y="3955"/>
                  </a:cubicBezTo>
                  <a:cubicBezTo>
                    <a:pt x="9615" y="4105"/>
                    <a:pt x="9584" y="4143"/>
                    <a:pt x="9574" y="4349"/>
                  </a:cubicBezTo>
                  <a:cubicBezTo>
                    <a:pt x="9542" y="4330"/>
                    <a:pt x="9469" y="4295"/>
                    <a:pt x="9438" y="4312"/>
                  </a:cubicBezTo>
                  <a:cubicBezTo>
                    <a:pt x="9407" y="4329"/>
                    <a:pt x="9395" y="4413"/>
                    <a:pt x="9385" y="4451"/>
                  </a:cubicBezTo>
                  <a:cubicBezTo>
                    <a:pt x="9416" y="4508"/>
                    <a:pt x="9449" y="4481"/>
                    <a:pt x="9459" y="4574"/>
                  </a:cubicBezTo>
                  <a:cubicBezTo>
                    <a:pt x="9480" y="4556"/>
                    <a:pt x="9501" y="4556"/>
                    <a:pt x="9522" y="4574"/>
                  </a:cubicBezTo>
                  <a:lnTo>
                    <a:pt x="9522" y="4593"/>
                  </a:lnTo>
                  <a:cubicBezTo>
                    <a:pt x="9470" y="4593"/>
                    <a:pt x="9428" y="4613"/>
                    <a:pt x="9407" y="4688"/>
                  </a:cubicBezTo>
                  <a:cubicBezTo>
                    <a:pt x="9397" y="4706"/>
                    <a:pt x="9397" y="4706"/>
                    <a:pt x="9397" y="4743"/>
                  </a:cubicBezTo>
                  <a:cubicBezTo>
                    <a:pt x="9438" y="4800"/>
                    <a:pt x="9490" y="4857"/>
                    <a:pt x="9532" y="4912"/>
                  </a:cubicBezTo>
                  <a:cubicBezTo>
                    <a:pt x="9553" y="4988"/>
                    <a:pt x="9522" y="4969"/>
                    <a:pt x="9553" y="5007"/>
                  </a:cubicBezTo>
                  <a:cubicBezTo>
                    <a:pt x="9605" y="5063"/>
                    <a:pt x="9667" y="5026"/>
                    <a:pt x="9688" y="5138"/>
                  </a:cubicBezTo>
                  <a:cubicBezTo>
                    <a:pt x="9729" y="5251"/>
                    <a:pt x="9667" y="5364"/>
                    <a:pt x="9657" y="5496"/>
                  </a:cubicBezTo>
                  <a:cubicBezTo>
                    <a:pt x="9698" y="5496"/>
                    <a:pt x="9729" y="5457"/>
                    <a:pt x="9771" y="5439"/>
                  </a:cubicBezTo>
                  <a:lnTo>
                    <a:pt x="9771" y="5382"/>
                  </a:lnTo>
                  <a:cubicBezTo>
                    <a:pt x="9761" y="5364"/>
                    <a:pt x="9761" y="5364"/>
                    <a:pt x="9750" y="5326"/>
                  </a:cubicBezTo>
                  <a:lnTo>
                    <a:pt x="9781" y="5326"/>
                  </a:lnTo>
                  <a:cubicBezTo>
                    <a:pt x="9802" y="5382"/>
                    <a:pt x="9813" y="5401"/>
                    <a:pt x="9865" y="5401"/>
                  </a:cubicBezTo>
                  <a:lnTo>
                    <a:pt x="10042" y="5391"/>
                  </a:lnTo>
                  <a:cubicBezTo>
                    <a:pt x="10094" y="5414"/>
                    <a:pt x="10057" y="5619"/>
                    <a:pt x="10081" y="5686"/>
                  </a:cubicBezTo>
                  <a:cubicBezTo>
                    <a:pt x="10105" y="5753"/>
                    <a:pt x="10188" y="5693"/>
                    <a:pt x="10188" y="5795"/>
                  </a:cubicBezTo>
                  <a:cubicBezTo>
                    <a:pt x="10219" y="5889"/>
                    <a:pt x="10188" y="6078"/>
                    <a:pt x="10177" y="6153"/>
                  </a:cubicBezTo>
                  <a:cubicBezTo>
                    <a:pt x="10157" y="6115"/>
                    <a:pt x="10158" y="6036"/>
                    <a:pt x="10137" y="6016"/>
                  </a:cubicBezTo>
                  <a:cubicBezTo>
                    <a:pt x="10085" y="5998"/>
                    <a:pt x="10011" y="6096"/>
                    <a:pt x="9949" y="6096"/>
                  </a:cubicBezTo>
                  <a:cubicBezTo>
                    <a:pt x="9899" y="6112"/>
                    <a:pt x="9957" y="5988"/>
                    <a:pt x="9893" y="6004"/>
                  </a:cubicBezTo>
                  <a:cubicBezTo>
                    <a:pt x="9829" y="6020"/>
                    <a:pt x="9660" y="6120"/>
                    <a:pt x="9610" y="6190"/>
                  </a:cubicBezTo>
                  <a:cubicBezTo>
                    <a:pt x="9589" y="6247"/>
                    <a:pt x="9553" y="6453"/>
                    <a:pt x="9532" y="6528"/>
                  </a:cubicBezTo>
                  <a:cubicBezTo>
                    <a:pt x="9522" y="6528"/>
                    <a:pt x="9501" y="6548"/>
                    <a:pt x="9490" y="6566"/>
                  </a:cubicBezTo>
                  <a:cubicBezTo>
                    <a:pt x="9574" y="6660"/>
                    <a:pt x="9501" y="6866"/>
                    <a:pt x="9490" y="6979"/>
                  </a:cubicBezTo>
                  <a:cubicBezTo>
                    <a:pt x="9522" y="6979"/>
                    <a:pt x="9563" y="6998"/>
                    <a:pt x="9594" y="7016"/>
                  </a:cubicBezTo>
                  <a:cubicBezTo>
                    <a:pt x="9594" y="7016"/>
                    <a:pt x="9584" y="7036"/>
                    <a:pt x="9584" y="7054"/>
                  </a:cubicBezTo>
                  <a:cubicBezTo>
                    <a:pt x="9480" y="7110"/>
                    <a:pt x="9428" y="7130"/>
                    <a:pt x="9438" y="7411"/>
                  </a:cubicBezTo>
                  <a:cubicBezTo>
                    <a:pt x="9480" y="7468"/>
                    <a:pt x="9407" y="7598"/>
                    <a:pt x="9428" y="7674"/>
                  </a:cubicBezTo>
                  <a:cubicBezTo>
                    <a:pt x="9438" y="7730"/>
                    <a:pt x="9459" y="7749"/>
                    <a:pt x="9459" y="7862"/>
                  </a:cubicBezTo>
                  <a:cubicBezTo>
                    <a:pt x="9438" y="7881"/>
                    <a:pt x="9418" y="7899"/>
                    <a:pt x="9407" y="7918"/>
                  </a:cubicBezTo>
                  <a:cubicBezTo>
                    <a:pt x="9323" y="7881"/>
                    <a:pt x="9344" y="7843"/>
                    <a:pt x="9302" y="7730"/>
                  </a:cubicBezTo>
                  <a:cubicBezTo>
                    <a:pt x="9250" y="7787"/>
                    <a:pt x="9167" y="7655"/>
                    <a:pt x="9126" y="7580"/>
                  </a:cubicBezTo>
                  <a:lnTo>
                    <a:pt x="9126" y="7543"/>
                  </a:lnTo>
                  <a:lnTo>
                    <a:pt x="9167" y="7543"/>
                  </a:lnTo>
                  <a:lnTo>
                    <a:pt x="9167" y="7524"/>
                  </a:lnTo>
                  <a:lnTo>
                    <a:pt x="9146" y="7524"/>
                  </a:lnTo>
                  <a:cubicBezTo>
                    <a:pt x="9136" y="7524"/>
                    <a:pt x="9094" y="7543"/>
                    <a:pt x="9084" y="7543"/>
                  </a:cubicBezTo>
                  <a:cubicBezTo>
                    <a:pt x="9094" y="7598"/>
                    <a:pt x="9094" y="7598"/>
                    <a:pt x="9105" y="7618"/>
                  </a:cubicBezTo>
                  <a:cubicBezTo>
                    <a:pt x="9084" y="7637"/>
                    <a:pt x="9084" y="7637"/>
                    <a:pt x="9063" y="7637"/>
                  </a:cubicBezTo>
                  <a:cubicBezTo>
                    <a:pt x="9105" y="7749"/>
                    <a:pt x="9074" y="7824"/>
                    <a:pt x="9167" y="7918"/>
                  </a:cubicBezTo>
                  <a:cubicBezTo>
                    <a:pt x="9167" y="7956"/>
                    <a:pt x="9177" y="8087"/>
                    <a:pt x="9167" y="8125"/>
                  </a:cubicBezTo>
                  <a:cubicBezTo>
                    <a:pt x="9146" y="8182"/>
                    <a:pt x="9126" y="8200"/>
                    <a:pt x="9105" y="8237"/>
                  </a:cubicBezTo>
                  <a:cubicBezTo>
                    <a:pt x="9042" y="8237"/>
                    <a:pt x="8970" y="8275"/>
                    <a:pt x="8928" y="8219"/>
                  </a:cubicBezTo>
                  <a:cubicBezTo>
                    <a:pt x="8897" y="8200"/>
                    <a:pt x="8897" y="8162"/>
                    <a:pt x="8866" y="8125"/>
                  </a:cubicBezTo>
                  <a:cubicBezTo>
                    <a:pt x="8845" y="8144"/>
                    <a:pt x="8824" y="8162"/>
                    <a:pt x="8802" y="8182"/>
                  </a:cubicBezTo>
                  <a:cubicBezTo>
                    <a:pt x="8834" y="8219"/>
                    <a:pt x="8876" y="8481"/>
                    <a:pt x="8845" y="8575"/>
                  </a:cubicBezTo>
                  <a:cubicBezTo>
                    <a:pt x="8834" y="8632"/>
                    <a:pt x="8834" y="8632"/>
                    <a:pt x="8814" y="8650"/>
                  </a:cubicBezTo>
                  <a:cubicBezTo>
                    <a:pt x="8781" y="8707"/>
                    <a:pt x="8657" y="8726"/>
                    <a:pt x="8615" y="8670"/>
                  </a:cubicBezTo>
                  <a:cubicBezTo>
                    <a:pt x="8542" y="8632"/>
                    <a:pt x="8490" y="8369"/>
                    <a:pt x="8470" y="8237"/>
                  </a:cubicBezTo>
                  <a:cubicBezTo>
                    <a:pt x="8449" y="8162"/>
                    <a:pt x="8470" y="8050"/>
                    <a:pt x="8459" y="7993"/>
                  </a:cubicBezTo>
                  <a:lnTo>
                    <a:pt x="8418" y="7993"/>
                  </a:lnTo>
                  <a:cubicBezTo>
                    <a:pt x="8376" y="8031"/>
                    <a:pt x="8283" y="7993"/>
                    <a:pt x="8240" y="7993"/>
                  </a:cubicBezTo>
                  <a:cubicBezTo>
                    <a:pt x="8219" y="7881"/>
                    <a:pt x="8209" y="7768"/>
                    <a:pt x="8136" y="7768"/>
                  </a:cubicBezTo>
                  <a:cubicBezTo>
                    <a:pt x="8115" y="7730"/>
                    <a:pt x="8053" y="7712"/>
                    <a:pt x="8042" y="7712"/>
                  </a:cubicBezTo>
                  <a:cubicBezTo>
                    <a:pt x="8022" y="7730"/>
                    <a:pt x="8001" y="7768"/>
                    <a:pt x="7980" y="7787"/>
                  </a:cubicBezTo>
                  <a:cubicBezTo>
                    <a:pt x="7970" y="7937"/>
                    <a:pt x="7980" y="8013"/>
                    <a:pt x="7990" y="8106"/>
                  </a:cubicBezTo>
                  <a:cubicBezTo>
                    <a:pt x="7980" y="8200"/>
                    <a:pt x="7949" y="8294"/>
                    <a:pt x="7949" y="8406"/>
                  </a:cubicBezTo>
                  <a:cubicBezTo>
                    <a:pt x="7928" y="8406"/>
                    <a:pt x="7907" y="8406"/>
                    <a:pt x="7887" y="8426"/>
                  </a:cubicBezTo>
                  <a:cubicBezTo>
                    <a:pt x="7876" y="8463"/>
                    <a:pt x="7855" y="8501"/>
                    <a:pt x="7845" y="8538"/>
                  </a:cubicBezTo>
                  <a:lnTo>
                    <a:pt x="7835" y="8538"/>
                  </a:lnTo>
                  <a:lnTo>
                    <a:pt x="7835" y="8481"/>
                  </a:lnTo>
                  <a:cubicBezTo>
                    <a:pt x="7824" y="8463"/>
                    <a:pt x="7845" y="8444"/>
                    <a:pt x="7855" y="8426"/>
                  </a:cubicBezTo>
                  <a:cubicBezTo>
                    <a:pt x="7762" y="8388"/>
                    <a:pt x="7710" y="8351"/>
                    <a:pt x="7678" y="8182"/>
                  </a:cubicBezTo>
                  <a:cubicBezTo>
                    <a:pt x="7605" y="8182"/>
                    <a:pt x="7594" y="8182"/>
                    <a:pt x="7563" y="8087"/>
                  </a:cubicBezTo>
                  <a:cubicBezTo>
                    <a:pt x="7542" y="8125"/>
                    <a:pt x="7542" y="8125"/>
                    <a:pt x="7501" y="8144"/>
                  </a:cubicBezTo>
                  <a:cubicBezTo>
                    <a:pt x="7491" y="8125"/>
                    <a:pt x="7470" y="8068"/>
                    <a:pt x="7470" y="8087"/>
                  </a:cubicBezTo>
                  <a:cubicBezTo>
                    <a:pt x="7449" y="8125"/>
                    <a:pt x="7439" y="8144"/>
                    <a:pt x="7439" y="8219"/>
                  </a:cubicBezTo>
                  <a:cubicBezTo>
                    <a:pt x="7501" y="8275"/>
                    <a:pt x="7615" y="8463"/>
                    <a:pt x="7574" y="8595"/>
                  </a:cubicBezTo>
                  <a:cubicBezTo>
                    <a:pt x="7553" y="8650"/>
                    <a:pt x="7470" y="8764"/>
                    <a:pt x="7418" y="8782"/>
                  </a:cubicBezTo>
                  <a:cubicBezTo>
                    <a:pt x="7387" y="8670"/>
                    <a:pt x="7324" y="8689"/>
                    <a:pt x="7251" y="8707"/>
                  </a:cubicBezTo>
                  <a:cubicBezTo>
                    <a:pt x="7231" y="8764"/>
                    <a:pt x="7199" y="8819"/>
                    <a:pt x="7189" y="8858"/>
                  </a:cubicBezTo>
                  <a:cubicBezTo>
                    <a:pt x="7168" y="8876"/>
                    <a:pt x="7136" y="8895"/>
                    <a:pt x="7115" y="8914"/>
                  </a:cubicBezTo>
                  <a:lnTo>
                    <a:pt x="7115" y="8839"/>
                  </a:lnTo>
                  <a:cubicBezTo>
                    <a:pt x="7063" y="8819"/>
                    <a:pt x="7032" y="8764"/>
                    <a:pt x="6991" y="8801"/>
                  </a:cubicBezTo>
                  <a:cubicBezTo>
                    <a:pt x="6959" y="8801"/>
                    <a:pt x="6928" y="8876"/>
                    <a:pt x="6907" y="8895"/>
                  </a:cubicBezTo>
                  <a:cubicBezTo>
                    <a:pt x="6876" y="8895"/>
                    <a:pt x="6845" y="8914"/>
                    <a:pt x="6814" y="8914"/>
                  </a:cubicBezTo>
                  <a:lnTo>
                    <a:pt x="6814" y="8970"/>
                  </a:lnTo>
                  <a:cubicBezTo>
                    <a:pt x="6793" y="9008"/>
                    <a:pt x="6793" y="8895"/>
                    <a:pt x="6751" y="8989"/>
                  </a:cubicBezTo>
                  <a:cubicBezTo>
                    <a:pt x="6762" y="9008"/>
                    <a:pt x="6772" y="9008"/>
                    <a:pt x="6772" y="9026"/>
                  </a:cubicBezTo>
                  <a:cubicBezTo>
                    <a:pt x="6803" y="8989"/>
                    <a:pt x="6887" y="9008"/>
                    <a:pt x="6939" y="9008"/>
                  </a:cubicBezTo>
                  <a:lnTo>
                    <a:pt x="6939" y="8989"/>
                  </a:lnTo>
                  <a:cubicBezTo>
                    <a:pt x="6928" y="8970"/>
                    <a:pt x="6928" y="8970"/>
                    <a:pt x="6918" y="8951"/>
                  </a:cubicBezTo>
                  <a:lnTo>
                    <a:pt x="6939" y="8951"/>
                  </a:lnTo>
                  <a:cubicBezTo>
                    <a:pt x="6949" y="8951"/>
                    <a:pt x="6959" y="8951"/>
                    <a:pt x="6991" y="8933"/>
                  </a:cubicBezTo>
                  <a:cubicBezTo>
                    <a:pt x="7001" y="8989"/>
                    <a:pt x="7001" y="9045"/>
                    <a:pt x="7032" y="9064"/>
                  </a:cubicBezTo>
                  <a:cubicBezTo>
                    <a:pt x="7084" y="9139"/>
                    <a:pt x="7241" y="9102"/>
                    <a:pt x="7303" y="9139"/>
                  </a:cubicBezTo>
                  <a:lnTo>
                    <a:pt x="7303" y="9195"/>
                  </a:lnTo>
                  <a:cubicBezTo>
                    <a:pt x="7314" y="9234"/>
                    <a:pt x="7241" y="9496"/>
                    <a:pt x="7220" y="9590"/>
                  </a:cubicBezTo>
                  <a:lnTo>
                    <a:pt x="7199" y="9590"/>
                  </a:lnTo>
                  <a:cubicBezTo>
                    <a:pt x="7189" y="9533"/>
                    <a:pt x="7199" y="9552"/>
                    <a:pt x="7179" y="9533"/>
                  </a:cubicBezTo>
                  <a:cubicBezTo>
                    <a:pt x="7126" y="9609"/>
                    <a:pt x="7011" y="9533"/>
                    <a:pt x="6949" y="9496"/>
                  </a:cubicBezTo>
                  <a:lnTo>
                    <a:pt x="6876" y="9496"/>
                  </a:lnTo>
                  <a:cubicBezTo>
                    <a:pt x="6855" y="9478"/>
                    <a:pt x="6814" y="9421"/>
                    <a:pt x="6793" y="9403"/>
                  </a:cubicBezTo>
                  <a:cubicBezTo>
                    <a:pt x="6762" y="9403"/>
                    <a:pt x="6793" y="9458"/>
                    <a:pt x="6751" y="9440"/>
                  </a:cubicBezTo>
                  <a:cubicBezTo>
                    <a:pt x="6710" y="9421"/>
                    <a:pt x="6668" y="9327"/>
                    <a:pt x="6637" y="9289"/>
                  </a:cubicBezTo>
                  <a:lnTo>
                    <a:pt x="6627" y="9289"/>
                  </a:lnTo>
                  <a:cubicBezTo>
                    <a:pt x="6616" y="9289"/>
                    <a:pt x="6606" y="9271"/>
                    <a:pt x="6584" y="9289"/>
                  </a:cubicBezTo>
                  <a:cubicBezTo>
                    <a:pt x="6553" y="9234"/>
                    <a:pt x="6522" y="9214"/>
                    <a:pt x="6480" y="9177"/>
                  </a:cubicBezTo>
                  <a:cubicBezTo>
                    <a:pt x="6459" y="9252"/>
                    <a:pt x="6449" y="9195"/>
                    <a:pt x="6449" y="9346"/>
                  </a:cubicBezTo>
                  <a:cubicBezTo>
                    <a:pt x="6407" y="9383"/>
                    <a:pt x="6397" y="9478"/>
                    <a:pt x="6355" y="9515"/>
                  </a:cubicBezTo>
                  <a:cubicBezTo>
                    <a:pt x="6324" y="9552"/>
                    <a:pt x="6303" y="9552"/>
                    <a:pt x="6262" y="9552"/>
                  </a:cubicBezTo>
                  <a:lnTo>
                    <a:pt x="6262" y="9609"/>
                  </a:lnTo>
                  <a:cubicBezTo>
                    <a:pt x="6238" y="9653"/>
                    <a:pt x="6213" y="9696"/>
                    <a:pt x="6189" y="9740"/>
                  </a:cubicBezTo>
                  <a:cubicBezTo>
                    <a:pt x="6158" y="9759"/>
                    <a:pt x="6137" y="9778"/>
                    <a:pt x="6106" y="9796"/>
                  </a:cubicBezTo>
                  <a:cubicBezTo>
                    <a:pt x="6064" y="9834"/>
                    <a:pt x="6064" y="9909"/>
                    <a:pt x="6001" y="9947"/>
                  </a:cubicBezTo>
                  <a:cubicBezTo>
                    <a:pt x="5762" y="10097"/>
                    <a:pt x="5492" y="9909"/>
                    <a:pt x="5345" y="9796"/>
                  </a:cubicBezTo>
                  <a:lnTo>
                    <a:pt x="5220" y="9796"/>
                  </a:lnTo>
                  <a:cubicBezTo>
                    <a:pt x="5137" y="9740"/>
                    <a:pt x="5148" y="9647"/>
                    <a:pt x="4992" y="9647"/>
                  </a:cubicBezTo>
                  <a:cubicBezTo>
                    <a:pt x="4981" y="9590"/>
                    <a:pt x="4940" y="9552"/>
                    <a:pt x="4929" y="9515"/>
                  </a:cubicBezTo>
                  <a:lnTo>
                    <a:pt x="4929" y="9403"/>
                  </a:lnTo>
                  <a:cubicBezTo>
                    <a:pt x="4918" y="9383"/>
                    <a:pt x="4876" y="9364"/>
                    <a:pt x="4866" y="9346"/>
                  </a:cubicBezTo>
                  <a:cubicBezTo>
                    <a:pt x="5012" y="9364"/>
                    <a:pt x="5064" y="9252"/>
                    <a:pt x="5168" y="9214"/>
                  </a:cubicBezTo>
                  <a:cubicBezTo>
                    <a:pt x="5231" y="9177"/>
                    <a:pt x="5335" y="9214"/>
                    <a:pt x="5387" y="9234"/>
                  </a:cubicBezTo>
                  <a:cubicBezTo>
                    <a:pt x="5512" y="9271"/>
                    <a:pt x="5648" y="9234"/>
                    <a:pt x="5741" y="9195"/>
                  </a:cubicBezTo>
                  <a:cubicBezTo>
                    <a:pt x="5762" y="9158"/>
                    <a:pt x="5772" y="9139"/>
                    <a:pt x="5783" y="9102"/>
                  </a:cubicBezTo>
                  <a:cubicBezTo>
                    <a:pt x="5762" y="9064"/>
                    <a:pt x="5762" y="9026"/>
                    <a:pt x="5731" y="8989"/>
                  </a:cubicBezTo>
                  <a:cubicBezTo>
                    <a:pt x="5679" y="8933"/>
                    <a:pt x="5596" y="8970"/>
                    <a:pt x="5533" y="8933"/>
                  </a:cubicBezTo>
                  <a:cubicBezTo>
                    <a:pt x="5428" y="8876"/>
                    <a:pt x="5324" y="8782"/>
                    <a:pt x="5210" y="8745"/>
                  </a:cubicBezTo>
                  <a:cubicBezTo>
                    <a:pt x="5096" y="8689"/>
                    <a:pt x="4992" y="8764"/>
                    <a:pt x="4961" y="8595"/>
                  </a:cubicBezTo>
                  <a:cubicBezTo>
                    <a:pt x="4992" y="8575"/>
                    <a:pt x="5054" y="8538"/>
                    <a:pt x="5085" y="8481"/>
                  </a:cubicBezTo>
                  <a:cubicBezTo>
                    <a:pt x="4929" y="8501"/>
                    <a:pt x="4845" y="8331"/>
                    <a:pt x="4741" y="8275"/>
                  </a:cubicBezTo>
                  <a:cubicBezTo>
                    <a:pt x="4658" y="8219"/>
                    <a:pt x="4575" y="8257"/>
                    <a:pt x="4554" y="8087"/>
                  </a:cubicBezTo>
                  <a:cubicBezTo>
                    <a:pt x="4492" y="8087"/>
                    <a:pt x="4409" y="8068"/>
                    <a:pt x="4356" y="8031"/>
                  </a:cubicBezTo>
                  <a:cubicBezTo>
                    <a:pt x="4262" y="7993"/>
                    <a:pt x="4168" y="8068"/>
                    <a:pt x="4085" y="8013"/>
                  </a:cubicBezTo>
                  <a:cubicBezTo>
                    <a:pt x="4002" y="7956"/>
                    <a:pt x="4054" y="7843"/>
                    <a:pt x="3919" y="7843"/>
                  </a:cubicBezTo>
                  <a:cubicBezTo>
                    <a:pt x="3888" y="7806"/>
                    <a:pt x="3783" y="7806"/>
                    <a:pt x="3741" y="7806"/>
                  </a:cubicBezTo>
                  <a:cubicBezTo>
                    <a:pt x="3721" y="7730"/>
                    <a:pt x="3731" y="7618"/>
                    <a:pt x="3669" y="7598"/>
                  </a:cubicBezTo>
                  <a:cubicBezTo>
                    <a:pt x="3627" y="7655"/>
                    <a:pt x="3523" y="7618"/>
                    <a:pt x="3492" y="7637"/>
                  </a:cubicBezTo>
                  <a:cubicBezTo>
                    <a:pt x="3481" y="7655"/>
                    <a:pt x="3492" y="7674"/>
                    <a:pt x="3440" y="7674"/>
                  </a:cubicBezTo>
                  <a:cubicBezTo>
                    <a:pt x="3409" y="7655"/>
                    <a:pt x="3398" y="7674"/>
                    <a:pt x="3367" y="7674"/>
                  </a:cubicBezTo>
                  <a:lnTo>
                    <a:pt x="3367" y="7637"/>
                  </a:lnTo>
                  <a:cubicBezTo>
                    <a:pt x="3377" y="7618"/>
                    <a:pt x="3388" y="7580"/>
                    <a:pt x="3398" y="7543"/>
                  </a:cubicBezTo>
                  <a:cubicBezTo>
                    <a:pt x="3357" y="7505"/>
                    <a:pt x="3315" y="7486"/>
                    <a:pt x="3241" y="7505"/>
                  </a:cubicBezTo>
                  <a:cubicBezTo>
                    <a:pt x="3221" y="7468"/>
                    <a:pt x="3200" y="7411"/>
                    <a:pt x="3189" y="7411"/>
                  </a:cubicBezTo>
                  <a:cubicBezTo>
                    <a:pt x="3148" y="7392"/>
                    <a:pt x="3106" y="7449"/>
                    <a:pt x="3085" y="7468"/>
                  </a:cubicBezTo>
                  <a:cubicBezTo>
                    <a:pt x="3002" y="7449"/>
                    <a:pt x="2929" y="7449"/>
                    <a:pt x="2846" y="7449"/>
                  </a:cubicBezTo>
                  <a:cubicBezTo>
                    <a:pt x="2815" y="7449"/>
                    <a:pt x="2763" y="7429"/>
                    <a:pt x="2722" y="7486"/>
                  </a:cubicBezTo>
                  <a:cubicBezTo>
                    <a:pt x="2700" y="7524"/>
                    <a:pt x="2679" y="7561"/>
                    <a:pt x="2669" y="7598"/>
                  </a:cubicBezTo>
                  <a:cubicBezTo>
                    <a:pt x="2606" y="7655"/>
                    <a:pt x="2533" y="7598"/>
                    <a:pt x="2471" y="7637"/>
                  </a:cubicBezTo>
                  <a:cubicBezTo>
                    <a:pt x="2450" y="7655"/>
                    <a:pt x="2440" y="7712"/>
                    <a:pt x="2419" y="7712"/>
                  </a:cubicBezTo>
                  <a:cubicBezTo>
                    <a:pt x="2326" y="7712"/>
                    <a:pt x="2232" y="7693"/>
                    <a:pt x="2137" y="7693"/>
                  </a:cubicBezTo>
                  <a:cubicBezTo>
                    <a:pt x="2085" y="7674"/>
                    <a:pt x="2065" y="7598"/>
                    <a:pt x="2023" y="7561"/>
                  </a:cubicBezTo>
                  <a:cubicBezTo>
                    <a:pt x="1982" y="7524"/>
                    <a:pt x="1898" y="7580"/>
                    <a:pt x="1867" y="7524"/>
                  </a:cubicBezTo>
                  <a:cubicBezTo>
                    <a:pt x="1898" y="7505"/>
                    <a:pt x="1898" y="7505"/>
                    <a:pt x="1919" y="7505"/>
                  </a:cubicBezTo>
                  <a:lnTo>
                    <a:pt x="1919" y="7486"/>
                  </a:lnTo>
                  <a:lnTo>
                    <a:pt x="1867" y="7486"/>
                  </a:lnTo>
                  <a:cubicBezTo>
                    <a:pt x="1846" y="7468"/>
                    <a:pt x="1774" y="7486"/>
                    <a:pt x="1753" y="7505"/>
                  </a:cubicBezTo>
                  <a:cubicBezTo>
                    <a:pt x="1701" y="7392"/>
                    <a:pt x="1597" y="7468"/>
                    <a:pt x="1544" y="7429"/>
                  </a:cubicBezTo>
                  <a:lnTo>
                    <a:pt x="1544" y="7486"/>
                  </a:lnTo>
                  <a:cubicBezTo>
                    <a:pt x="1523" y="7468"/>
                    <a:pt x="1502" y="7468"/>
                    <a:pt x="1492" y="7468"/>
                  </a:cubicBezTo>
                  <a:lnTo>
                    <a:pt x="1492" y="7411"/>
                  </a:lnTo>
                  <a:cubicBezTo>
                    <a:pt x="1430" y="7411"/>
                    <a:pt x="1430" y="7429"/>
                    <a:pt x="1398" y="7468"/>
                  </a:cubicBezTo>
                  <a:cubicBezTo>
                    <a:pt x="1388" y="7429"/>
                    <a:pt x="1388" y="7429"/>
                    <a:pt x="1378" y="7411"/>
                  </a:cubicBezTo>
                  <a:cubicBezTo>
                    <a:pt x="1222" y="7505"/>
                    <a:pt x="1191" y="7505"/>
                    <a:pt x="1013" y="7429"/>
                  </a:cubicBezTo>
                  <a:cubicBezTo>
                    <a:pt x="961" y="7411"/>
                    <a:pt x="898" y="7411"/>
                    <a:pt x="836" y="7411"/>
                  </a:cubicBezTo>
                  <a:cubicBezTo>
                    <a:pt x="826" y="7392"/>
                    <a:pt x="805" y="7336"/>
                    <a:pt x="795" y="7336"/>
                  </a:cubicBezTo>
                  <a:cubicBezTo>
                    <a:pt x="774" y="7317"/>
                    <a:pt x="670" y="7374"/>
                    <a:pt x="628" y="7354"/>
                  </a:cubicBezTo>
                  <a:cubicBezTo>
                    <a:pt x="618" y="7354"/>
                    <a:pt x="607" y="7299"/>
                    <a:pt x="597" y="7299"/>
                  </a:cubicBezTo>
                  <a:cubicBezTo>
                    <a:pt x="566" y="7299"/>
                    <a:pt x="535" y="7317"/>
                    <a:pt x="493" y="7317"/>
                  </a:cubicBezTo>
                  <a:cubicBezTo>
                    <a:pt x="493" y="7299"/>
                    <a:pt x="483" y="7261"/>
                    <a:pt x="471" y="7242"/>
                  </a:cubicBezTo>
                  <a:lnTo>
                    <a:pt x="378" y="7242"/>
                  </a:lnTo>
                  <a:cubicBezTo>
                    <a:pt x="347" y="7223"/>
                    <a:pt x="306" y="7199"/>
                    <a:pt x="243" y="7167"/>
                  </a:cubicBezTo>
                  <a:cubicBezTo>
                    <a:pt x="180" y="7135"/>
                    <a:pt x="10" y="7088"/>
                    <a:pt x="0" y="7050"/>
                  </a:cubicBezTo>
                  <a:cubicBezTo>
                    <a:pt x="31" y="7012"/>
                    <a:pt x="295" y="7036"/>
                    <a:pt x="357" y="7054"/>
                  </a:cubicBezTo>
                  <a:cubicBezTo>
                    <a:pt x="409" y="7110"/>
                    <a:pt x="503" y="7073"/>
                    <a:pt x="576" y="7092"/>
                  </a:cubicBezTo>
                  <a:cubicBezTo>
                    <a:pt x="680" y="7148"/>
                    <a:pt x="836" y="7167"/>
                    <a:pt x="940" y="7167"/>
                  </a:cubicBezTo>
                  <a:cubicBezTo>
                    <a:pt x="940" y="7110"/>
                    <a:pt x="930" y="7148"/>
                    <a:pt x="950" y="7092"/>
                  </a:cubicBezTo>
                  <a:cubicBezTo>
                    <a:pt x="930" y="7054"/>
                    <a:pt x="898" y="7036"/>
                    <a:pt x="888" y="6998"/>
                  </a:cubicBezTo>
                  <a:lnTo>
                    <a:pt x="898" y="6998"/>
                  </a:lnTo>
                  <a:lnTo>
                    <a:pt x="898" y="6979"/>
                  </a:lnTo>
                  <a:cubicBezTo>
                    <a:pt x="940" y="6998"/>
                    <a:pt x="950" y="7016"/>
                    <a:pt x="1002" y="7016"/>
                  </a:cubicBezTo>
                  <a:lnTo>
                    <a:pt x="1002" y="6941"/>
                  </a:lnTo>
                  <a:cubicBezTo>
                    <a:pt x="982" y="6941"/>
                    <a:pt x="961" y="6923"/>
                    <a:pt x="940" y="6923"/>
                  </a:cubicBezTo>
                  <a:lnTo>
                    <a:pt x="940" y="6847"/>
                  </a:lnTo>
                  <a:lnTo>
                    <a:pt x="961" y="6847"/>
                  </a:lnTo>
                  <a:cubicBezTo>
                    <a:pt x="971" y="6866"/>
                    <a:pt x="992" y="6904"/>
                    <a:pt x="1013" y="6885"/>
                  </a:cubicBezTo>
                  <a:lnTo>
                    <a:pt x="1013" y="6847"/>
                  </a:lnTo>
                  <a:cubicBezTo>
                    <a:pt x="1055" y="6810"/>
                    <a:pt x="1107" y="6754"/>
                    <a:pt x="1149" y="6716"/>
                  </a:cubicBezTo>
                  <a:cubicBezTo>
                    <a:pt x="1211" y="6678"/>
                    <a:pt x="1243" y="6735"/>
                    <a:pt x="1305" y="6678"/>
                  </a:cubicBezTo>
                  <a:lnTo>
                    <a:pt x="1305" y="6660"/>
                  </a:lnTo>
                  <a:cubicBezTo>
                    <a:pt x="1253" y="6660"/>
                    <a:pt x="1180" y="6641"/>
                    <a:pt x="1128" y="6660"/>
                  </a:cubicBezTo>
                  <a:lnTo>
                    <a:pt x="1128" y="6641"/>
                  </a:lnTo>
                  <a:cubicBezTo>
                    <a:pt x="1139" y="6622"/>
                    <a:pt x="1149" y="6603"/>
                    <a:pt x="1159" y="6585"/>
                  </a:cubicBezTo>
                  <a:cubicBezTo>
                    <a:pt x="1191" y="6585"/>
                    <a:pt x="1191" y="6603"/>
                    <a:pt x="1211" y="6603"/>
                  </a:cubicBezTo>
                  <a:cubicBezTo>
                    <a:pt x="1222" y="6585"/>
                    <a:pt x="1232" y="6566"/>
                    <a:pt x="1243" y="6566"/>
                  </a:cubicBezTo>
                  <a:lnTo>
                    <a:pt x="1243" y="6548"/>
                  </a:lnTo>
                  <a:cubicBezTo>
                    <a:pt x="1201" y="6528"/>
                    <a:pt x="1201" y="6528"/>
                    <a:pt x="1191" y="6472"/>
                  </a:cubicBezTo>
                  <a:lnTo>
                    <a:pt x="1222" y="6472"/>
                  </a:lnTo>
                  <a:cubicBezTo>
                    <a:pt x="1232" y="6491"/>
                    <a:pt x="1232" y="6472"/>
                    <a:pt x="1243" y="6491"/>
                  </a:cubicBezTo>
                  <a:cubicBezTo>
                    <a:pt x="1253" y="6472"/>
                    <a:pt x="1253" y="6453"/>
                    <a:pt x="1253" y="6434"/>
                  </a:cubicBezTo>
                  <a:cubicBezTo>
                    <a:pt x="1232" y="6397"/>
                    <a:pt x="1232" y="6397"/>
                    <a:pt x="1201" y="6378"/>
                  </a:cubicBezTo>
                  <a:cubicBezTo>
                    <a:pt x="1201" y="6378"/>
                    <a:pt x="1191" y="6453"/>
                    <a:pt x="1191" y="6416"/>
                  </a:cubicBezTo>
                  <a:lnTo>
                    <a:pt x="1191" y="6378"/>
                  </a:lnTo>
                  <a:lnTo>
                    <a:pt x="1180" y="6378"/>
                  </a:lnTo>
                  <a:lnTo>
                    <a:pt x="1180" y="6359"/>
                  </a:lnTo>
                  <a:cubicBezTo>
                    <a:pt x="1211" y="6359"/>
                    <a:pt x="1222" y="6340"/>
                    <a:pt x="1253" y="6322"/>
                  </a:cubicBezTo>
                  <a:lnTo>
                    <a:pt x="1253" y="6302"/>
                  </a:lnTo>
                  <a:cubicBezTo>
                    <a:pt x="1201" y="6302"/>
                    <a:pt x="1191" y="6247"/>
                    <a:pt x="1139" y="6228"/>
                  </a:cubicBezTo>
                  <a:cubicBezTo>
                    <a:pt x="1128" y="6302"/>
                    <a:pt x="1139" y="6265"/>
                    <a:pt x="1118" y="6284"/>
                  </a:cubicBezTo>
                  <a:cubicBezTo>
                    <a:pt x="1097" y="6265"/>
                    <a:pt x="1066" y="6284"/>
                    <a:pt x="1045" y="6228"/>
                  </a:cubicBezTo>
                  <a:cubicBezTo>
                    <a:pt x="1066" y="6209"/>
                    <a:pt x="1066" y="6209"/>
                    <a:pt x="1076" y="6190"/>
                  </a:cubicBezTo>
                  <a:lnTo>
                    <a:pt x="1035" y="6190"/>
                  </a:lnTo>
                  <a:cubicBezTo>
                    <a:pt x="1013" y="6247"/>
                    <a:pt x="971" y="6247"/>
                    <a:pt x="909" y="6247"/>
                  </a:cubicBezTo>
                  <a:lnTo>
                    <a:pt x="909" y="6190"/>
                  </a:lnTo>
                  <a:cubicBezTo>
                    <a:pt x="950" y="6153"/>
                    <a:pt x="961" y="6133"/>
                    <a:pt x="961" y="6040"/>
                  </a:cubicBezTo>
                  <a:cubicBezTo>
                    <a:pt x="940" y="6021"/>
                    <a:pt x="950" y="6021"/>
                    <a:pt x="940" y="6002"/>
                  </a:cubicBezTo>
                  <a:lnTo>
                    <a:pt x="961" y="6002"/>
                  </a:lnTo>
                  <a:cubicBezTo>
                    <a:pt x="992" y="5964"/>
                    <a:pt x="1035" y="6002"/>
                    <a:pt x="1055" y="5964"/>
                  </a:cubicBezTo>
                  <a:cubicBezTo>
                    <a:pt x="1066" y="5946"/>
                    <a:pt x="1076" y="5927"/>
                    <a:pt x="1087" y="5909"/>
                  </a:cubicBezTo>
                  <a:cubicBezTo>
                    <a:pt x="1076" y="5889"/>
                    <a:pt x="1076" y="5871"/>
                    <a:pt x="1066" y="5852"/>
                  </a:cubicBezTo>
                  <a:cubicBezTo>
                    <a:pt x="1118" y="5852"/>
                    <a:pt x="1107" y="5871"/>
                    <a:pt x="1139" y="5833"/>
                  </a:cubicBezTo>
                  <a:lnTo>
                    <a:pt x="1139" y="5909"/>
                  </a:lnTo>
                  <a:lnTo>
                    <a:pt x="1263" y="5909"/>
                  </a:lnTo>
                  <a:cubicBezTo>
                    <a:pt x="1284" y="5814"/>
                    <a:pt x="1326" y="5702"/>
                    <a:pt x="1388" y="5683"/>
                  </a:cubicBezTo>
                  <a:cubicBezTo>
                    <a:pt x="1419" y="5740"/>
                    <a:pt x="1534" y="5720"/>
                    <a:pt x="1586" y="5740"/>
                  </a:cubicBezTo>
                  <a:lnTo>
                    <a:pt x="1586" y="5758"/>
                  </a:lnTo>
                  <a:cubicBezTo>
                    <a:pt x="1575" y="5795"/>
                    <a:pt x="1586" y="5795"/>
                    <a:pt x="1575" y="5814"/>
                  </a:cubicBezTo>
                  <a:cubicBezTo>
                    <a:pt x="1565" y="5871"/>
                    <a:pt x="1586" y="5833"/>
                    <a:pt x="1554" y="5852"/>
                  </a:cubicBezTo>
                  <a:cubicBezTo>
                    <a:pt x="1523" y="5909"/>
                    <a:pt x="1492" y="5909"/>
                    <a:pt x="1440" y="5889"/>
                  </a:cubicBezTo>
                  <a:cubicBezTo>
                    <a:pt x="1430" y="5946"/>
                    <a:pt x="1430" y="5984"/>
                    <a:pt x="1430" y="6040"/>
                  </a:cubicBezTo>
                  <a:cubicBezTo>
                    <a:pt x="1430" y="6040"/>
                    <a:pt x="1440" y="6040"/>
                    <a:pt x="1450" y="6058"/>
                  </a:cubicBezTo>
                  <a:cubicBezTo>
                    <a:pt x="1502" y="6096"/>
                    <a:pt x="1659" y="6115"/>
                    <a:pt x="1680" y="6265"/>
                  </a:cubicBezTo>
                  <a:lnTo>
                    <a:pt x="1711" y="6265"/>
                  </a:lnTo>
                  <a:cubicBezTo>
                    <a:pt x="1711" y="6416"/>
                    <a:pt x="1753" y="6754"/>
                    <a:pt x="1784" y="6792"/>
                  </a:cubicBezTo>
                  <a:cubicBezTo>
                    <a:pt x="1836" y="6847"/>
                    <a:pt x="1919" y="6622"/>
                    <a:pt x="1982" y="6585"/>
                  </a:cubicBezTo>
                  <a:lnTo>
                    <a:pt x="1982" y="6528"/>
                  </a:lnTo>
                  <a:lnTo>
                    <a:pt x="1909" y="6528"/>
                  </a:lnTo>
                  <a:cubicBezTo>
                    <a:pt x="1898" y="6491"/>
                    <a:pt x="1888" y="6472"/>
                    <a:pt x="1878" y="6453"/>
                  </a:cubicBezTo>
                  <a:lnTo>
                    <a:pt x="1878" y="6416"/>
                  </a:lnTo>
                  <a:lnTo>
                    <a:pt x="1888" y="6416"/>
                  </a:lnTo>
                  <a:lnTo>
                    <a:pt x="1888" y="6397"/>
                  </a:lnTo>
                  <a:cubicBezTo>
                    <a:pt x="1961" y="6397"/>
                    <a:pt x="1982" y="6378"/>
                    <a:pt x="2023" y="6322"/>
                  </a:cubicBezTo>
                  <a:cubicBezTo>
                    <a:pt x="2013" y="6302"/>
                    <a:pt x="2023" y="6322"/>
                    <a:pt x="2002" y="6302"/>
                  </a:cubicBezTo>
                  <a:cubicBezTo>
                    <a:pt x="1971" y="6247"/>
                    <a:pt x="1930" y="6265"/>
                    <a:pt x="1867" y="6265"/>
                  </a:cubicBezTo>
                  <a:lnTo>
                    <a:pt x="1867" y="6209"/>
                  </a:lnTo>
                  <a:cubicBezTo>
                    <a:pt x="1846" y="6209"/>
                    <a:pt x="1836" y="6209"/>
                    <a:pt x="1815" y="6190"/>
                  </a:cubicBezTo>
                  <a:lnTo>
                    <a:pt x="1815" y="6190"/>
                  </a:lnTo>
                  <a:cubicBezTo>
                    <a:pt x="1826" y="6171"/>
                    <a:pt x="1826" y="6153"/>
                    <a:pt x="1836" y="6133"/>
                  </a:cubicBezTo>
                  <a:cubicBezTo>
                    <a:pt x="1794" y="6115"/>
                    <a:pt x="1784" y="6058"/>
                    <a:pt x="1753" y="6040"/>
                  </a:cubicBezTo>
                  <a:cubicBezTo>
                    <a:pt x="1680" y="5984"/>
                    <a:pt x="1597" y="6058"/>
                    <a:pt x="1534" y="5984"/>
                  </a:cubicBezTo>
                  <a:cubicBezTo>
                    <a:pt x="1586" y="5984"/>
                    <a:pt x="1649" y="5964"/>
                    <a:pt x="1701" y="5964"/>
                  </a:cubicBezTo>
                  <a:cubicBezTo>
                    <a:pt x="1690" y="5889"/>
                    <a:pt x="1690" y="5927"/>
                    <a:pt x="1722" y="5871"/>
                  </a:cubicBezTo>
                  <a:cubicBezTo>
                    <a:pt x="1680" y="5852"/>
                    <a:pt x="1670" y="5833"/>
                    <a:pt x="1659" y="5740"/>
                  </a:cubicBezTo>
                  <a:lnTo>
                    <a:pt x="1680" y="5740"/>
                  </a:lnTo>
                  <a:cubicBezTo>
                    <a:pt x="1722" y="5814"/>
                    <a:pt x="1982" y="5814"/>
                    <a:pt x="2023" y="5777"/>
                  </a:cubicBezTo>
                  <a:cubicBezTo>
                    <a:pt x="2054" y="5758"/>
                    <a:pt x="2085" y="5683"/>
                    <a:pt x="2117" y="5665"/>
                  </a:cubicBezTo>
                  <a:cubicBezTo>
                    <a:pt x="2149" y="5645"/>
                    <a:pt x="2170" y="5665"/>
                    <a:pt x="2190" y="5645"/>
                  </a:cubicBezTo>
                  <a:cubicBezTo>
                    <a:pt x="2159" y="5626"/>
                    <a:pt x="2159" y="5608"/>
                    <a:pt x="2117" y="5608"/>
                  </a:cubicBezTo>
                  <a:cubicBezTo>
                    <a:pt x="2085" y="5645"/>
                    <a:pt x="1836" y="5720"/>
                    <a:pt x="1815" y="5720"/>
                  </a:cubicBezTo>
                  <a:cubicBezTo>
                    <a:pt x="1784" y="5683"/>
                    <a:pt x="1794" y="5702"/>
                    <a:pt x="1784" y="5665"/>
                  </a:cubicBezTo>
                  <a:cubicBezTo>
                    <a:pt x="1805" y="5626"/>
                    <a:pt x="1805" y="5626"/>
                    <a:pt x="1805" y="5608"/>
                  </a:cubicBezTo>
                  <a:cubicBezTo>
                    <a:pt x="1794" y="5551"/>
                    <a:pt x="1794" y="5551"/>
                    <a:pt x="1774" y="5514"/>
                  </a:cubicBezTo>
                  <a:cubicBezTo>
                    <a:pt x="1753" y="5514"/>
                    <a:pt x="1732" y="5533"/>
                    <a:pt x="1701" y="5533"/>
                  </a:cubicBezTo>
                  <a:cubicBezTo>
                    <a:pt x="1690" y="5457"/>
                    <a:pt x="1469" y="5396"/>
                    <a:pt x="1458" y="5302"/>
                  </a:cubicBezTo>
                  <a:cubicBezTo>
                    <a:pt x="1500" y="5302"/>
                    <a:pt x="1638" y="5290"/>
                    <a:pt x="1742" y="5288"/>
                  </a:cubicBezTo>
                  <a:cubicBezTo>
                    <a:pt x="1846" y="5286"/>
                    <a:pt x="1971" y="5288"/>
                    <a:pt x="2085" y="5288"/>
                  </a:cubicBezTo>
                  <a:cubicBezTo>
                    <a:pt x="2106" y="5213"/>
                    <a:pt x="2149" y="5157"/>
                    <a:pt x="2190" y="5119"/>
                  </a:cubicBezTo>
                  <a:lnTo>
                    <a:pt x="2190" y="5063"/>
                  </a:lnTo>
                  <a:cubicBezTo>
                    <a:pt x="2211" y="5063"/>
                    <a:pt x="2232" y="5044"/>
                    <a:pt x="2253" y="5044"/>
                  </a:cubicBezTo>
                  <a:cubicBezTo>
                    <a:pt x="2263" y="5101"/>
                    <a:pt x="2263" y="5138"/>
                    <a:pt x="2284" y="5176"/>
                  </a:cubicBezTo>
                  <a:cubicBezTo>
                    <a:pt x="2398" y="5326"/>
                    <a:pt x="2596" y="5213"/>
                    <a:pt x="2722" y="5195"/>
                  </a:cubicBezTo>
                  <a:cubicBezTo>
                    <a:pt x="2711" y="5251"/>
                    <a:pt x="2711" y="5251"/>
                    <a:pt x="2700" y="5288"/>
                  </a:cubicBezTo>
                  <a:lnTo>
                    <a:pt x="2732" y="5288"/>
                  </a:lnTo>
                  <a:cubicBezTo>
                    <a:pt x="2742" y="5270"/>
                    <a:pt x="2763" y="5251"/>
                    <a:pt x="2784" y="5251"/>
                  </a:cubicBezTo>
                  <a:lnTo>
                    <a:pt x="2784" y="5270"/>
                  </a:lnTo>
                  <a:cubicBezTo>
                    <a:pt x="2774" y="5270"/>
                    <a:pt x="2774" y="5270"/>
                    <a:pt x="2763" y="5288"/>
                  </a:cubicBezTo>
                  <a:lnTo>
                    <a:pt x="2826" y="5288"/>
                  </a:lnTo>
                  <a:cubicBezTo>
                    <a:pt x="2846" y="5307"/>
                    <a:pt x="2878" y="5307"/>
                    <a:pt x="2929" y="5288"/>
                  </a:cubicBezTo>
                  <a:lnTo>
                    <a:pt x="2929" y="5364"/>
                  </a:lnTo>
                  <a:lnTo>
                    <a:pt x="2950" y="5364"/>
                  </a:lnTo>
                  <a:cubicBezTo>
                    <a:pt x="2961" y="5326"/>
                    <a:pt x="3002" y="5326"/>
                    <a:pt x="3023" y="5288"/>
                  </a:cubicBezTo>
                  <a:lnTo>
                    <a:pt x="3023" y="5213"/>
                  </a:lnTo>
                  <a:lnTo>
                    <a:pt x="3085" y="5213"/>
                  </a:lnTo>
                  <a:cubicBezTo>
                    <a:pt x="3096" y="5232"/>
                    <a:pt x="3106" y="5251"/>
                    <a:pt x="3117" y="5270"/>
                  </a:cubicBezTo>
                  <a:cubicBezTo>
                    <a:pt x="3106" y="5326"/>
                    <a:pt x="3106" y="5345"/>
                    <a:pt x="3117" y="5401"/>
                  </a:cubicBezTo>
                  <a:lnTo>
                    <a:pt x="3231" y="5401"/>
                  </a:lnTo>
                  <a:cubicBezTo>
                    <a:pt x="3241" y="5364"/>
                    <a:pt x="3241" y="5364"/>
                    <a:pt x="3241" y="5307"/>
                  </a:cubicBezTo>
                  <a:lnTo>
                    <a:pt x="3241" y="5288"/>
                  </a:lnTo>
                  <a:lnTo>
                    <a:pt x="3241" y="5288"/>
                  </a:lnTo>
                  <a:cubicBezTo>
                    <a:pt x="3263" y="5326"/>
                    <a:pt x="3305" y="5326"/>
                    <a:pt x="3346" y="5307"/>
                  </a:cubicBezTo>
                  <a:cubicBezTo>
                    <a:pt x="3357" y="5270"/>
                    <a:pt x="3336" y="5232"/>
                    <a:pt x="3367" y="5213"/>
                  </a:cubicBezTo>
                  <a:cubicBezTo>
                    <a:pt x="3409" y="5176"/>
                    <a:pt x="3419" y="5232"/>
                    <a:pt x="3471" y="5251"/>
                  </a:cubicBezTo>
                  <a:lnTo>
                    <a:pt x="3471" y="5195"/>
                  </a:lnTo>
                  <a:cubicBezTo>
                    <a:pt x="3513" y="5195"/>
                    <a:pt x="3606" y="5232"/>
                    <a:pt x="3648" y="5270"/>
                  </a:cubicBezTo>
                  <a:lnTo>
                    <a:pt x="3648" y="5195"/>
                  </a:lnTo>
                  <a:lnTo>
                    <a:pt x="3689" y="5195"/>
                  </a:lnTo>
                  <a:lnTo>
                    <a:pt x="3689" y="5270"/>
                  </a:lnTo>
                  <a:lnTo>
                    <a:pt x="3710" y="5270"/>
                  </a:lnTo>
                  <a:lnTo>
                    <a:pt x="3710" y="5251"/>
                  </a:lnTo>
                  <a:cubicBezTo>
                    <a:pt x="3721" y="5213"/>
                    <a:pt x="3710" y="5176"/>
                    <a:pt x="3721" y="5119"/>
                  </a:cubicBezTo>
                  <a:lnTo>
                    <a:pt x="3731" y="5119"/>
                  </a:lnTo>
                  <a:cubicBezTo>
                    <a:pt x="3731" y="5176"/>
                    <a:pt x="3721" y="5157"/>
                    <a:pt x="3741" y="5195"/>
                  </a:cubicBezTo>
                  <a:cubicBezTo>
                    <a:pt x="3762" y="5157"/>
                    <a:pt x="3783" y="5081"/>
                    <a:pt x="3825" y="5119"/>
                  </a:cubicBezTo>
                  <a:lnTo>
                    <a:pt x="3825" y="5157"/>
                  </a:lnTo>
                  <a:cubicBezTo>
                    <a:pt x="3857" y="5176"/>
                    <a:pt x="3877" y="5119"/>
                    <a:pt x="3898" y="5119"/>
                  </a:cubicBezTo>
                  <a:lnTo>
                    <a:pt x="3898" y="5101"/>
                  </a:lnTo>
                  <a:cubicBezTo>
                    <a:pt x="3888" y="5081"/>
                    <a:pt x="3888" y="5081"/>
                    <a:pt x="3877" y="5063"/>
                  </a:cubicBezTo>
                  <a:lnTo>
                    <a:pt x="3909" y="5063"/>
                  </a:lnTo>
                  <a:cubicBezTo>
                    <a:pt x="3919" y="5081"/>
                    <a:pt x="3929" y="5081"/>
                    <a:pt x="3950" y="5101"/>
                  </a:cubicBezTo>
                  <a:lnTo>
                    <a:pt x="3950" y="5063"/>
                  </a:lnTo>
                  <a:cubicBezTo>
                    <a:pt x="3929" y="5044"/>
                    <a:pt x="3940" y="5044"/>
                    <a:pt x="3929" y="5007"/>
                  </a:cubicBezTo>
                  <a:cubicBezTo>
                    <a:pt x="3961" y="4988"/>
                    <a:pt x="4002" y="4969"/>
                    <a:pt x="4033" y="4951"/>
                  </a:cubicBezTo>
                  <a:lnTo>
                    <a:pt x="4033" y="4932"/>
                  </a:lnTo>
                  <a:cubicBezTo>
                    <a:pt x="3981" y="4932"/>
                    <a:pt x="3919" y="4932"/>
                    <a:pt x="3857" y="4912"/>
                  </a:cubicBezTo>
                  <a:cubicBezTo>
                    <a:pt x="3857" y="4951"/>
                    <a:pt x="3867" y="4988"/>
                    <a:pt x="3867" y="5026"/>
                  </a:cubicBezTo>
                  <a:lnTo>
                    <a:pt x="3857" y="5026"/>
                  </a:lnTo>
                  <a:cubicBezTo>
                    <a:pt x="3815" y="4912"/>
                    <a:pt x="3752" y="4894"/>
                    <a:pt x="3658" y="4912"/>
                  </a:cubicBezTo>
                  <a:lnTo>
                    <a:pt x="3658" y="4932"/>
                  </a:lnTo>
                  <a:lnTo>
                    <a:pt x="3669" y="4932"/>
                  </a:lnTo>
                  <a:cubicBezTo>
                    <a:pt x="3689" y="4951"/>
                    <a:pt x="3648" y="4951"/>
                    <a:pt x="3648" y="4951"/>
                  </a:cubicBezTo>
                  <a:cubicBezTo>
                    <a:pt x="3627" y="4932"/>
                    <a:pt x="3606" y="4932"/>
                    <a:pt x="3596" y="4875"/>
                  </a:cubicBezTo>
                  <a:cubicBezTo>
                    <a:pt x="3585" y="4857"/>
                    <a:pt x="3596" y="4857"/>
                    <a:pt x="3585" y="4837"/>
                  </a:cubicBezTo>
                  <a:cubicBezTo>
                    <a:pt x="3627" y="4819"/>
                    <a:pt x="3658" y="4819"/>
                    <a:pt x="3700" y="4819"/>
                  </a:cubicBezTo>
                  <a:cubicBezTo>
                    <a:pt x="3689" y="4743"/>
                    <a:pt x="3700" y="4743"/>
                    <a:pt x="3700" y="4668"/>
                  </a:cubicBezTo>
                  <a:lnTo>
                    <a:pt x="3679" y="4668"/>
                  </a:lnTo>
                  <a:cubicBezTo>
                    <a:pt x="3658" y="4743"/>
                    <a:pt x="3617" y="4782"/>
                    <a:pt x="3554" y="4800"/>
                  </a:cubicBezTo>
                  <a:cubicBezTo>
                    <a:pt x="3544" y="4782"/>
                    <a:pt x="3554" y="4782"/>
                    <a:pt x="3533" y="4782"/>
                  </a:cubicBezTo>
                  <a:lnTo>
                    <a:pt x="3533" y="4706"/>
                  </a:lnTo>
                  <a:cubicBezTo>
                    <a:pt x="3533" y="4688"/>
                    <a:pt x="3533" y="4688"/>
                    <a:pt x="3523" y="4650"/>
                  </a:cubicBezTo>
                  <a:lnTo>
                    <a:pt x="3450" y="4650"/>
                  </a:lnTo>
                  <a:cubicBezTo>
                    <a:pt x="3440" y="4631"/>
                    <a:pt x="3440" y="4613"/>
                    <a:pt x="3440" y="4593"/>
                  </a:cubicBezTo>
                  <a:lnTo>
                    <a:pt x="3450" y="4593"/>
                  </a:lnTo>
                  <a:lnTo>
                    <a:pt x="3450" y="4574"/>
                  </a:lnTo>
                  <a:cubicBezTo>
                    <a:pt x="3523" y="4574"/>
                    <a:pt x="3606" y="4574"/>
                    <a:pt x="3627" y="4481"/>
                  </a:cubicBezTo>
                  <a:lnTo>
                    <a:pt x="3565" y="4481"/>
                  </a:lnTo>
                  <a:cubicBezTo>
                    <a:pt x="3554" y="4499"/>
                    <a:pt x="3565" y="4499"/>
                    <a:pt x="3544" y="4481"/>
                  </a:cubicBezTo>
                  <a:lnTo>
                    <a:pt x="3533" y="4481"/>
                  </a:lnTo>
                  <a:lnTo>
                    <a:pt x="3533" y="4462"/>
                  </a:lnTo>
                  <a:cubicBezTo>
                    <a:pt x="3585" y="4444"/>
                    <a:pt x="3596" y="4444"/>
                    <a:pt x="3637" y="4387"/>
                  </a:cubicBezTo>
                  <a:lnTo>
                    <a:pt x="3637" y="4387"/>
                  </a:lnTo>
                  <a:lnTo>
                    <a:pt x="3606" y="4387"/>
                  </a:lnTo>
                  <a:cubicBezTo>
                    <a:pt x="3606" y="4387"/>
                    <a:pt x="3596" y="4424"/>
                    <a:pt x="3585" y="4405"/>
                  </a:cubicBezTo>
                  <a:cubicBezTo>
                    <a:pt x="3585" y="4387"/>
                    <a:pt x="3575" y="4387"/>
                    <a:pt x="3575" y="4368"/>
                  </a:cubicBezTo>
                  <a:cubicBezTo>
                    <a:pt x="3523" y="4312"/>
                    <a:pt x="3461" y="4349"/>
                    <a:pt x="3409" y="4312"/>
                  </a:cubicBezTo>
                  <a:cubicBezTo>
                    <a:pt x="3398" y="4293"/>
                    <a:pt x="3367" y="4218"/>
                    <a:pt x="3357" y="4199"/>
                  </a:cubicBezTo>
                  <a:cubicBezTo>
                    <a:pt x="3326" y="4218"/>
                    <a:pt x="3326" y="4255"/>
                    <a:pt x="3315" y="4255"/>
                  </a:cubicBezTo>
                  <a:cubicBezTo>
                    <a:pt x="3284" y="4237"/>
                    <a:pt x="3252" y="4237"/>
                    <a:pt x="3231" y="4218"/>
                  </a:cubicBezTo>
                  <a:cubicBezTo>
                    <a:pt x="3179" y="4218"/>
                    <a:pt x="3137" y="4199"/>
                    <a:pt x="3085" y="4199"/>
                  </a:cubicBezTo>
                  <a:cubicBezTo>
                    <a:pt x="3054" y="4218"/>
                    <a:pt x="3065" y="4255"/>
                    <a:pt x="3033" y="4237"/>
                  </a:cubicBezTo>
                  <a:cubicBezTo>
                    <a:pt x="3013" y="4180"/>
                    <a:pt x="3044" y="4180"/>
                    <a:pt x="2981" y="4180"/>
                  </a:cubicBezTo>
                  <a:cubicBezTo>
                    <a:pt x="2961" y="4237"/>
                    <a:pt x="2950" y="4237"/>
                    <a:pt x="2909" y="4237"/>
                  </a:cubicBezTo>
                  <a:cubicBezTo>
                    <a:pt x="2898" y="4199"/>
                    <a:pt x="2898" y="4199"/>
                    <a:pt x="2878" y="4180"/>
                  </a:cubicBezTo>
                  <a:cubicBezTo>
                    <a:pt x="2846" y="4255"/>
                    <a:pt x="2826" y="4255"/>
                    <a:pt x="2794" y="4330"/>
                  </a:cubicBezTo>
                  <a:cubicBezTo>
                    <a:pt x="2700" y="4312"/>
                    <a:pt x="2679" y="4199"/>
                    <a:pt x="2596" y="4255"/>
                  </a:cubicBezTo>
                  <a:lnTo>
                    <a:pt x="2596" y="4218"/>
                  </a:lnTo>
                  <a:cubicBezTo>
                    <a:pt x="2606" y="4199"/>
                    <a:pt x="2606" y="4199"/>
                    <a:pt x="2617" y="4180"/>
                  </a:cubicBezTo>
                  <a:lnTo>
                    <a:pt x="2544" y="4180"/>
                  </a:lnTo>
                  <a:cubicBezTo>
                    <a:pt x="2492" y="4105"/>
                    <a:pt x="2398" y="4237"/>
                    <a:pt x="2346" y="4275"/>
                  </a:cubicBezTo>
                  <a:lnTo>
                    <a:pt x="2346" y="4255"/>
                  </a:lnTo>
                  <a:cubicBezTo>
                    <a:pt x="2357" y="4237"/>
                    <a:pt x="2357" y="4237"/>
                    <a:pt x="2367" y="4218"/>
                  </a:cubicBezTo>
                  <a:lnTo>
                    <a:pt x="2253" y="4218"/>
                  </a:lnTo>
                  <a:cubicBezTo>
                    <a:pt x="2242" y="4237"/>
                    <a:pt x="2170" y="4143"/>
                    <a:pt x="2170" y="4143"/>
                  </a:cubicBezTo>
                  <a:cubicBezTo>
                    <a:pt x="2127" y="4124"/>
                    <a:pt x="2075" y="4161"/>
                    <a:pt x="2044" y="4124"/>
                  </a:cubicBezTo>
                  <a:lnTo>
                    <a:pt x="2065" y="4124"/>
                  </a:lnTo>
                  <a:cubicBezTo>
                    <a:pt x="2075" y="4105"/>
                    <a:pt x="2085" y="4105"/>
                    <a:pt x="2096" y="4086"/>
                  </a:cubicBezTo>
                  <a:cubicBezTo>
                    <a:pt x="2085" y="4068"/>
                    <a:pt x="2096" y="4086"/>
                    <a:pt x="2085" y="4049"/>
                  </a:cubicBezTo>
                  <a:cubicBezTo>
                    <a:pt x="2034" y="4049"/>
                    <a:pt x="2034" y="4011"/>
                    <a:pt x="2002" y="3992"/>
                  </a:cubicBezTo>
                  <a:cubicBezTo>
                    <a:pt x="1971" y="3974"/>
                    <a:pt x="1996" y="4033"/>
                    <a:pt x="1909" y="4030"/>
                  </a:cubicBezTo>
                  <a:cubicBezTo>
                    <a:pt x="1822" y="4027"/>
                    <a:pt x="1500" y="3995"/>
                    <a:pt x="1479" y="3976"/>
                  </a:cubicBezTo>
                  <a:lnTo>
                    <a:pt x="1680" y="3823"/>
                  </a:lnTo>
                  <a:cubicBezTo>
                    <a:pt x="1683" y="3817"/>
                    <a:pt x="1687" y="3811"/>
                    <a:pt x="1690" y="3805"/>
                  </a:cubicBezTo>
                  <a:cubicBezTo>
                    <a:pt x="1732" y="3805"/>
                    <a:pt x="1805" y="3748"/>
                    <a:pt x="1826" y="3767"/>
                  </a:cubicBezTo>
                  <a:lnTo>
                    <a:pt x="1826" y="3805"/>
                  </a:lnTo>
                  <a:cubicBezTo>
                    <a:pt x="1857" y="3823"/>
                    <a:pt x="1909" y="3860"/>
                    <a:pt x="1940" y="3880"/>
                  </a:cubicBezTo>
                  <a:cubicBezTo>
                    <a:pt x="1940" y="3860"/>
                    <a:pt x="1940" y="3842"/>
                    <a:pt x="1950" y="3842"/>
                  </a:cubicBezTo>
                  <a:cubicBezTo>
                    <a:pt x="1971" y="3823"/>
                    <a:pt x="1950" y="3860"/>
                    <a:pt x="1961" y="3880"/>
                  </a:cubicBezTo>
                  <a:cubicBezTo>
                    <a:pt x="2002" y="3880"/>
                    <a:pt x="2075" y="3767"/>
                    <a:pt x="2117" y="3748"/>
                  </a:cubicBezTo>
                  <a:cubicBezTo>
                    <a:pt x="2137" y="3730"/>
                    <a:pt x="2180" y="3805"/>
                    <a:pt x="2201" y="3823"/>
                  </a:cubicBezTo>
                  <a:cubicBezTo>
                    <a:pt x="2242" y="3842"/>
                    <a:pt x="2336" y="3805"/>
                    <a:pt x="2378" y="3786"/>
                  </a:cubicBezTo>
                  <a:cubicBezTo>
                    <a:pt x="2430" y="3786"/>
                    <a:pt x="2492" y="3786"/>
                    <a:pt x="2544" y="3805"/>
                  </a:cubicBezTo>
                  <a:lnTo>
                    <a:pt x="2544" y="3730"/>
                  </a:lnTo>
                  <a:lnTo>
                    <a:pt x="2658" y="3730"/>
                  </a:lnTo>
                  <a:cubicBezTo>
                    <a:pt x="2669" y="3711"/>
                    <a:pt x="2669" y="3691"/>
                    <a:pt x="2689" y="3673"/>
                  </a:cubicBezTo>
                  <a:lnTo>
                    <a:pt x="2689" y="3598"/>
                  </a:lnTo>
                  <a:lnTo>
                    <a:pt x="2658" y="3598"/>
                  </a:lnTo>
                  <a:lnTo>
                    <a:pt x="2658" y="3561"/>
                  </a:lnTo>
                  <a:cubicBezTo>
                    <a:pt x="2648" y="3542"/>
                    <a:pt x="2648" y="3542"/>
                    <a:pt x="2648" y="3504"/>
                  </a:cubicBezTo>
                  <a:cubicBezTo>
                    <a:pt x="2471" y="3542"/>
                    <a:pt x="2211" y="3579"/>
                    <a:pt x="2044" y="3504"/>
                  </a:cubicBezTo>
                  <a:cubicBezTo>
                    <a:pt x="1940" y="3467"/>
                    <a:pt x="1534" y="3561"/>
                    <a:pt x="1482" y="3485"/>
                  </a:cubicBezTo>
                  <a:cubicBezTo>
                    <a:pt x="1545" y="3467"/>
                    <a:pt x="1846" y="3429"/>
                    <a:pt x="1898" y="3410"/>
                  </a:cubicBezTo>
                  <a:cubicBezTo>
                    <a:pt x="1971" y="3372"/>
                    <a:pt x="2085" y="3410"/>
                    <a:pt x="2149" y="3429"/>
                  </a:cubicBezTo>
                  <a:cubicBezTo>
                    <a:pt x="2149" y="3392"/>
                    <a:pt x="2159" y="3354"/>
                    <a:pt x="2159" y="3316"/>
                  </a:cubicBezTo>
                  <a:cubicBezTo>
                    <a:pt x="2170" y="3298"/>
                    <a:pt x="2170" y="3298"/>
                    <a:pt x="2201" y="3298"/>
                  </a:cubicBezTo>
                  <a:cubicBezTo>
                    <a:pt x="2211" y="3335"/>
                    <a:pt x="2201" y="3335"/>
                    <a:pt x="2232" y="3354"/>
                  </a:cubicBezTo>
                  <a:cubicBezTo>
                    <a:pt x="2242" y="3316"/>
                    <a:pt x="2253" y="3298"/>
                    <a:pt x="2263" y="3278"/>
                  </a:cubicBezTo>
                  <a:lnTo>
                    <a:pt x="2263" y="3316"/>
                  </a:lnTo>
                  <a:cubicBezTo>
                    <a:pt x="2253" y="3335"/>
                    <a:pt x="2253" y="3335"/>
                    <a:pt x="2242" y="3354"/>
                  </a:cubicBezTo>
                  <a:cubicBezTo>
                    <a:pt x="2336" y="3354"/>
                    <a:pt x="2430" y="3410"/>
                    <a:pt x="2502" y="3298"/>
                  </a:cubicBezTo>
                  <a:cubicBezTo>
                    <a:pt x="2513" y="3278"/>
                    <a:pt x="2513" y="3278"/>
                    <a:pt x="2513" y="3241"/>
                  </a:cubicBezTo>
                  <a:cubicBezTo>
                    <a:pt x="2509" y="3235"/>
                    <a:pt x="2506" y="3229"/>
                    <a:pt x="2502" y="3223"/>
                  </a:cubicBezTo>
                  <a:cubicBezTo>
                    <a:pt x="2440" y="3203"/>
                    <a:pt x="2180" y="3278"/>
                    <a:pt x="2137" y="3241"/>
                  </a:cubicBezTo>
                  <a:cubicBezTo>
                    <a:pt x="2127" y="3223"/>
                    <a:pt x="2127" y="3223"/>
                    <a:pt x="2127" y="3185"/>
                  </a:cubicBezTo>
                  <a:cubicBezTo>
                    <a:pt x="2130" y="3179"/>
                    <a:pt x="2134" y="3172"/>
                    <a:pt x="2137" y="3166"/>
                  </a:cubicBezTo>
                  <a:cubicBezTo>
                    <a:pt x="2190" y="3166"/>
                    <a:pt x="2274" y="3185"/>
                    <a:pt x="2294" y="3128"/>
                  </a:cubicBezTo>
                  <a:cubicBezTo>
                    <a:pt x="2274" y="3128"/>
                    <a:pt x="2274" y="3128"/>
                    <a:pt x="2263" y="3109"/>
                  </a:cubicBezTo>
                  <a:cubicBezTo>
                    <a:pt x="2284" y="3109"/>
                    <a:pt x="2284" y="3109"/>
                    <a:pt x="2294" y="3091"/>
                  </a:cubicBezTo>
                  <a:cubicBezTo>
                    <a:pt x="2284" y="3072"/>
                    <a:pt x="2294" y="2997"/>
                    <a:pt x="2284" y="2997"/>
                  </a:cubicBezTo>
                  <a:cubicBezTo>
                    <a:pt x="2263" y="2940"/>
                    <a:pt x="2232" y="2922"/>
                    <a:pt x="2232" y="2903"/>
                  </a:cubicBezTo>
                  <a:cubicBezTo>
                    <a:pt x="2232" y="2884"/>
                    <a:pt x="2253" y="2884"/>
                    <a:pt x="2253" y="2865"/>
                  </a:cubicBezTo>
                  <a:cubicBezTo>
                    <a:pt x="2242" y="2847"/>
                    <a:pt x="2242" y="2828"/>
                    <a:pt x="2242" y="2790"/>
                  </a:cubicBezTo>
                  <a:cubicBezTo>
                    <a:pt x="2263" y="2771"/>
                    <a:pt x="2274" y="2753"/>
                    <a:pt x="2294" y="2715"/>
                  </a:cubicBezTo>
                  <a:lnTo>
                    <a:pt x="2294" y="2771"/>
                  </a:lnTo>
                  <a:cubicBezTo>
                    <a:pt x="2367" y="2771"/>
                    <a:pt x="2419" y="2753"/>
                    <a:pt x="2471" y="2809"/>
                  </a:cubicBezTo>
                  <a:cubicBezTo>
                    <a:pt x="2471" y="2828"/>
                    <a:pt x="2471" y="2847"/>
                    <a:pt x="2482" y="2903"/>
                  </a:cubicBezTo>
                  <a:cubicBezTo>
                    <a:pt x="2523" y="2884"/>
                    <a:pt x="2575" y="2884"/>
                    <a:pt x="2627" y="2884"/>
                  </a:cubicBezTo>
                  <a:cubicBezTo>
                    <a:pt x="2648" y="2828"/>
                    <a:pt x="2658" y="2790"/>
                    <a:pt x="2679" y="2715"/>
                  </a:cubicBezTo>
                  <a:cubicBezTo>
                    <a:pt x="2606" y="2715"/>
                    <a:pt x="2575" y="2696"/>
                    <a:pt x="2523" y="2659"/>
                  </a:cubicBezTo>
                  <a:lnTo>
                    <a:pt x="2523" y="2602"/>
                  </a:lnTo>
                  <a:cubicBezTo>
                    <a:pt x="2565" y="2602"/>
                    <a:pt x="2575" y="2602"/>
                    <a:pt x="2596" y="2584"/>
                  </a:cubicBezTo>
                  <a:lnTo>
                    <a:pt x="2596" y="2565"/>
                  </a:lnTo>
                  <a:cubicBezTo>
                    <a:pt x="2554" y="2509"/>
                    <a:pt x="2523" y="2471"/>
                    <a:pt x="2461" y="2452"/>
                  </a:cubicBezTo>
                  <a:cubicBezTo>
                    <a:pt x="2450" y="2471"/>
                    <a:pt x="2440" y="2509"/>
                    <a:pt x="2440" y="2527"/>
                  </a:cubicBezTo>
                  <a:lnTo>
                    <a:pt x="2440" y="2509"/>
                  </a:lnTo>
                  <a:cubicBezTo>
                    <a:pt x="2409" y="2452"/>
                    <a:pt x="2367" y="2377"/>
                    <a:pt x="2315" y="2358"/>
                  </a:cubicBezTo>
                  <a:cubicBezTo>
                    <a:pt x="2305" y="2377"/>
                    <a:pt x="2274" y="2377"/>
                    <a:pt x="2242" y="2377"/>
                  </a:cubicBezTo>
                  <a:lnTo>
                    <a:pt x="2242" y="2321"/>
                  </a:lnTo>
                  <a:cubicBezTo>
                    <a:pt x="2211" y="2321"/>
                    <a:pt x="2222" y="2340"/>
                    <a:pt x="2222" y="2283"/>
                  </a:cubicBezTo>
                  <a:cubicBezTo>
                    <a:pt x="2170" y="2283"/>
                    <a:pt x="2085" y="2302"/>
                    <a:pt x="2044" y="2246"/>
                  </a:cubicBezTo>
                  <a:cubicBezTo>
                    <a:pt x="2044" y="2226"/>
                    <a:pt x="2044" y="2226"/>
                    <a:pt x="2034" y="2189"/>
                  </a:cubicBezTo>
                  <a:cubicBezTo>
                    <a:pt x="2037" y="2183"/>
                    <a:pt x="2041" y="2177"/>
                    <a:pt x="2044" y="2171"/>
                  </a:cubicBezTo>
                  <a:cubicBezTo>
                    <a:pt x="2096" y="2171"/>
                    <a:pt x="2201" y="2189"/>
                    <a:pt x="2242" y="2171"/>
                  </a:cubicBezTo>
                  <a:cubicBezTo>
                    <a:pt x="2263" y="2171"/>
                    <a:pt x="2284" y="2133"/>
                    <a:pt x="2305" y="2133"/>
                  </a:cubicBezTo>
                  <a:cubicBezTo>
                    <a:pt x="2346" y="2151"/>
                    <a:pt x="2388" y="2226"/>
                    <a:pt x="2450" y="2171"/>
                  </a:cubicBezTo>
                  <a:cubicBezTo>
                    <a:pt x="2471" y="2151"/>
                    <a:pt x="2492" y="2095"/>
                    <a:pt x="2523" y="2077"/>
                  </a:cubicBezTo>
                  <a:cubicBezTo>
                    <a:pt x="2596" y="2020"/>
                    <a:pt x="2689" y="2077"/>
                    <a:pt x="2774" y="2020"/>
                  </a:cubicBezTo>
                  <a:cubicBezTo>
                    <a:pt x="2794" y="2133"/>
                    <a:pt x="2867" y="2133"/>
                    <a:pt x="2961" y="2133"/>
                  </a:cubicBezTo>
                  <a:cubicBezTo>
                    <a:pt x="3013" y="1982"/>
                    <a:pt x="3117" y="2039"/>
                    <a:pt x="3274" y="2057"/>
                  </a:cubicBezTo>
                  <a:lnTo>
                    <a:pt x="3274" y="2039"/>
                  </a:lnTo>
                  <a:cubicBezTo>
                    <a:pt x="3263" y="2002"/>
                    <a:pt x="3252" y="2020"/>
                    <a:pt x="3263" y="2002"/>
                  </a:cubicBezTo>
                  <a:cubicBezTo>
                    <a:pt x="3294" y="1964"/>
                    <a:pt x="3357" y="1982"/>
                    <a:pt x="3377" y="1964"/>
                  </a:cubicBezTo>
                  <a:cubicBezTo>
                    <a:pt x="3367" y="1945"/>
                    <a:pt x="3367" y="1926"/>
                    <a:pt x="3357" y="1907"/>
                  </a:cubicBezTo>
                  <a:lnTo>
                    <a:pt x="3419" y="1907"/>
                  </a:lnTo>
                  <a:cubicBezTo>
                    <a:pt x="3429" y="1926"/>
                    <a:pt x="3429" y="1926"/>
                    <a:pt x="3461" y="1926"/>
                  </a:cubicBezTo>
                  <a:cubicBezTo>
                    <a:pt x="3471" y="1907"/>
                    <a:pt x="3471" y="1888"/>
                    <a:pt x="3492" y="1870"/>
                  </a:cubicBezTo>
                  <a:lnTo>
                    <a:pt x="3492" y="1851"/>
                  </a:lnTo>
                  <a:cubicBezTo>
                    <a:pt x="3429" y="1851"/>
                    <a:pt x="3419" y="1851"/>
                    <a:pt x="3419" y="1738"/>
                  </a:cubicBezTo>
                  <a:cubicBezTo>
                    <a:pt x="3429" y="1719"/>
                    <a:pt x="3429" y="1701"/>
                    <a:pt x="3429" y="1663"/>
                  </a:cubicBezTo>
                  <a:cubicBezTo>
                    <a:pt x="3377" y="1607"/>
                    <a:pt x="3357" y="1589"/>
                    <a:pt x="3274" y="1589"/>
                  </a:cubicBezTo>
                  <a:lnTo>
                    <a:pt x="3274" y="1513"/>
                  </a:lnTo>
                  <a:cubicBezTo>
                    <a:pt x="3263" y="1494"/>
                    <a:pt x="3252" y="1494"/>
                    <a:pt x="3241" y="1475"/>
                  </a:cubicBezTo>
                  <a:cubicBezTo>
                    <a:pt x="3221" y="1494"/>
                    <a:pt x="3221" y="1494"/>
                    <a:pt x="3210" y="1513"/>
                  </a:cubicBezTo>
                  <a:cubicBezTo>
                    <a:pt x="3200" y="1475"/>
                    <a:pt x="3200" y="1475"/>
                    <a:pt x="3200" y="1438"/>
                  </a:cubicBezTo>
                  <a:cubicBezTo>
                    <a:pt x="3189" y="1438"/>
                    <a:pt x="3085" y="1494"/>
                    <a:pt x="3085" y="1494"/>
                  </a:cubicBezTo>
                  <a:cubicBezTo>
                    <a:pt x="3065" y="1494"/>
                    <a:pt x="3013" y="1381"/>
                    <a:pt x="2971" y="1419"/>
                  </a:cubicBezTo>
                  <a:cubicBezTo>
                    <a:pt x="2950" y="1438"/>
                    <a:pt x="2961" y="1457"/>
                    <a:pt x="2940" y="1475"/>
                  </a:cubicBezTo>
                  <a:cubicBezTo>
                    <a:pt x="2929" y="1419"/>
                    <a:pt x="2919" y="1438"/>
                    <a:pt x="2909" y="1400"/>
                  </a:cubicBezTo>
                  <a:cubicBezTo>
                    <a:pt x="2878" y="1419"/>
                    <a:pt x="2846" y="1419"/>
                    <a:pt x="2815" y="1438"/>
                  </a:cubicBezTo>
                  <a:lnTo>
                    <a:pt x="2815" y="1381"/>
                  </a:lnTo>
                  <a:cubicBezTo>
                    <a:pt x="2784" y="1344"/>
                    <a:pt x="2763" y="1344"/>
                    <a:pt x="2742" y="1288"/>
                  </a:cubicBezTo>
                  <a:cubicBezTo>
                    <a:pt x="2878" y="1269"/>
                    <a:pt x="2929" y="1081"/>
                    <a:pt x="3013" y="1062"/>
                  </a:cubicBezTo>
                  <a:cubicBezTo>
                    <a:pt x="3054" y="1044"/>
                    <a:pt x="3085" y="1099"/>
                    <a:pt x="3106" y="1119"/>
                  </a:cubicBezTo>
                  <a:cubicBezTo>
                    <a:pt x="3158" y="1137"/>
                    <a:pt x="3189" y="1005"/>
                    <a:pt x="3241" y="1062"/>
                  </a:cubicBezTo>
                  <a:lnTo>
                    <a:pt x="3241" y="1119"/>
                  </a:lnTo>
                  <a:cubicBezTo>
                    <a:pt x="3315" y="1174"/>
                    <a:pt x="3450" y="1119"/>
                    <a:pt x="3513" y="1119"/>
                  </a:cubicBezTo>
                  <a:lnTo>
                    <a:pt x="3513" y="1044"/>
                  </a:lnTo>
                  <a:cubicBezTo>
                    <a:pt x="3554" y="1044"/>
                    <a:pt x="3627" y="1005"/>
                    <a:pt x="3658" y="968"/>
                  </a:cubicBezTo>
                  <a:cubicBezTo>
                    <a:pt x="3669" y="930"/>
                    <a:pt x="3669" y="912"/>
                    <a:pt x="3700" y="875"/>
                  </a:cubicBezTo>
                  <a:cubicBezTo>
                    <a:pt x="3752" y="818"/>
                    <a:pt x="3867" y="893"/>
                    <a:pt x="3929" y="836"/>
                  </a:cubicBezTo>
                  <a:cubicBezTo>
                    <a:pt x="3929" y="818"/>
                    <a:pt x="3929" y="799"/>
                    <a:pt x="3940" y="781"/>
                  </a:cubicBezTo>
                  <a:lnTo>
                    <a:pt x="3971" y="781"/>
                  </a:lnTo>
                  <a:cubicBezTo>
                    <a:pt x="3971" y="799"/>
                    <a:pt x="4002" y="836"/>
                    <a:pt x="4002" y="836"/>
                  </a:cubicBezTo>
                  <a:cubicBezTo>
                    <a:pt x="4033" y="855"/>
                    <a:pt x="4033" y="781"/>
                    <a:pt x="4065" y="799"/>
                  </a:cubicBezTo>
                  <a:cubicBezTo>
                    <a:pt x="4065" y="799"/>
                    <a:pt x="4075" y="855"/>
                    <a:pt x="4127" y="836"/>
                  </a:cubicBezTo>
                  <a:cubicBezTo>
                    <a:pt x="4314" y="781"/>
                    <a:pt x="4565" y="761"/>
                    <a:pt x="4772" y="724"/>
                  </a:cubicBezTo>
                  <a:cubicBezTo>
                    <a:pt x="4783" y="743"/>
                    <a:pt x="4783" y="761"/>
                    <a:pt x="4783" y="781"/>
                  </a:cubicBezTo>
                  <a:cubicBezTo>
                    <a:pt x="4824" y="724"/>
                    <a:pt x="4856" y="724"/>
                    <a:pt x="4908" y="781"/>
                  </a:cubicBezTo>
                  <a:lnTo>
                    <a:pt x="4908" y="724"/>
                  </a:lnTo>
                  <a:cubicBezTo>
                    <a:pt x="4940" y="724"/>
                    <a:pt x="4961" y="761"/>
                    <a:pt x="4992" y="781"/>
                  </a:cubicBezTo>
                  <a:cubicBezTo>
                    <a:pt x="5033" y="799"/>
                    <a:pt x="5075" y="743"/>
                    <a:pt x="5096" y="743"/>
                  </a:cubicBezTo>
                  <a:cubicBezTo>
                    <a:pt x="5127" y="724"/>
                    <a:pt x="5127" y="761"/>
                    <a:pt x="5158" y="781"/>
                  </a:cubicBezTo>
                  <a:cubicBezTo>
                    <a:pt x="5168" y="724"/>
                    <a:pt x="5168" y="724"/>
                    <a:pt x="5200" y="706"/>
                  </a:cubicBezTo>
                  <a:cubicBezTo>
                    <a:pt x="5231" y="761"/>
                    <a:pt x="5262" y="724"/>
                    <a:pt x="5283" y="686"/>
                  </a:cubicBezTo>
                  <a:lnTo>
                    <a:pt x="5283" y="743"/>
                  </a:lnTo>
                  <a:cubicBezTo>
                    <a:pt x="5356" y="724"/>
                    <a:pt x="5428" y="706"/>
                    <a:pt x="5492" y="706"/>
                  </a:cubicBezTo>
                  <a:cubicBezTo>
                    <a:pt x="5523" y="799"/>
                    <a:pt x="5596" y="781"/>
                    <a:pt x="5679" y="781"/>
                  </a:cubicBezTo>
                  <a:cubicBezTo>
                    <a:pt x="5710" y="724"/>
                    <a:pt x="5783" y="781"/>
                    <a:pt x="5824" y="761"/>
                  </a:cubicBezTo>
                  <a:cubicBezTo>
                    <a:pt x="5897" y="724"/>
                    <a:pt x="6032" y="724"/>
                    <a:pt x="6148" y="686"/>
                  </a:cubicBezTo>
                  <a:cubicBezTo>
                    <a:pt x="6200" y="649"/>
                    <a:pt x="6293" y="630"/>
                    <a:pt x="6345" y="611"/>
                  </a:cubicBezTo>
                  <a:cubicBezTo>
                    <a:pt x="6418" y="574"/>
                    <a:pt x="6459" y="686"/>
                    <a:pt x="6522" y="649"/>
                  </a:cubicBezTo>
                  <a:cubicBezTo>
                    <a:pt x="6543" y="630"/>
                    <a:pt x="6563" y="574"/>
                    <a:pt x="6574" y="555"/>
                  </a:cubicBezTo>
                  <a:cubicBezTo>
                    <a:pt x="6606" y="555"/>
                    <a:pt x="6637" y="574"/>
                    <a:pt x="6668" y="574"/>
                  </a:cubicBezTo>
                  <a:cubicBezTo>
                    <a:pt x="6689" y="574"/>
                    <a:pt x="6720" y="498"/>
                    <a:pt x="6741" y="498"/>
                  </a:cubicBezTo>
                  <a:cubicBezTo>
                    <a:pt x="6783" y="498"/>
                    <a:pt x="6772" y="555"/>
                    <a:pt x="6814" y="555"/>
                  </a:cubicBezTo>
                  <a:cubicBezTo>
                    <a:pt x="6907" y="537"/>
                    <a:pt x="7001" y="537"/>
                    <a:pt x="7105" y="574"/>
                  </a:cubicBezTo>
                  <a:lnTo>
                    <a:pt x="7251" y="574"/>
                  </a:lnTo>
                  <a:cubicBezTo>
                    <a:pt x="7262" y="592"/>
                    <a:pt x="7262" y="611"/>
                    <a:pt x="7262" y="630"/>
                  </a:cubicBezTo>
                  <a:cubicBezTo>
                    <a:pt x="7283" y="649"/>
                    <a:pt x="7397" y="592"/>
                    <a:pt x="7459" y="592"/>
                  </a:cubicBezTo>
                  <a:cubicBezTo>
                    <a:pt x="7459" y="574"/>
                    <a:pt x="7459" y="537"/>
                    <a:pt x="7470" y="517"/>
                  </a:cubicBezTo>
                  <a:cubicBezTo>
                    <a:pt x="7439" y="517"/>
                    <a:pt x="7407" y="517"/>
                    <a:pt x="7387" y="498"/>
                  </a:cubicBezTo>
                  <a:cubicBezTo>
                    <a:pt x="7407" y="480"/>
                    <a:pt x="7407" y="442"/>
                    <a:pt x="7428" y="405"/>
                  </a:cubicBezTo>
                  <a:cubicBezTo>
                    <a:pt x="7449" y="386"/>
                    <a:pt x="7491" y="386"/>
                    <a:pt x="7501" y="348"/>
                  </a:cubicBezTo>
                  <a:cubicBezTo>
                    <a:pt x="7491" y="330"/>
                    <a:pt x="7491" y="330"/>
                    <a:pt x="7470" y="311"/>
                  </a:cubicBezTo>
                  <a:cubicBezTo>
                    <a:pt x="7449" y="330"/>
                    <a:pt x="7439" y="348"/>
                    <a:pt x="7407" y="348"/>
                  </a:cubicBezTo>
                  <a:cubicBezTo>
                    <a:pt x="7397" y="311"/>
                    <a:pt x="7407" y="330"/>
                    <a:pt x="7376" y="311"/>
                  </a:cubicBezTo>
                  <a:cubicBezTo>
                    <a:pt x="7345" y="367"/>
                    <a:pt x="7262" y="367"/>
                    <a:pt x="7210" y="367"/>
                  </a:cubicBezTo>
                  <a:lnTo>
                    <a:pt x="7210" y="311"/>
                  </a:lnTo>
                  <a:lnTo>
                    <a:pt x="7199" y="311"/>
                  </a:lnTo>
                  <a:cubicBezTo>
                    <a:pt x="7115" y="423"/>
                    <a:pt x="6648" y="423"/>
                    <a:pt x="6543" y="330"/>
                  </a:cubicBezTo>
                  <a:cubicBezTo>
                    <a:pt x="6543" y="292"/>
                    <a:pt x="6236" y="311"/>
                    <a:pt x="6225" y="273"/>
                  </a:cubicBezTo>
                  <a:cubicBezTo>
                    <a:pt x="6267" y="236"/>
                    <a:pt x="6574" y="198"/>
                    <a:pt x="6637" y="198"/>
                  </a:cubicBezTo>
                  <a:cubicBezTo>
                    <a:pt x="6668" y="236"/>
                    <a:pt x="6918" y="179"/>
                    <a:pt x="6980" y="161"/>
                  </a:cubicBezTo>
                  <a:cubicBezTo>
                    <a:pt x="7084" y="122"/>
                    <a:pt x="7288" y="156"/>
                    <a:pt x="7433" y="80"/>
                  </a:cubicBezTo>
                  <a:cubicBezTo>
                    <a:pt x="7495" y="43"/>
                    <a:pt x="7574" y="-27"/>
                    <a:pt x="7698" y="10"/>
                  </a:cubicBezTo>
                  <a:cubicBezTo>
                    <a:pt x="7751" y="29"/>
                    <a:pt x="7897" y="161"/>
                    <a:pt x="7949" y="142"/>
                  </a:cubicBezTo>
                  <a:cubicBezTo>
                    <a:pt x="7970" y="122"/>
                    <a:pt x="7990" y="67"/>
                    <a:pt x="8011" y="48"/>
                  </a:cubicBezTo>
                  <a:cubicBezTo>
                    <a:pt x="8074" y="29"/>
                    <a:pt x="8074" y="67"/>
                    <a:pt x="8136" y="29"/>
                  </a:cubicBezTo>
                  <a:cubicBezTo>
                    <a:pt x="8146" y="85"/>
                    <a:pt x="8188" y="142"/>
                    <a:pt x="8240" y="142"/>
                  </a:cubicBezTo>
                  <a:cubicBezTo>
                    <a:pt x="8240" y="122"/>
                    <a:pt x="8250" y="122"/>
                    <a:pt x="8262" y="104"/>
                  </a:cubicBezTo>
                  <a:cubicBezTo>
                    <a:pt x="8262" y="217"/>
                    <a:pt x="8283" y="161"/>
                    <a:pt x="8293" y="254"/>
                  </a:cubicBezTo>
                  <a:cubicBezTo>
                    <a:pt x="8303" y="273"/>
                    <a:pt x="8272" y="311"/>
                    <a:pt x="8262" y="330"/>
                  </a:cubicBezTo>
                  <a:cubicBezTo>
                    <a:pt x="8262" y="348"/>
                    <a:pt x="8272" y="367"/>
                    <a:pt x="8262" y="4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7" name="Google Shape;237;g8e3d9efbf1_2_48"/>
            <p:cNvGrpSpPr/>
            <p:nvPr/>
          </p:nvGrpSpPr>
          <p:grpSpPr>
            <a:xfrm rot="-5666040">
              <a:off x="10169494" y="540350"/>
              <a:ext cx="653726" cy="651941"/>
              <a:chOff x="688950" y="1173205"/>
              <a:chExt cx="3371147" cy="3361942"/>
            </a:xfrm>
          </p:grpSpPr>
          <p:sp>
            <p:nvSpPr>
              <p:cNvPr id="238" name="Google Shape;238;g8e3d9efbf1_2_48"/>
              <p:cNvSpPr/>
              <p:nvPr/>
            </p:nvSpPr>
            <p:spPr>
              <a:xfrm>
                <a:off x="1132191" y="2241069"/>
                <a:ext cx="1982589" cy="2294078"/>
              </a:xfrm>
              <a:custGeom>
                <a:rect b="b" l="l" r="r" t="t"/>
                <a:pathLst>
                  <a:path extrusionOk="0" h="2294078" w="1982588">
                    <a:moveTo>
                      <a:pt x="1061590" y="2294078"/>
                    </a:moveTo>
                    <a:cubicBezTo>
                      <a:pt x="1038860" y="2290711"/>
                      <a:pt x="1016129" y="2286922"/>
                      <a:pt x="993399" y="2283555"/>
                    </a:cubicBezTo>
                    <a:cubicBezTo>
                      <a:pt x="794719" y="2254090"/>
                      <a:pt x="607826" y="2190950"/>
                      <a:pt x="431876" y="2094135"/>
                    </a:cubicBezTo>
                    <a:cubicBezTo>
                      <a:pt x="307280" y="2025524"/>
                      <a:pt x="192366" y="1942600"/>
                      <a:pt x="89238" y="1844944"/>
                    </a:cubicBezTo>
                    <a:cubicBezTo>
                      <a:pt x="59351" y="1816742"/>
                      <a:pt x="30307" y="1787276"/>
                      <a:pt x="0" y="1757811"/>
                    </a:cubicBezTo>
                    <a:cubicBezTo>
                      <a:pt x="23572" y="1730029"/>
                      <a:pt x="45040" y="1703511"/>
                      <a:pt x="67349" y="1677834"/>
                    </a:cubicBezTo>
                    <a:cubicBezTo>
                      <a:pt x="186473" y="1539347"/>
                      <a:pt x="304334" y="1399598"/>
                      <a:pt x="424720" y="1262795"/>
                    </a:cubicBezTo>
                    <a:cubicBezTo>
                      <a:pt x="639395" y="1018655"/>
                      <a:pt x="862910" y="782933"/>
                      <a:pt x="1099053" y="559418"/>
                    </a:cubicBezTo>
                    <a:cubicBezTo>
                      <a:pt x="1307835" y="362001"/>
                      <a:pt x="1525457" y="175108"/>
                      <a:pt x="1757390" y="5472"/>
                    </a:cubicBezTo>
                    <a:cubicBezTo>
                      <a:pt x="1759495" y="3788"/>
                      <a:pt x="1761600" y="2526"/>
                      <a:pt x="1764967" y="0"/>
                    </a:cubicBezTo>
                    <a:cubicBezTo>
                      <a:pt x="1838630" y="90921"/>
                      <a:pt x="1912714" y="181842"/>
                      <a:pt x="1985535" y="271501"/>
                    </a:cubicBezTo>
                    <a:cubicBezTo>
                      <a:pt x="1959017" y="296336"/>
                      <a:pt x="1931656" y="319066"/>
                      <a:pt x="1907242" y="344743"/>
                    </a:cubicBezTo>
                    <a:cubicBezTo>
                      <a:pt x="1836105" y="419669"/>
                      <a:pt x="1786855" y="508065"/>
                      <a:pt x="1746446" y="602353"/>
                    </a:cubicBezTo>
                    <a:cubicBezTo>
                      <a:pt x="1699723" y="711375"/>
                      <a:pt x="1666048" y="824605"/>
                      <a:pt x="1639109" y="939520"/>
                    </a:cubicBezTo>
                    <a:cubicBezTo>
                      <a:pt x="1615957" y="1036755"/>
                      <a:pt x="1596594" y="1135253"/>
                      <a:pt x="1575548" y="1232909"/>
                    </a:cubicBezTo>
                    <a:cubicBezTo>
                      <a:pt x="1545662" y="1371817"/>
                      <a:pt x="1517459" y="1511145"/>
                      <a:pt x="1485468" y="1649211"/>
                    </a:cubicBezTo>
                    <a:cubicBezTo>
                      <a:pt x="1458950" y="1764125"/>
                      <a:pt x="1422749" y="1876093"/>
                      <a:pt x="1372238" y="1983010"/>
                    </a:cubicBezTo>
                    <a:cubicBezTo>
                      <a:pt x="1332670" y="2066354"/>
                      <a:pt x="1283421" y="2143385"/>
                      <a:pt x="1214809" y="2206524"/>
                    </a:cubicBezTo>
                    <a:cubicBezTo>
                      <a:pt x="1179451" y="2238936"/>
                      <a:pt x="1139883" y="2265876"/>
                      <a:pt x="1096527" y="2286501"/>
                    </a:cubicBezTo>
                    <a:cubicBezTo>
                      <a:pt x="1091055" y="2289027"/>
                      <a:pt x="1086004" y="2291973"/>
                      <a:pt x="1080532" y="2294920"/>
                    </a:cubicBezTo>
                    <a:cubicBezTo>
                      <a:pt x="1074218" y="2294078"/>
                      <a:pt x="1067904" y="2294078"/>
                      <a:pt x="1061590" y="22940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g8e3d9efbf1_2_48"/>
              <p:cNvSpPr/>
              <p:nvPr/>
            </p:nvSpPr>
            <p:spPr>
              <a:xfrm>
                <a:off x="688950" y="1934631"/>
                <a:ext cx="2125706" cy="2012054"/>
              </a:xfrm>
              <a:custGeom>
                <a:rect b="b" l="l" r="r" t="t"/>
                <a:pathLst>
                  <a:path extrusionOk="0" h="2012053" w="2125705">
                    <a:moveTo>
                      <a:pt x="0" y="858280"/>
                    </a:moveTo>
                    <a:cubicBezTo>
                      <a:pt x="842" y="855754"/>
                      <a:pt x="2526" y="853229"/>
                      <a:pt x="2105" y="850703"/>
                    </a:cubicBezTo>
                    <a:cubicBezTo>
                      <a:pt x="-1263" y="826289"/>
                      <a:pt x="10944" y="806926"/>
                      <a:pt x="22309" y="787142"/>
                    </a:cubicBezTo>
                    <a:cubicBezTo>
                      <a:pt x="84607" y="680226"/>
                      <a:pt x="173424" y="601091"/>
                      <a:pt x="279499" y="540055"/>
                    </a:cubicBezTo>
                    <a:cubicBezTo>
                      <a:pt x="376734" y="483651"/>
                      <a:pt x="481546" y="445346"/>
                      <a:pt x="588884" y="413355"/>
                    </a:cubicBezTo>
                    <a:cubicBezTo>
                      <a:pt x="698326" y="380943"/>
                      <a:pt x="809452" y="357371"/>
                      <a:pt x="920999" y="333799"/>
                    </a:cubicBezTo>
                    <a:cubicBezTo>
                      <a:pt x="1076323" y="300966"/>
                      <a:pt x="1232067" y="269396"/>
                      <a:pt x="1386970" y="233196"/>
                    </a:cubicBezTo>
                    <a:cubicBezTo>
                      <a:pt x="1506936" y="205415"/>
                      <a:pt x="1623534" y="165005"/>
                      <a:pt x="1732976" y="107338"/>
                    </a:cubicBezTo>
                    <a:cubicBezTo>
                      <a:pt x="1787697" y="78714"/>
                      <a:pt x="1838630" y="44619"/>
                      <a:pt x="1884933" y="3788"/>
                    </a:cubicBezTo>
                    <a:cubicBezTo>
                      <a:pt x="1886616" y="2526"/>
                      <a:pt x="1888300" y="1263"/>
                      <a:pt x="1889563" y="0"/>
                    </a:cubicBezTo>
                    <a:cubicBezTo>
                      <a:pt x="1969119" y="79977"/>
                      <a:pt x="2047833" y="159112"/>
                      <a:pt x="2128231" y="239931"/>
                    </a:cubicBezTo>
                    <a:cubicBezTo>
                      <a:pt x="1493466" y="772410"/>
                      <a:pt x="916369" y="1361714"/>
                      <a:pt x="399464" y="2014158"/>
                    </a:cubicBezTo>
                    <a:cubicBezTo>
                      <a:pt x="367473" y="1972486"/>
                      <a:pt x="337166" y="1935023"/>
                      <a:pt x="309385" y="1895456"/>
                    </a:cubicBezTo>
                    <a:cubicBezTo>
                      <a:pt x="210045" y="1754865"/>
                      <a:pt x="133435" y="1602487"/>
                      <a:pt x="80819" y="1438745"/>
                    </a:cubicBezTo>
                    <a:cubicBezTo>
                      <a:pt x="49670" y="1342351"/>
                      <a:pt x="27361" y="1243853"/>
                      <a:pt x="14733" y="1143251"/>
                    </a:cubicBezTo>
                    <a:cubicBezTo>
                      <a:pt x="8840" y="1095264"/>
                      <a:pt x="6314" y="1047278"/>
                      <a:pt x="2526" y="998871"/>
                    </a:cubicBezTo>
                    <a:cubicBezTo>
                      <a:pt x="2105" y="994241"/>
                      <a:pt x="1263" y="989611"/>
                      <a:pt x="421" y="984559"/>
                    </a:cubicBezTo>
                    <a:cubicBezTo>
                      <a:pt x="0" y="942887"/>
                      <a:pt x="0" y="900373"/>
                      <a:pt x="0" y="858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g8e3d9efbf1_2_48"/>
              <p:cNvSpPr/>
              <p:nvPr/>
            </p:nvSpPr>
            <p:spPr>
              <a:xfrm>
                <a:off x="2341949" y="2603904"/>
                <a:ext cx="1309098" cy="1927867"/>
              </a:xfrm>
              <a:custGeom>
                <a:rect b="b" l="l" r="r" t="t"/>
                <a:pathLst>
                  <a:path extrusionOk="0" h="1927867" w="1309097">
                    <a:moveTo>
                      <a:pt x="0" y="1928717"/>
                    </a:moveTo>
                    <a:cubicBezTo>
                      <a:pt x="23151" y="1907250"/>
                      <a:pt x="46723" y="1887045"/>
                      <a:pt x="68191" y="1864736"/>
                    </a:cubicBezTo>
                    <a:cubicBezTo>
                      <a:pt x="131752" y="1798649"/>
                      <a:pt x="177212" y="1721198"/>
                      <a:pt x="215938" y="1639116"/>
                    </a:cubicBezTo>
                    <a:cubicBezTo>
                      <a:pt x="269396" y="1525886"/>
                      <a:pt x="308543" y="1407183"/>
                      <a:pt x="339271" y="1286376"/>
                    </a:cubicBezTo>
                    <a:cubicBezTo>
                      <a:pt x="369999" y="1164726"/>
                      <a:pt x="396939" y="1041814"/>
                      <a:pt x="424299" y="919323"/>
                    </a:cubicBezTo>
                    <a:cubicBezTo>
                      <a:pt x="456711" y="774102"/>
                      <a:pt x="486597" y="628038"/>
                      <a:pt x="519851" y="483238"/>
                    </a:cubicBezTo>
                    <a:cubicBezTo>
                      <a:pt x="543002" y="382635"/>
                      <a:pt x="572888" y="283295"/>
                      <a:pt x="617086" y="189427"/>
                    </a:cubicBezTo>
                    <a:cubicBezTo>
                      <a:pt x="644447" y="131339"/>
                      <a:pt x="676858" y="76618"/>
                      <a:pt x="729054" y="37050"/>
                    </a:cubicBezTo>
                    <a:cubicBezTo>
                      <a:pt x="745891" y="24422"/>
                      <a:pt x="765254" y="13478"/>
                      <a:pt x="785038" y="5901"/>
                    </a:cubicBezTo>
                    <a:cubicBezTo>
                      <a:pt x="814082" y="-5464"/>
                      <a:pt x="841864" y="-413"/>
                      <a:pt x="865436" y="21055"/>
                    </a:cubicBezTo>
                    <a:cubicBezTo>
                      <a:pt x="914685" y="64832"/>
                      <a:pt x="954673" y="116606"/>
                      <a:pt x="990873" y="171327"/>
                    </a:cubicBezTo>
                    <a:cubicBezTo>
                      <a:pt x="1128518" y="380109"/>
                      <a:pt x="1224912" y="606992"/>
                      <a:pt x="1279633" y="851132"/>
                    </a:cubicBezTo>
                    <a:cubicBezTo>
                      <a:pt x="1301100" y="946684"/>
                      <a:pt x="1312886" y="1043919"/>
                      <a:pt x="1309519" y="1141996"/>
                    </a:cubicBezTo>
                    <a:cubicBezTo>
                      <a:pt x="1306151" y="1237547"/>
                      <a:pt x="1289735" y="1330152"/>
                      <a:pt x="1243432" y="1415602"/>
                    </a:cubicBezTo>
                    <a:cubicBezTo>
                      <a:pt x="1240065" y="1421495"/>
                      <a:pt x="1235856" y="1427388"/>
                      <a:pt x="1230804" y="1432439"/>
                    </a:cubicBezTo>
                    <a:cubicBezTo>
                      <a:pt x="1090634" y="1573451"/>
                      <a:pt x="930259" y="1686682"/>
                      <a:pt x="750101" y="1771289"/>
                    </a:cubicBezTo>
                    <a:cubicBezTo>
                      <a:pt x="607825" y="1838217"/>
                      <a:pt x="458816" y="1884099"/>
                      <a:pt x="303492" y="1908934"/>
                    </a:cubicBezTo>
                    <a:cubicBezTo>
                      <a:pt x="205836" y="1924508"/>
                      <a:pt x="107338" y="1931664"/>
                      <a:pt x="8419" y="1929980"/>
                    </a:cubicBezTo>
                    <a:cubicBezTo>
                      <a:pt x="5472" y="1929138"/>
                      <a:pt x="2525" y="1928717"/>
                      <a:pt x="0" y="19287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g8e3d9efbf1_2_48"/>
              <p:cNvSpPr/>
              <p:nvPr/>
            </p:nvSpPr>
            <p:spPr>
              <a:xfrm>
                <a:off x="698631" y="1470056"/>
                <a:ext cx="1780541" cy="1195446"/>
              </a:xfrm>
              <a:custGeom>
                <a:rect b="b" l="l" r="r" t="t"/>
                <a:pathLst>
                  <a:path extrusionOk="0" h="1195446" w="1780541">
                    <a:moveTo>
                      <a:pt x="0" y="1198680"/>
                    </a:moveTo>
                    <a:cubicBezTo>
                      <a:pt x="5893" y="1161217"/>
                      <a:pt x="10523" y="1123334"/>
                      <a:pt x="17258" y="1085871"/>
                    </a:cubicBezTo>
                    <a:cubicBezTo>
                      <a:pt x="44619" y="935177"/>
                      <a:pt x="91342" y="790377"/>
                      <a:pt x="158691" y="652732"/>
                    </a:cubicBezTo>
                    <a:cubicBezTo>
                      <a:pt x="280762" y="402698"/>
                      <a:pt x="454185" y="195179"/>
                      <a:pt x="678121" y="30174"/>
                    </a:cubicBezTo>
                    <a:cubicBezTo>
                      <a:pt x="691591" y="20071"/>
                      <a:pt x="711375" y="17125"/>
                      <a:pt x="728633" y="13757"/>
                    </a:cubicBezTo>
                    <a:cubicBezTo>
                      <a:pt x="794719" y="709"/>
                      <a:pt x="861647" y="-2659"/>
                      <a:pt x="928997" y="1971"/>
                    </a:cubicBezTo>
                    <a:cubicBezTo>
                      <a:pt x="1159667" y="18388"/>
                      <a:pt x="1372659" y="91630"/>
                      <a:pt x="1573864" y="201493"/>
                    </a:cubicBezTo>
                    <a:cubicBezTo>
                      <a:pt x="1634899" y="234747"/>
                      <a:pt x="1692988" y="272631"/>
                      <a:pt x="1741395" y="323563"/>
                    </a:cubicBezTo>
                    <a:cubicBezTo>
                      <a:pt x="1754865" y="337875"/>
                      <a:pt x="1766651" y="353870"/>
                      <a:pt x="1776332" y="371129"/>
                    </a:cubicBezTo>
                    <a:cubicBezTo>
                      <a:pt x="1780962" y="379126"/>
                      <a:pt x="1782225" y="391754"/>
                      <a:pt x="1780121" y="401015"/>
                    </a:cubicBezTo>
                    <a:cubicBezTo>
                      <a:pt x="1771281" y="445634"/>
                      <a:pt x="1740553" y="473836"/>
                      <a:pt x="1704774" y="497829"/>
                    </a:cubicBezTo>
                    <a:cubicBezTo>
                      <a:pt x="1654262" y="531925"/>
                      <a:pt x="1597436" y="552550"/>
                      <a:pt x="1539769" y="571492"/>
                    </a:cubicBezTo>
                    <a:cubicBezTo>
                      <a:pt x="1441691" y="603483"/>
                      <a:pt x="1341510" y="625792"/>
                      <a:pt x="1240907" y="647681"/>
                    </a:cubicBezTo>
                    <a:cubicBezTo>
                      <a:pt x="1063695" y="686406"/>
                      <a:pt x="886482" y="723448"/>
                      <a:pt x="710112" y="764279"/>
                    </a:cubicBezTo>
                    <a:cubicBezTo>
                      <a:pt x="588463" y="792481"/>
                      <a:pt x="469339" y="829944"/>
                      <a:pt x="354425" y="879614"/>
                    </a:cubicBezTo>
                    <a:cubicBezTo>
                      <a:pt x="265608" y="918340"/>
                      <a:pt x="181001" y="964642"/>
                      <a:pt x="110284" y="1031991"/>
                    </a:cubicBezTo>
                    <a:cubicBezTo>
                      <a:pt x="63140" y="1077873"/>
                      <a:pt x="26098" y="1130489"/>
                      <a:pt x="5893" y="1193629"/>
                    </a:cubicBezTo>
                    <a:cubicBezTo>
                      <a:pt x="5051" y="1195734"/>
                      <a:pt x="4209" y="1197418"/>
                      <a:pt x="3367" y="1199522"/>
                    </a:cubicBezTo>
                    <a:cubicBezTo>
                      <a:pt x="2105" y="1199101"/>
                      <a:pt x="1263" y="1199101"/>
                      <a:pt x="0" y="11986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g8e3d9efbf1_2_48"/>
              <p:cNvSpPr/>
              <p:nvPr/>
            </p:nvSpPr>
            <p:spPr>
              <a:xfrm>
                <a:off x="3256117" y="2400093"/>
                <a:ext cx="803980" cy="1544820"/>
              </a:xfrm>
              <a:custGeom>
                <a:rect b="b" l="l" r="r" t="t"/>
                <a:pathLst>
                  <a:path extrusionOk="0" h="1544819" w="803979">
                    <a:moveTo>
                      <a:pt x="406716" y="1546170"/>
                    </a:moveTo>
                    <a:cubicBezTo>
                      <a:pt x="415555" y="1507865"/>
                      <a:pt x="426079" y="1470824"/>
                      <a:pt x="432393" y="1432940"/>
                    </a:cubicBezTo>
                    <a:cubicBezTo>
                      <a:pt x="439548" y="1389584"/>
                      <a:pt x="445862" y="1345386"/>
                      <a:pt x="447967" y="1301188"/>
                    </a:cubicBezTo>
                    <a:cubicBezTo>
                      <a:pt x="450072" y="1253202"/>
                      <a:pt x="449230" y="1204795"/>
                      <a:pt x="446284" y="1156809"/>
                    </a:cubicBezTo>
                    <a:cubicBezTo>
                      <a:pt x="439970" y="1063782"/>
                      <a:pt x="419344" y="973282"/>
                      <a:pt x="391562" y="884466"/>
                    </a:cubicBezTo>
                    <a:cubicBezTo>
                      <a:pt x="340209" y="721986"/>
                      <a:pt x="262757" y="572134"/>
                      <a:pt x="173520" y="427755"/>
                    </a:cubicBezTo>
                    <a:cubicBezTo>
                      <a:pt x="125533" y="350303"/>
                      <a:pt x="76284" y="273273"/>
                      <a:pt x="28719" y="195400"/>
                    </a:cubicBezTo>
                    <a:cubicBezTo>
                      <a:pt x="17775" y="177300"/>
                      <a:pt x="10198" y="156675"/>
                      <a:pt x="2200" y="136891"/>
                    </a:cubicBezTo>
                    <a:cubicBezTo>
                      <a:pt x="-2430" y="125105"/>
                      <a:pt x="517" y="114581"/>
                      <a:pt x="8514" y="104058"/>
                    </a:cubicBezTo>
                    <a:cubicBezTo>
                      <a:pt x="43873" y="58177"/>
                      <a:pt x="92280" y="32921"/>
                      <a:pt x="146159" y="17346"/>
                    </a:cubicBezTo>
                    <a:cubicBezTo>
                      <a:pt x="214350" y="-2438"/>
                      <a:pt x="283804" y="-3700"/>
                      <a:pt x="353679" y="5560"/>
                    </a:cubicBezTo>
                    <a:cubicBezTo>
                      <a:pt x="457228" y="19030"/>
                      <a:pt x="551095" y="56072"/>
                      <a:pt x="634861" y="118370"/>
                    </a:cubicBezTo>
                    <a:cubicBezTo>
                      <a:pt x="705157" y="170144"/>
                      <a:pt x="759036" y="235810"/>
                      <a:pt x="796499" y="314524"/>
                    </a:cubicBezTo>
                    <a:cubicBezTo>
                      <a:pt x="801550" y="324626"/>
                      <a:pt x="802392" y="337254"/>
                      <a:pt x="803234" y="349040"/>
                    </a:cubicBezTo>
                    <a:cubicBezTo>
                      <a:pt x="808285" y="426071"/>
                      <a:pt x="807864" y="503522"/>
                      <a:pt x="802392" y="580553"/>
                    </a:cubicBezTo>
                    <a:cubicBezTo>
                      <a:pt x="794394" y="689153"/>
                      <a:pt x="776294" y="796070"/>
                      <a:pt x="748091" y="901303"/>
                    </a:cubicBezTo>
                    <a:cubicBezTo>
                      <a:pt x="710629" y="1039368"/>
                      <a:pt x="655908" y="1170699"/>
                      <a:pt x="584770" y="1294453"/>
                    </a:cubicBezTo>
                    <a:cubicBezTo>
                      <a:pt x="532575" y="1383270"/>
                      <a:pt x="473644" y="1467035"/>
                      <a:pt x="406716" y="15461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g8e3d9efbf1_2_48"/>
              <p:cNvSpPr/>
              <p:nvPr/>
            </p:nvSpPr>
            <p:spPr>
              <a:xfrm>
                <a:off x="2948933" y="1703539"/>
                <a:ext cx="1098632" cy="938678"/>
              </a:xfrm>
              <a:custGeom>
                <a:rect b="b" l="l" r="r" t="t"/>
                <a:pathLst>
                  <a:path extrusionOk="0" h="938677" w="1098631">
                    <a:moveTo>
                      <a:pt x="655812" y="0"/>
                    </a:moveTo>
                    <a:cubicBezTo>
                      <a:pt x="902057" y="266029"/>
                      <a:pt x="1050646" y="577518"/>
                      <a:pt x="1100316" y="939941"/>
                    </a:cubicBezTo>
                    <a:cubicBezTo>
                      <a:pt x="1088950" y="922261"/>
                      <a:pt x="1079269" y="907950"/>
                      <a:pt x="1069588" y="893217"/>
                    </a:cubicBezTo>
                    <a:cubicBezTo>
                      <a:pt x="1019918" y="820396"/>
                      <a:pt x="961408" y="755993"/>
                      <a:pt x="886061" y="708849"/>
                    </a:cubicBezTo>
                    <a:cubicBezTo>
                      <a:pt x="825868" y="670965"/>
                      <a:pt x="760203" y="648656"/>
                      <a:pt x="689065" y="641079"/>
                    </a:cubicBezTo>
                    <a:cubicBezTo>
                      <a:pt x="574993" y="629293"/>
                      <a:pt x="466813" y="654128"/>
                      <a:pt x="361580" y="695379"/>
                    </a:cubicBezTo>
                    <a:cubicBezTo>
                      <a:pt x="318224" y="712217"/>
                      <a:pt x="276131" y="733684"/>
                      <a:pt x="233196" y="752626"/>
                    </a:cubicBezTo>
                    <a:cubicBezTo>
                      <a:pt x="229408" y="754310"/>
                      <a:pt x="225619" y="756414"/>
                      <a:pt x="220568" y="758940"/>
                    </a:cubicBezTo>
                    <a:cubicBezTo>
                      <a:pt x="146905" y="666335"/>
                      <a:pt x="73242" y="574151"/>
                      <a:pt x="0" y="481967"/>
                    </a:cubicBezTo>
                    <a:cubicBezTo>
                      <a:pt x="49249" y="420090"/>
                      <a:pt x="539214" y="59772"/>
                      <a:pt x="6558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g8e3d9efbf1_2_48"/>
              <p:cNvSpPr/>
              <p:nvPr/>
            </p:nvSpPr>
            <p:spPr>
              <a:xfrm>
                <a:off x="1457151" y="1173205"/>
                <a:ext cx="1304889" cy="614560"/>
              </a:xfrm>
              <a:custGeom>
                <a:rect b="b" l="l" r="r" t="t"/>
                <a:pathLst>
                  <a:path extrusionOk="0" h="614560" w="1304888">
                    <a:moveTo>
                      <a:pt x="0" y="269357"/>
                    </a:moveTo>
                    <a:cubicBezTo>
                      <a:pt x="37463" y="247469"/>
                      <a:pt x="74084" y="224738"/>
                      <a:pt x="111968" y="204113"/>
                    </a:cubicBezTo>
                    <a:cubicBezTo>
                      <a:pt x="248771" y="129187"/>
                      <a:pt x="393150" y="74466"/>
                      <a:pt x="545528" y="40370"/>
                    </a:cubicBezTo>
                    <a:cubicBezTo>
                      <a:pt x="617507" y="23954"/>
                      <a:pt x="689907" y="10905"/>
                      <a:pt x="763570" y="6696"/>
                    </a:cubicBezTo>
                    <a:cubicBezTo>
                      <a:pt x="831340" y="2907"/>
                      <a:pt x="899531" y="-1302"/>
                      <a:pt x="967301" y="382"/>
                    </a:cubicBezTo>
                    <a:cubicBezTo>
                      <a:pt x="1030441" y="1645"/>
                      <a:pt x="1093160" y="9642"/>
                      <a:pt x="1155879" y="15956"/>
                    </a:cubicBezTo>
                    <a:cubicBezTo>
                      <a:pt x="1163035" y="16798"/>
                      <a:pt x="1171453" y="21849"/>
                      <a:pt x="1176504" y="27742"/>
                    </a:cubicBezTo>
                    <a:cubicBezTo>
                      <a:pt x="1231226" y="88356"/>
                      <a:pt x="1274581" y="156126"/>
                      <a:pt x="1296470" y="236104"/>
                    </a:cubicBezTo>
                    <a:cubicBezTo>
                      <a:pt x="1333091" y="368276"/>
                      <a:pt x="1286789" y="506763"/>
                      <a:pt x="1177346" y="588844"/>
                    </a:cubicBezTo>
                    <a:cubicBezTo>
                      <a:pt x="1158825" y="602735"/>
                      <a:pt x="1139462" y="620414"/>
                      <a:pt x="1113786" y="614521"/>
                    </a:cubicBezTo>
                    <a:cubicBezTo>
                      <a:pt x="1095265" y="610733"/>
                      <a:pt x="1075902" y="604419"/>
                      <a:pt x="1059906" y="594737"/>
                    </a:cubicBezTo>
                    <a:cubicBezTo>
                      <a:pt x="1010657" y="564851"/>
                      <a:pt x="962250" y="532860"/>
                      <a:pt x="913843" y="500870"/>
                    </a:cubicBezTo>
                    <a:cubicBezTo>
                      <a:pt x="818712" y="437730"/>
                      <a:pt x="720214" y="380904"/>
                      <a:pt x="612877" y="340495"/>
                    </a:cubicBezTo>
                    <a:cubicBezTo>
                      <a:pt x="524902" y="307241"/>
                      <a:pt x="434402" y="284511"/>
                      <a:pt x="340955" y="272304"/>
                    </a:cubicBezTo>
                    <a:cubicBezTo>
                      <a:pt x="253822" y="260938"/>
                      <a:pt x="166689" y="260097"/>
                      <a:pt x="79556" y="265148"/>
                    </a:cubicBezTo>
                    <a:cubicBezTo>
                      <a:pt x="53458" y="266832"/>
                      <a:pt x="27361" y="270199"/>
                      <a:pt x="1263" y="273146"/>
                    </a:cubicBezTo>
                    <a:cubicBezTo>
                      <a:pt x="1263" y="271883"/>
                      <a:pt x="421" y="270620"/>
                      <a:pt x="0" y="2693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g8e3d9efbf1_2_48"/>
              <p:cNvSpPr/>
              <p:nvPr/>
            </p:nvSpPr>
            <p:spPr>
              <a:xfrm>
                <a:off x="2629867" y="1203472"/>
                <a:ext cx="921841" cy="917631"/>
              </a:xfrm>
              <a:custGeom>
                <a:rect b="b" l="l" r="r" t="t"/>
                <a:pathLst>
                  <a:path extrusionOk="0" h="917631" w="921840">
                    <a:moveTo>
                      <a:pt x="255506" y="917631"/>
                    </a:moveTo>
                    <a:cubicBezTo>
                      <a:pt x="170477" y="838496"/>
                      <a:pt x="85870" y="759361"/>
                      <a:pt x="0" y="679384"/>
                    </a:cubicBezTo>
                    <a:cubicBezTo>
                      <a:pt x="8419" y="670544"/>
                      <a:pt x="16416" y="662547"/>
                      <a:pt x="23993" y="654549"/>
                    </a:cubicBezTo>
                    <a:cubicBezTo>
                      <a:pt x="69454" y="607405"/>
                      <a:pt x="111547" y="557314"/>
                      <a:pt x="143117" y="499646"/>
                    </a:cubicBezTo>
                    <a:cubicBezTo>
                      <a:pt x="199943" y="396518"/>
                      <a:pt x="203310" y="289180"/>
                      <a:pt x="163742" y="179738"/>
                    </a:cubicBezTo>
                    <a:cubicBezTo>
                      <a:pt x="143959" y="124596"/>
                      <a:pt x="116177" y="73242"/>
                      <a:pt x="84186" y="24414"/>
                    </a:cubicBezTo>
                    <a:cubicBezTo>
                      <a:pt x="79556" y="17258"/>
                      <a:pt x="74926" y="9681"/>
                      <a:pt x="68191" y="0"/>
                    </a:cubicBezTo>
                    <a:cubicBezTo>
                      <a:pt x="93447" y="5472"/>
                      <a:pt x="116177" y="9681"/>
                      <a:pt x="138487" y="15154"/>
                    </a:cubicBezTo>
                    <a:cubicBezTo>
                      <a:pt x="314436" y="57668"/>
                      <a:pt x="479441" y="126280"/>
                      <a:pt x="633502" y="221410"/>
                    </a:cubicBezTo>
                    <a:cubicBezTo>
                      <a:pt x="736631" y="285392"/>
                      <a:pt x="831340" y="359476"/>
                      <a:pt x="918473" y="443662"/>
                    </a:cubicBezTo>
                    <a:cubicBezTo>
                      <a:pt x="926892" y="452081"/>
                      <a:pt x="926471" y="455448"/>
                      <a:pt x="915527" y="460920"/>
                    </a:cubicBezTo>
                    <a:cubicBezTo>
                      <a:pt x="743786" y="540476"/>
                      <a:pt x="593093" y="652023"/>
                      <a:pt x="445346" y="768200"/>
                    </a:cubicBezTo>
                    <a:cubicBezTo>
                      <a:pt x="384732" y="816187"/>
                      <a:pt x="324117" y="864173"/>
                      <a:pt x="263924" y="912159"/>
                    </a:cubicBezTo>
                    <a:cubicBezTo>
                      <a:pt x="261399" y="913843"/>
                      <a:pt x="258873" y="915527"/>
                      <a:pt x="255506" y="9176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_Images &amp; Contents">
  <p:cSld name="32_Images &amp; Contents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e3d9efbf1_2_64"/>
          <p:cNvSpPr/>
          <p:nvPr>
            <p:ph idx="2" type="pic"/>
          </p:nvPr>
        </p:nvSpPr>
        <p:spPr>
          <a:xfrm>
            <a:off x="4227514" y="0"/>
            <a:ext cx="796448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 slide layout">
  <p:cSld name="4_Image slide layou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e3d9efbf1_2_66"/>
          <p:cNvSpPr/>
          <p:nvPr/>
        </p:nvSpPr>
        <p:spPr>
          <a:xfrm>
            <a:off x="7516166" y="1796911"/>
            <a:ext cx="4675833" cy="322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8e3d9efbf1_2_66"/>
          <p:cNvSpPr/>
          <p:nvPr>
            <p:ph idx="2" type="pic"/>
          </p:nvPr>
        </p:nvSpPr>
        <p:spPr>
          <a:xfrm>
            <a:off x="5751187" y="312069"/>
            <a:ext cx="3314090" cy="62338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tyle slide layout">
  <p:cSld name="3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tyle slide layout">
  <p:cSld name="4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 slide layout">
  <p:cSld name="2_Image slide layou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g8e3d9efbf1_2_71"/>
          <p:cNvGrpSpPr/>
          <p:nvPr/>
        </p:nvGrpSpPr>
        <p:grpSpPr>
          <a:xfrm>
            <a:off x="542195" y="1687115"/>
            <a:ext cx="4921109" cy="2703816"/>
            <a:chOff x="-548507" y="477868"/>
            <a:chExt cx="11570450" cy="6357177"/>
          </a:xfrm>
        </p:grpSpPr>
        <p:sp>
          <p:nvSpPr>
            <p:cNvPr id="255" name="Google Shape;255;g8e3d9efbf1_2_71"/>
            <p:cNvSpPr/>
            <p:nvPr/>
          </p:nvSpPr>
          <p:spPr>
            <a:xfrm>
              <a:off x="-482765" y="6440599"/>
              <a:ext cx="11438966" cy="394446"/>
            </a:xfrm>
            <a:custGeom>
              <a:rect b="b" l="l" r="r" t="t"/>
              <a:pathLst>
                <a:path extrusionOk="0" h="57150" w="16573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8e3d9efbf1_2_71"/>
            <p:cNvSpPr/>
            <p:nvPr/>
          </p:nvSpPr>
          <p:spPr>
            <a:xfrm>
              <a:off x="700575" y="477868"/>
              <a:ext cx="9072285" cy="5916709"/>
            </a:xfrm>
            <a:custGeom>
              <a:rect b="b" l="l" r="r" t="t"/>
              <a:pathLst>
                <a:path extrusionOk="0" h="857250" w="13144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8e3d9efbf1_2_71"/>
            <p:cNvSpPr/>
            <p:nvPr/>
          </p:nvSpPr>
          <p:spPr>
            <a:xfrm>
              <a:off x="1088451" y="839448"/>
              <a:ext cx="8283390" cy="5062073"/>
            </a:xfrm>
            <a:custGeom>
              <a:rect b="b" l="l" r="r" t="t"/>
              <a:pathLst>
                <a:path extrusionOk="0" h="733425" w="1200150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8e3d9efbf1_2_71"/>
            <p:cNvSpPr/>
            <p:nvPr/>
          </p:nvSpPr>
          <p:spPr>
            <a:xfrm>
              <a:off x="-548507" y="6164484"/>
              <a:ext cx="11570450" cy="460187"/>
            </a:xfrm>
            <a:custGeom>
              <a:rect b="b" l="l" r="r" t="t"/>
              <a:pathLst>
                <a:path extrusionOk="0" h="66675" w="1676400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8e3d9efbf1_2_71"/>
            <p:cNvSpPr/>
            <p:nvPr/>
          </p:nvSpPr>
          <p:spPr>
            <a:xfrm>
              <a:off x="4438629" y="6215033"/>
              <a:ext cx="1618413" cy="184076"/>
            </a:xfrm>
            <a:custGeom>
              <a:rect b="b" l="l" r="r" t="t"/>
              <a:pathLst>
                <a:path extrusionOk="0" h="184076" w="1618413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0" name="Google Shape;260;g8e3d9efbf1_2_71"/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61" name="Google Shape;261;g8e3d9efbf1_2_71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fmla="val 28154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g8e3d9efbf1_2_71"/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fmla="val 28154" name="adj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g8e3d9efbf1_2_71"/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4" name="Google Shape;264;g8e3d9efbf1_2_71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fmla="val 28154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g8e3d9efbf1_2_71"/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fmla="val 28154" name="adj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6" name="Google Shape;266;g8e3d9efbf1_2_71"/>
            <p:cNvSpPr/>
            <p:nvPr/>
          </p:nvSpPr>
          <p:spPr>
            <a:xfrm>
              <a:off x="3892805" y="496953"/>
              <a:ext cx="5479036" cy="5431217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g8e3d9efbf1_2_71"/>
          <p:cNvGrpSpPr/>
          <p:nvPr/>
        </p:nvGrpSpPr>
        <p:grpSpPr>
          <a:xfrm>
            <a:off x="-1" y="191592"/>
            <a:ext cx="11966714" cy="1052040"/>
            <a:chOff x="-1" y="191592"/>
            <a:chExt cx="11966714" cy="1052040"/>
          </a:xfrm>
        </p:grpSpPr>
        <p:sp>
          <p:nvSpPr>
            <p:cNvPr id="268" name="Google Shape;268;g8e3d9efbf1_2_71"/>
            <p:cNvSpPr/>
            <p:nvPr/>
          </p:nvSpPr>
          <p:spPr>
            <a:xfrm>
              <a:off x="-1" y="281043"/>
              <a:ext cx="11966714" cy="962589"/>
            </a:xfrm>
            <a:custGeom>
              <a:rect b="b" l="l" r="r" t="t"/>
              <a:pathLst>
                <a:path extrusionOk="0" h="962589" w="11847542">
                  <a:moveTo>
                    <a:pt x="0" y="0"/>
                  </a:moveTo>
                  <a:lnTo>
                    <a:pt x="11847542" y="0"/>
                  </a:lnTo>
                  <a:lnTo>
                    <a:pt x="11589026" y="962589"/>
                  </a:lnTo>
                  <a:lnTo>
                    <a:pt x="0" y="962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8e3d9efbf1_2_71"/>
            <p:cNvSpPr/>
            <p:nvPr/>
          </p:nvSpPr>
          <p:spPr>
            <a:xfrm>
              <a:off x="0" y="191592"/>
              <a:ext cx="11857382" cy="962589"/>
            </a:xfrm>
            <a:custGeom>
              <a:rect b="b" l="l" r="r" t="t"/>
              <a:pathLst>
                <a:path extrusionOk="0" h="962589" w="11857382">
                  <a:moveTo>
                    <a:pt x="0" y="0"/>
                  </a:moveTo>
                  <a:lnTo>
                    <a:pt x="11857382" y="0"/>
                  </a:lnTo>
                  <a:lnTo>
                    <a:pt x="11589026" y="962589"/>
                  </a:lnTo>
                  <a:lnTo>
                    <a:pt x="0" y="962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Google Shape;270;g8e3d9efbf1_2_71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71" name="Google Shape;271;g8e3d9efbf1_2_71"/>
          <p:cNvGrpSpPr/>
          <p:nvPr/>
        </p:nvGrpSpPr>
        <p:grpSpPr>
          <a:xfrm rot="10800000">
            <a:off x="9888842" y="-60041"/>
            <a:ext cx="1992162" cy="1644757"/>
            <a:chOff x="9706860" y="-200510"/>
            <a:chExt cx="2279524" cy="1882007"/>
          </a:xfrm>
        </p:grpSpPr>
        <p:sp>
          <p:nvSpPr>
            <p:cNvPr id="272" name="Google Shape;272;g8e3d9efbf1_2_71"/>
            <p:cNvSpPr/>
            <p:nvPr/>
          </p:nvSpPr>
          <p:spPr>
            <a:xfrm flipH="1" rot="-1800000">
              <a:off x="9813499" y="250390"/>
              <a:ext cx="2066245" cy="980207"/>
            </a:xfrm>
            <a:custGeom>
              <a:rect b="b" l="l" r="r" t="t"/>
              <a:pathLst>
                <a:path extrusionOk="0" h="10002" w="10201">
                  <a:moveTo>
                    <a:pt x="8262" y="423"/>
                  </a:moveTo>
                  <a:cubicBezTo>
                    <a:pt x="8283" y="442"/>
                    <a:pt x="8303" y="442"/>
                    <a:pt x="8324" y="442"/>
                  </a:cubicBezTo>
                  <a:cubicBezTo>
                    <a:pt x="8335" y="480"/>
                    <a:pt x="8335" y="480"/>
                    <a:pt x="8335" y="517"/>
                  </a:cubicBezTo>
                  <a:cubicBezTo>
                    <a:pt x="8303" y="537"/>
                    <a:pt x="8314" y="517"/>
                    <a:pt x="8303" y="592"/>
                  </a:cubicBezTo>
                  <a:lnTo>
                    <a:pt x="8345" y="592"/>
                  </a:lnTo>
                  <a:cubicBezTo>
                    <a:pt x="8355" y="630"/>
                    <a:pt x="8435" y="524"/>
                    <a:pt x="8414" y="543"/>
                  </a:cubicBezTo>
                  <a:cubicBezTo>
                    <a:pt x="8404" y="561"/>
                    <a:pt x="8312" y="750"/>
                    <a:pt x="8291" y="770"/>
                  </a:cubicBezTo>
                  <a:cubicBezTo>
                    <a:pt x="8312" y="825"/>
                    <a:pt x="8250" y="855"/>
                    <a:pt x="8230" y="930"/>
                  </a:cubicBezTo>
                  <a:cubicBezTo>
                    <a:pt x="8272" y="950"/>
                    <a:pt x="8283" y="987"/>
                    <a:pt x="8324" y="1005"/>
                  </a:cubicBezTo>
                  <a:cubicBezTo>
                    <a:pt x="8335" y="968"/>
                    <a:pt x="8335" y="930"/>
                    <a:pt x="8345" y="875"/>
                  </a:cubicBezTo>
                  <a:lnTo>
                    <a:pt x="8355" y="875"/>
                  </a:lnTo>
                  <a:lnTo>
                    <a:pt x="8355" y="893"/>
                  </a:lnTo>
                  <a:cubicBezTo>
                    <a:pt x="8386" y="987"/>
                    <a:pt x="8366" y="1119"/>
                    <a:pt x="8376" y="1212"/>
                  </a:cubicBezTo>
                  <a:lnTo>
                    <a:pt x="8355" y="1212"/>
                  </a:lnTo>
                  <a:cubicBezTo>
                    <a:pt x="8345" y="1212"/>
                    <a:pt x="8345" y="1212"/>
                    <a:pt x="8324" y="1231"/>
                  </a:cubicBezTo>
                  <a:lnTo>
                    <a:pt x="8324" y="1288"/>
                  </a:lnTo>
                  <a:cubicBezTo>
                    <a:pt x="8314" y="1306"/>
                    <a:pt x="8084" y="1607"/>
                    <a:pt x="8084" y="1607"/>
                  </a:cubicBezTo>
                  <a:lnTo>
                    <a:pt x="8126" y="1607"/>
                  </a:lnTo>
                  <a:cubicBezTo>
                    <a:pt x="8157" y="1532"/>
                    <a:pt x="8240" y="1569"/>
                    <a:pt x="8293" y="1589"/>
                  </a:cubicBezTo>
                  <a:cubicBezTo>
                    <a:pt x="8293" y="1644"/>
                    <a:pt x="8283" y="1663"/>
                    <a:pt x="8293" y="1682"/>
                  </a:cubicBezTo>
                  <a:cubicBezTo>
                    <a:pt x="8314" y="1738"/>
                    <a:pt x="8324" y="1776"/>
                    <a:pt x="8366" y="1776"/>
                  </a:cubicBezTo>
                  <a:cubicBezTo>
                    <a:pt x="8407" y="1738"/>
                    <a:pt x="8542" y="1813"/>
                    <a:pt x="8584" y="1682"/>
                  </a:cubicBezTo>
                  <a:cubicBezTo>
                    <a:pt x="8605" y="1626"/>
                    <a:pt x="8594" y="1589"/>
                    <a:pt x="8636" y="1569"/>
                  </a:cubicBezTo>
                  <a:cubicBezTo>
                    <a:pt x="8667" y="1532"/>
                    <a:pt x="8667" y="1569"/>
                    <a:pt x="8698" y="1589"/>
                  </a:cubicBezTo>
                  <a:cubicBezTo>
                    <a:pt x="8698" y="1532"/>
                    <a:pt x="8678" y="1550"/>
                    <a:pt x="8709" y="1532"/>
                  </a:cubicBezTo>
                  <a:cubicBezTo>
                    <a:pt x="8719" y="1569"/>
                    <a:pt x="8792" y="1589"/>
                    <a:pt x="8855" y="1607"/>
                  </a:cubicBezTo>
                  <a:cubicBezTo>
                    <a:pt x="8855" y="1776"/>
                    <a:pt x="8845" y="1870"/>
                    <a:pt x="8802" y="1982"/>
                  </a:cubicBezTo>
                  <a:cubicBezTo>
                    <a:pt x="8792" y="2020"/>
                    <a:pt x="8761" y="2020"/>
                    <a:pt x="8740" y="2077"/>
                  </a:cubicBezTo>
                  <a:lnTo>
                    <a:pt x="8740" y="2133"/>
                  </a:lnTo>
                  <a:cubicBezTo>
                    <a:pt x="8824" y="2208"/>
                    <a:pt x="8938" y="2189"/>
                    <a:pt x="9032" y="2208"/>
                  </a:cubicBezTo>
                  <a:cubicBezTo>
                    <a:pt x="9042" y="2433"/>
                    <a:pt x="9053" y="2565"/>
                    <a:pt x="9011" y="2771"/>
                  </a:cubicBezTo>
                  <a:cubicBezTo>
                    <a:pt x="9011" y="2828"/>
                    <a:pt x="9053" y="2865"/>
                    <a:pt x="9011" y="2940"/>
                  </a:cubicBezTo>
                  <a:cubicBezTo>
                    <a:pt x="9001" y="2940"/>
                    <a:pt x="8990" y="2940"/>
                    <a:pt x="8980" y="2959"/>
                  </a:cubicBezTo>
                  <a:cubicBezTo>
                    <a:pt x="8980" y="2978"/>
                    <a:pt x="9001" y="2959"/>
                    <a:pt x="8990" y="2997"/>
                  </a:cubicBezTo>
                  <a:cubicBezTo>
                    <a:pt x="8980" y="2997"/>
                    <a:pt x="8970" y="3016"/>
                    <a:pt x="8970" y="3034"/>
                  </a:cubicBezTo>
                  <a:cubicBezTo>
                    <a:pt x="9053" y="3034"/>
                    <a:pt x="9094" y="3072"/>
                    <a:pt x="9157" y="3016"/>
                  </a:cubicBezTo>
                  <a:cubicBezTo>
                    <a:pt x="9167" y="3109"/>
                    <a:pt x="9198" y="3166"/>
                    <a:pt x="9250" y="3166"/>
                  </a:cubicBezTo>
                  <a:cubicBezTo>
                    <a:pt x="9281" y="3223"/>
                    <a:pt x="9323" y="3166"/>
                    <a:pt x="9386" y="3147"/>
                  </a:cubicBezTo>
                  <a:lnTo>
                    <a:pt x="9386" y="3166"/>
                  </a:lnTo>
                  <a:lnTo>
                    <a:pt x="9397" y="3166"/>
                  </a:lnTo>
                  <a:cubicBezTo>
                    <a:pt x="9386" y="3260"/>
                    <a:pt x="9397" y="3260"/>
                    <a:pt x="9407" y="3316"/>
                  </a:cubicBezTo>
                  <a:cubicBezTo>
                    <a:pt x="9418" y="3316"/>
                    <a:pt x="9428" y="3298"/>
                    <a:pt x="9438" y="3298"/>
                  </a:cubicBezTo>
                  <a:cubicBezTo>
                    <a:pt x="9438" y="3185"/>
                    <a:pt x="9438" y="3091"/>
                    <a:pt x="9490" y="3072"/>
                  </a:cubicBezTo>
                  <a:cubicBezTo>
                    <a:pt x="9511" y="3109"/>
                    <a:pt x="9522" y="3128"/>
                    <a:pt x="9542" y="3128"/>
                  </a:cubicBezTo>
                  <a:cubicBezTo>
                    <a:pt x="9553" y="3072"/>
                    <a:pt x="9542" y="2964"/>
                    <a:pt x="9563" y="2927"/>
                  </a:cubicBezTo>
                  <a:cubicBezTo>
                    <a:pt x="9584" y="2945"/>
                    <a:pt x="9563" y="3072"/>
                    <a:pt x="9594" y="3054"/>
                  </a:cubicBezTo>
                  <a:cubicBezTo>
                    <a:pt x="9605" y="3147"/>
                    <a:pt x="9615" y="3091"/>
                    <a:pt x="9625" y="3128"/>
                  </a:cubicBezTo>
                  <a:cubicBezTo>
                    <a:pt x="9625" y="3166"/>
                    <a:pt x="9686" y="3182"/>
                    <a:pt x="9686" y="3220"/>
                  </a:cubicBezTo>
                  <a:cubicBezTo>
                    <a:pt x="9707" y="3239"/>
                    <a:pt x="9688" y="3281"/>
                    <a:pt x="9688" y="3316"/>
                  </a:cubicBezTo>
                  <a:lnTo>
                    <a:pt x="9688" y="3429"/>
                  </a:lnTo>
                  <a:cubicBezTo>
                    <a:pt x="9698" y="3447"/>
                    <a:pt x="9802" y="3489"/>
                    <a:pt x="9812" y="3527"/>
                  </a:cubicBezTo>
                  <a:cubicBezTo>
                    <a:pt x="9781" y="3564"/>
                    <a:pt x="9715" y="3586"/>
                    <a:pt x="9698" y="3598"/>
                  </a:cubicBezTo>
                  <a:cubicBezTo>
                    <a:pt x="9681" y="3610"/>
                    <a:pt x="9705" y="3598"/>
                    <a:pt x="9709" y="3598"/>
                  </a:cubicBezTo>
                  <a:cubicBezTo>
                    <a:pt x="9719" y="3579"/>
                    <a:pt x="9719" y="3579"/>
                    <a:pt x="9740" y="3579"/>
                  </a:cubicBezTo>
                  <a:lnTo>
                    <a:pt x="9740" y="3691"/>
                  </a:lnTo>
                  <a:cubicBezTo>
                    <a:pt x="9729" y="3711"/>
                    <a:pt x="9729" y="3711"/>
                    <a:pt x="9709" y="3730"/>
                  </a:cubicBezTo>
                  <a:cubicBezTo>
                    <a:pt x="9698" y="3711"/>
                    <a:pt x="9698" y="3711"/>
                    <a:pt x="9688" y="3691"/>
                  </a:cubicBezTo>
                  <a:cubicBezTo>
                    <a:pt x="9677" y="3730"/>
                    <a:pt x="9665" y="3815"/>
                    <a:pt x="9665" y="3833"/>
                  </a:cubicBezTo>
                  <a:cubicBezTo>
                    <a:pt x="9655" y="3815"/>
                    <a:pt x="9667" y="3730"/>
                    <a:pt x="9646" y="3730"/>
                  </a:cubicBezTo>
                  <a:cubicBezTo>
                    <a:pt x="9646" y="3805"/>
                    <a:pt x="9605" y="3917"/>
                    <a:pt x="9553" y="3955"/>
                  </a:cubicBezTo>
                  <a:cubicBezTo>
                    <a:pt x="9615" y="4105"/>
                    <a:pt x="9584" y="4143"/>
                    <a:pt x="9574" y="4349"/>
                  </a:cubicBezTo>
                  <a:cubicBezTo>
                    <a:pt x="9542" y="4330"/>
                    <a:pt x="9469" y="4295"/>
                    <a:pt x="9438" y="4312"/>
                  </a:cubicBezTo>
                  <a:cubicBezTo>
                    <a:pt x="9407" y="4329"/>
                    <a:pt x="9395" y="4413"/>
                    <a:pt x="9385" y="4451"/>
                  </a:cubicBezTo>
                  <a:cubicBezTo>
                    <a:pt x="9416" y="4508"/>
                    <a:pt x="9449" y="4481"/>
                    <a:pt x="9459" y="4574"/>
                  </a:cubicBezTo>
                  <a:cubicBezTo>
                    <a:pt x="9480" y="4556"/>
                    <a:pt x="9501" y="4556"/>
                    <a:pt x="9522" y="4574"/>
                  </a:cubicBezTo>
                  <a:lnTo>
                    <a:pt x="9522" y="4593"/>
                  </a:lnTo>
                  <a:cubicBezTo>
                    <a:pt x="9470" y="4593"/>
                    <a:pt x="9428" y="4613"/>
                    <a:pt x="9407" y="4688"/>
                  </a:cubicBezTo>
                  <a:cubicBezTo>
                    <a:pt x="9397" y="4706"/>
                    <a:pt x="9397" y="4706"/>
                    <a:pt x="9397" y="4743"/>
                  </a:cubicBezTo>
                  <a:cubicBezTo>
                    <a:pt x="9438" y="4800"/>
                    <a:pt x="9490" y="4857"/>
                    <a:pt x="9532" y="4912"/>
                  </a:cubicBezTo>
                  <a:cubicBezTo>
                    <a:pt x="9553" y="4988"/>
                    <a:pt x="9522" y="4969"/>
                    <a:pt x="9553" y="5007"/>
                  </a:cubicBezTo>
                  <a:cubicBezTo>
                    <a:pt x="9605" y="5063"/>
                    <a:pt x="9667" y="5026"/>
                    <a:pt x="9688" y="5138"/>
                  </a:cubicBezTo>
                  <a:cubicBezTo>
                    <a:pt x="9729" y="5251"/>
                    <a:pt x="9667" y="5364"/>
                    <a:pt x="9657" y="5496"/>
                  </a:cubicBezTo>
                  <a:cubicBezTo>
                    <a:pt x="9698" y="5496"/>
                    <a:pt x="9729" y="5457"/>
                    <a:pt x="9771" y="5439"/>
                  </a:cubicBezTo>
                  <a:lnTo>
                    <a:pt x="9771" y="5382"/>
                  </a:lnTo>
                  <a:cubicBezTo>
                    <a:pt x="9761" y="5364"/>
                    <a:pt x="9761" y="5364"/>
                    <a:pt x="9750" y="5326"/>
                  </a:cubicBezTo>
                  <a:lnTo>
                    <a:pt x="9781" y="5326"/>
                  </a:lnTo>
                  <a:cubicBezTo>
                    <a:pt x="9802" y="5382"/>
                    <a:pt x="9813" y="5401"/>
                    <a:pt x="9865" y="5401"/>
                  </a:cubicBezTo>
                  <a:lnTo>
                    <a:pt x="10042" y="5391"/>
                  </a:lnTo>
                  <a:cubicBezTo>
                    <a:pt x="10094" y="5414"/>
                    <a:pt x="10057" y="5619"/>
                    <a:pt x="10081" y="5686"/>
                  </a:cubicBezTo>
                  <a:cubicBezTo>
                    <a:pt x="10105" y="5753"/>
                    <a:pt x="10188" y="5693"/>
                    <a:pt x="10188" y="5795"/>
                  </a:cubicBezTo>
                  <a:cubicBezTo>
                    <a:pt x="10219" y="5889"/>
                    <a:pt x="10188" y="6078"/>
                    <a:pt x="10177" y="6153"/>
                  </a:cubicBezTo>
                  <a:cubicBezTo>
                    <a:pt x="10157" y="6115"/>
                    <a:pt x="10158" y="6036"/>
                    <a:pt x="10137" y="6016"/>
                  </a:cubicBezTo>
                  <a:cubicBezTo>
                    <a:pt x="10085" y="5998"/>
                    <a:pt x="10011" y="6096"/>
                    <a:pt x="9949" y="6096"/>
                  </a:cubicBezTo>
                  <a:cubicBezTo>
                    <a:pt x="9899" y="6112"/>
                    <a:pt x="9957" y="5988"/>
                    <a:pt x="9893" y="6004"/>
                  </a:cubicBezTo>
                  <a:cubicBezTo>
                    <a:pt x="9829" y="6020"/>
                    <a:pt x="9660" y="6120"/>
                    <a:pt x="9610" y="6190"/>
                  </a:cubicBezTo>
                  <a:cubicBezTo>
                    <a:pt x="9589" y="6247"/>
                    <a:pt x="9553" y="6453"/>
                    <a:pt x="9532" y="6528"/>
                  </a:cubicBezTo>
                  <a:cubicBezTo>
                    <a:pt x="9522" y="6528"/>
                    <a:pt x="9501" y="6548"/>
                    <a:pt x="9490" y="6566"/>
                  </a:cubicBezTo>
                  <a:cubicBezTo>
                    <a:pt x="9574" y="6660"/>
                    <a:pt x="9501" y="6866"/>
                    <a:pt x="9490" y="6979"/>
                  </a:cubicBezTo>
                  <a:cubicBezTo>
                    <a:pt x="9522" y="6979"/>
                    <a:pt x="9563" y="6998"/>
                    <a:pt x="9594" y="7016"/>
                  </a:cubicBezTo>
                  <a:cubicBezTo>
                    <a:pt x="9594" y="7016"/>
                    <a:pt x="9584" y="7036"/>
                    <a:pt x="9584" y="7054"/>
                  </a:cubicBezTo>
                  <a:cubicBezTo>
                    <a:pt x="9480" y="7110"/>
                    <a:pt x="9428" y="7130"/>
                    <a:pt x="9438" y="7411"/>
                  </a:cubicBezTo>
                  <a:cubicBezTo>
                    <a:pt x="9480" y="7468"/>
                    <a:pt x="9407" y="7598"/>
                    <a:pt x="9428" y="7674"/>
                  </a:cubicBezTo>
                  <a:cubicBezTo>
                    <a:pt x="9438" y="7730"/>
                    <a:pt x="9459" y="7749"/>
                    <a:pt x="9459" y="7862"/>
                  </a:cubicBezTo>
                  <a:cubicBezTo>
                    <a:pt x="9438" y="7881"/>
                    <a:pt x="9418" y="7899"/>
                    <a:pt x="9407" y="7918"/>
                  </a:cubicBezTo>
                  <a:cubicBezTo>
                    <a:pt x="9323" y="7881"/>
                    <a:pt x="9344" y="7843"/>
                    <a:pt x="9302" y="7730"/>
                  </a:cubicBezTo>
                  <a:cubicBezTo>
                    <a:pt x="9250" y="7787"/>
                    <a:pt x="9167" y="7655"/>
                    <a:pt x="9126" y="7580"/>
                  </a:cubicBezTo>
                  <a:lnTo>
                    <a:pt x="9126" y="7543"/>
                  </a:lnTo>
                  <a:lnTo>
                    <a:pt x="9167" y="7543"/>
                  </a:lnTo>
                  <a:lnTo>
                    <a:pt x="9167" y="7524"/>
                  </a:lnTo>
                  <a:lnTo>
                    <a:pt x="9146" y="7524"/>
                  </a:lnTo>
                  <a:cubicBezTo>
                    <a:pt x="9136" y="7524"/>
                    <a:pt x="9094" y="7543"/>
                    <a:pt x="9084" y="7543"/>
                  </a:cubicBezTo>
                  <a:cubicBezTo>
                    <a:pt x="9094" y="7598"/>
                    <a:pt x="9094" y="7598"/>
                    <a:pt x="9105" y="7618"/>
                  </a:cubicBezTo>
                  <a:cubicBezTo>
                    <a:pt x="9084" y="7637"/>
                    <a:pt x="9084" y="7637"/>
                    <a:pt x="9063" y="7637"/>
                  </a:cubicBezTo>
                  <a:cubicBezTo>
                    <a:pt x="9105" y="7749"/>
                    <a:pt x="9074" y="7824"/>
                    <a:pt x="9167" y="7918"/>
                  </a:cubicBezTo>
                  <a:cubicBezTo>
                    <a:pt x="9167" y="7956"/>
                    <a:pt x="9177" y="8087"/>
                    <a:pt x="9167" y="8125"/>
                  </a:cubicBezTo>
                  <a:cubicBezTo>
                    <a:pt x="9146" y="8182"/>
                    <a:pt x="9126" y="8200"/>
                    <a:pt x="9105" y="8237"/>
                  </a:cubicBezTo>
                  <a:cubicBezTo>
                    <a:pt x="9042" y="8237"/>
                    <a:pt x="8970" y="8275"/>
                    <a:pt x="8928" y="8219"/>
                  </a:cubicBezTo>
                  <a:cubicBezTo>
                    <a:pt x="8897" y="8200"/>
                    <a:pt x="8897" y="8162"/>
                    <a:pt x="8866" y="8125"/>
                  </a:cubicBezTo>
                  <a:cubicBezTo>
                    <a:pt x="8845" y="8144"/>
                    <a:pt x="8824" y="8162"/>
                    <a:pt x="8802" y="8182"/>
                  </a:cubicBezTo>
                  <a:cubicBezTo>
                    <a:pt x="8834" y="8219"/>
                    <a:pt x="8876" y="8481"/>
                    <a:pt x="8845" y="8575"/>
                  </a:cubicBezTo>
                  <a:cubicBezTo>
                    <a:pt x="8834" y="8632"/>
                    <a:pt x="8834" y="8632"/>
                    <a:pt x="8814" y="8650"/>
                  </a:cubicBezTo>
                  <a:cubicBezTo>
                    <a:pt x="8781" y="8707"/>
                    <a:pt x="8657" y="8726"/>
                    <a:pt x="8615" y="8670"/>
                  </a:cubicBezTo>
                  <a:cubicBezTo>
                    <a:pt x="8542" y="8632"/>
                    <a:pt x="8490" y="8369"/>
                    <a:pt x="8470" y="8237"/>
                  </a:cubicBezTo>
                  <a:cubicBezTo>
                    <a:pt x="8449" y="8162"/>
                    <a:pt x="8470" y="8050"/>
                    <a:pt x="8459" y="7993"/>
                  </a:cubicBezTo>
                  <a:lnTo>
                    <a:pt x="8418" y="7993"/>
                  </a:lnTo>
                  <a:cubicBezTo>
                    <a:pt x="8376" y="8031"/>
                    <a:pt x="8283" y="7993"/>
                    <a:pt x="8240" y="7993"/>
                  </a:cubicBezTo>
                  <a:cubicBezTo>
                    <a:pt x="8219" y="7881"/>
                    <a:pt x="8209" y="7768"/>
                    <a:pt x="8136" y="7768"/>
                  </a:cubicBezTo>
                  <a:cubicBezTo>
                    <a:pt x="8115" y="7730"/>
                    <a:pt x="8053" y="7712"/>
                    <a:pt x="8042" y="7712"/>
                  </a:cubicBezTo>
                  <a:cubicBezTo>
                    <a:pt x="8022" y="7730"/>
                    <a:pt x="8001" y="7768"/>
                    <a:pt x="7980" y="7787"/>
                  </a:cubicBezTo>
                  <a:cubicBezTo>
                    <a:pt x="7970" y="7937"/>
                    <a:pt x="7980" y="8013"/>
                    <a:pt x="7990" y="8106"/>
                  </a:cubicBezTo>
                  <a:cubicBezTo>
                    <a:pt x="7980" y="8200"/>
                    <a:pt x="7949" y="8294"/>
                    <a:pt x="7949" y="8406"/>
                  </a:cubicBezTo>
                  <a:cubicBezTo>
                    <a:pt x="7928" y="8406"/>
                    <a:pt x="7907" y="8406"/>
                    <a:pt x="7887" y="8426"/>
                  </a:cubicBezTo>
                  <a:cubicBezTo>
                    <a:pt x="7876" y="8463"/>
                    <a:pt x="7855" y="8501"/>
                    <a:pt x="7845" y="8538"/>
                  </a:cubicBezTo>
                  <a:lnTo>
                    <a:pt x="7835" y="8538"/>
                  </a:lnTo>
                  <a:lnTo>
                    <a:pt x="7835" y="8481"/>
                  </a:lnTo>
                  <a:cubicBezTo>
                    <a:pt x="7824" y="8463"/>
                    <a:pt x="7845" y="8444"/>
                    <a:pt x="7855" y="8426"/>
                  </a:cubicBezTo>
                  <a:cubicBezTo>
                    <a:pt x="7762" y="8388"/>
                    <a:pt x="7710" y="8351"/>
                    <a:pt x="7678" y="8182"/>
                  </a:cubicBezTo>
                  <a:cubicBezTo>
                    <a:pt x="7605" y="8182"/>
                    <a:pt x="7594" y="8182"/>
                    <a:pt x="7563" y="8087"/>
                  </a:cubicBezTo>
                  <a:cubicBezTo>
                    <a:pt x="7542" y="8125"/>
                    <a:pt x="7542" y="8125"/>
                    <a:pt x="7501" y="8144"/>
                  </a:cubicBezTo>
                  <a:cubicBezTo>
                    <a:pt x="7491" y="8125"/>
                    <a:pt x="7470" y="8068"/>
                    <a:pt x="7470" y="8087"/>
                  </a:cubicBezTo>
                  <a:cubicBezTo>
                    <a:pt x="7449" y="8125"/>
                    <a:pt x="7439" y="8144"/>
                    <a:pt x="7439" y="8219"/>
                  </a:cubicBezTo>
                  <a:cubicBezTo>
                    <a:pt x="7501" y="8275"/>
                    <a:pt x="7615" y="8463"/>
                    <a:pt x="7574" y="8595"/>
                  </a:cubicBezTo>
                  <a:cubicBezTo>
                    <a:pt x="7553" y="8650"/>
                    <a:pt x="7470" y="8764"/>
                    <a:pt x="7418" y="8782"/>
                  </a:cubicBezTo>
                  <a:cubicBezTo>
                    <a:pt x="7387" y="8670"/>
                    <a:pt x="7324" y="8689"/>
                    <a:pt x="7251" y="8707"/>
                  </a:cubicBezTo>
                  <a:cubicBezTo>
                    <a:pt x="7231" y="8764"/>
                    <a:pt x="7199" y="8819"/>
                    <a:pt x="7189" y="8858"/>
                  </a:cubicBezTo>
                  <a:cubicBezTo>
                    <a:pt x="7168" y="8876"/>
                    <a:pt x="7136" y="8895"/>
                    <a:pt x="7115" y="8914"/>
                  </a:cubicBezTo>
                  <a:lnTo>
                    <a:pt x="7115" y="8839"/>
                  </a:lnTo>
                  <a:cubicBezTo>
                    <a:pt x="7063" y="8819"/>
                    <a:pt x="7032" y="8764"/>
                    <a:pt x="6991" y="8801"/>
                  </a:cubicBezTo>
                  <a:cubicBezTo>
                    <a:pt x="6959" y="8801"/>
                    <a:pt x="6928" y="8876"/>
                    <a:pt x="6907" y="8895"/>
                  </a:cubicBezTo>
                  <a:cubicBezTo>
                    <a:pt x="6876" y="8895"/>
                    <a:pt x="6845" y="8914"/>
                    <a:pt x="6814" y="8914"/>
                  </a:cubicBezTo>
                  <a:lnTo>
                    <a:pt x="6814" y="8970"/>
                  </a:lnTo>
                  <a:cubicBezTo>
                    <a:pt x="6793" y="9008"/>
                    <a:pt x="6793" y="8895"/>
                    <a:pt x="6751" y="8989"/>
                  </a:cubicBezTo>
                  <a:cubicBezTo>
                    <a:pt x="6762" y="9008"/>
                    <a:pt x="6772" y="9008"/>
                    <a:pt x="6772" y="9026"/>
                  </a:cubicBezTo>
                  <a:cubicBezTo>
                    <a:pt x="6803" y="8989"/>
                    <a:pt x="6887" y="9008"/>
                    <a:pt x="6939" y="9008"/>
                  </a:cubicBezTo>
                  <a:lnTo>
                    <a:pt x="6939" y="8989"/>
                  </a:lnTo>
                  <a:cubicBezTo>
                    <a:pt x="6928" y="8970"/>
                    <a:pt x="6928" y="8970"/>
                    <a:pt x="6918" y="8951"/>
                  </a:cubicBezTo>
                  <a:lnTo>
                    <a:pt x="6939" y="8951"/>
                  </a:lnTo>
                  <a:cubicBezTo>
                    <a:pt x="6949" y="8951"/>
                    <a:pt x="6959" y="8951"/>
                    <a:pt x="6991" y="8933"/>
                  </a:cubicBezTo>
                  <a:cubicBezTo>
                    <a:pt x="7001" y="8989"/>
                    <a:pt x="7001" y="9045"/>
                    <a:pt x="7032" y="9064"/>
                  </a:cubicBezTo>
                  <a:cubicBezTo>
                    <a:pt x="7084" y="9139"/>
                    <a:pt x="7241" y="9102"/>
                    <a:pt x="7303" y="9139"/>
                  </a:cubicBezTo>
                  <a:lnTo>
                    <a:pt x="7303" y="9195"/>
                  </a:lnTo>
                  <a:cubicBezTo>
                    <a:pt x="7314" y="9234"/>
                    <a:pt x="7241" y="9496"/>
                    <a:pt x="7220" y="9590"/>
                  </a:cubicBezTo>
                  <a:lnTo>
                    <a:pt x="7199" y="9590"/>
                  </a:lnTo>
                  <a:cubicBezTo>
                    <a:pt x="7189" y="9533"/>
                    <a:pt x="7199" y="9552"/>
                    <a:pt x="7179" y="9533"/>
                  </a:cubicBezTo>
                  <a:cubicBezTo>
                    <a:pt x="7126" y="9609"/>
                    <a:pt x="7011" y="9533"/>
                    <a:pt x="6949" y="9496"/>
                  </a:cubicBezTo>
                  <a:lnTo>
                    <a:pt x="6876" y="9496"/>
                  </a:lnTo>
                  <a:cubicBezTo>
                    <a:pt x="6855" y="9478"/>
                    <a:pt x="6814" y="9421"/>
                    <a:pt x="6793" y="9403"/>
                  </a:cubicBezTo>
                  <a:cubicBezTo>
                    <a:pt x="6762" y="9403"/>
                    <a:pt x="6793" y="9458"/>
                    <a:pt x="6751" y="9440"/>
                  </a:cubicBezTo>
                  <a:cubicBezTo>
                    <a:pt x="6710" y="9421"/>
                    <a:pt x="6668" y="9327"/>
                    <a:pt x="6637" y="9289"/>
                  </a:cubicBezTo>
                  <a:lnTo>
                    <a:pt x="6627" y="9289"/>
                  </a:lnTo>
                  <a:cubicBezTo>
                    <a:pt x="6616" y="9289"/>
                    <a:pt x="6606" y="9271"/>
                    <a:pt x="6584" y="9289"/>
                  </a:cubicBezTo>
                  <a:cubicBezTo>
                    <a:pt x="6553" y="9234"/>
                    <a:pt x="6522" y="9214"/>
                    <a:pt x="6480" y="9177"/>
                  </a:cubicBezTo>
                  <a:cubicBezTo>
                    <a:pt x="6459" y="9252"/>
                    <a:pt x="6449" y="9195"/>
                    <a:pt x="6449" y="9346"/>
                  </a:cubicBezTo>
                  <a:cubicBezTo>
                    <a:pt x="6407" y="9383"/>
                    <a:pt x="6397" y="9478"/>
                    <a:pt x="6355" y="9515"/>
                  </a:cubicBezTo>
                  <a:cubicBezTo>
                    <a:pt x="6324" y="9552"/>
                    <a:pt x="6303" y="9552"/>
                    <a:pt x="6262" y="9552"/>
                  </a:cubicBezTo>
                  <a:lnTo>
                    <a:pt x="6262" y="9609"/>
                  </a:lnTo>
                  <a:cubicBezTo>
                    <a:pt x="6238" y="9653"/>
                    <a:pt x="6213" y="9696"/>
                    <a:pt x="6189" y="9740"/>
                  </a:cubicBezTo>
                  <a:cubicBezTo>
                    <a:pt x="6158" y="9759"/>
                    <a:pt x="6137" y="9778"/>
                    <a:pt x="6106" y="9796"/>
                  </a:cubicBezTo>
                  <a:cubicBezTo>
                    <a:pt x="6064" y="9834"/>
                    <a:pt x="6064" y="9909"/>
                    <a:pt x="6001" y="9947"/>
                  </a:cubicBezTo>
                  <a:cubicBezTo>
                    <a:pt x="5762" y="10097"/>
                    <a:pt x="5492" y="9909"/>
                    <a:pt x="5345" y="9796"/>
                  </a:cubicBezTo>
                  <a:lnTo>
                    <a:pt x="5220" y="9796"/>
                  </a:lnTo>
                  <a:cubicBezTo>
                    <a:pt x="5137" y="9740"/>
                    <a:pt x="5148" y="9647"/>
                    <a:pt x="4992" y="9647"/>
                  </a:cubicBezTo>
                  <a:cubicBezTo>
                    <a:pt x="4981" y="9590"/>
                    <a:pt x="4940" y="9552"/>
                    <a:pt x="4929" y="9515"/>
                  </a:cubicBezTo>
                  <a:lnTo>
                    <a:pt x="4929" y="9403"/>
                  </a:lnTo>
                  <a:cubicBezTo>
                    <a:pt x="4918" y="9383"/>
                    <a:pt x="4876" y="9364"/>
                    <a:pt x="4866" y="9346"/>
                  </a:cubicBezTo>
                  <a:cubicBezTo>
                    <a:pt x="5012" y="9364"/>
                    <a:pt x="5064" y="9252"/>
                    <a:pt x="5168" y="9214"/>
                  </a:cubicBezTo>
                  <a:cubicBezTo>
                    <a:pt x="5231" y="9177"/>
                    <a:pt x="5335" y="9214"/>
                    <a:pt x="5387" y="9234"/>
                  </a:cubicBezTo>
                  <a:cubicBezTo>
                    <a:pt x="5512" y="9271"/>
                    <a:pt x="5648" y="9234"/>
                    <a:pt x="5741" y="9195"/>
                  </a:cubicBezTo>
                  <a:cubicBezTo>
                    <a:pt x="5762" y="9158"/>
                    <a:pt x="5772" y="9139"/>
                    <a:pt x="5783" y="9102"/>
                  </a:cubicBezTo>
                  <a:cubicBezTo>
                    <a:pt x="5762" y="9064"/>
                    <a:pt x="5762" y="9026"/>
                    <a:pt x="5731" y="8989"/>
                  </a:cubicBezTo>
                  <a:cubicBezTo>
                    <a:pt x="5679" y="8933"/>
                    <a:pt x="5596" y="8970"/>
                    <a:pt x="5533" y="8933"/>
                  </a:cubicBezTo>
                  <a:cubicBezTo>
                    <a:pt x="5428" y="8876"/>
                    <a:pt x="5324" y="8782"/>
                    <a:pt x="5210" y="8745"/>
                  </a:cubicBezTo>
                  <a:cubicBezTo>
                    <a:pt x="5096" y="8689"/>
                    <a:pt x="4992" y="8764"/>
                    <a:pt x="4961" y="8595"/>
                  </a:cubicBezTo>
                  <a:cubicBezTo>
                    <a:pt x="4992" y="8575"/>
                    <a:pt x="5054" y="8538"/>
                    <a:pt x="5085" y="8481"/>
                  </a:cubicBezTo>
                  <a:cubicBezTo>
                    <a:pt x="4929" y="8501"/>
                    <a:pt x="4845" y="8331"/>
                    <a:pt x="4741" y="8275"/>
                  </a:cubicBezTo>
                  <a:cubicBezTo>
                    <a:pt x="4658" y="8219"/>
                    <a:pt x="4575" y="8257"/>
                    <a:pt x="4554" y="8087"/>
                  </a:cubicBezTo>
                  <a:cubicBezTo>
                    <a:pt x="4492" y="8087"/>
                    <a:pt x="4409" y="8068"/>
                    <a:pt x="4356" y="8031"/>
                  </a:cubicBezTo>
                  <a:cubicBezTo>
                    <a:pt x="4262" y="7993"/>
                    <a:pt x="4168" y="8068"/>
                    <a:pt x="4085" y="8013"/>
                  </a:cubicBezTo>
                  <a:cubicBezTo>
                    <a:pt x="4002" y="7956"/>
                    <a:pt x="4054" y="7843"/>
                    <a:pt x="3919" y="7843"/>
                  </a:cubicBezTo>
                  <a:cubicBezTo>
                    <a:pt x="3888" y="7806"/>
                    <a:pt x="3783" y="7806"/>
                    <a:pt x="3741" y="7806"/>
                  </a:cubicBezTo>
                  <a:cubicBezTo>
                    <a:pt x="3721" y="7730"/>
                    <a:pt x="3731" y="7618"/>
                    <a:pt x="3669" y="7598"/>
                  </a:cubicBezTo>
                  <a:cubicBezTo>
                    <a:pt x="3627" y="7655"/>
                    <a:pt x="3523" y="7618"/>
                    <a:pt x="3492" y="7637"/>
                  </a:cubicBezTo>
                  <a:cubicBezTo>
                    <a:pt x="3481" y="7655"/>
                    <a:pt x="3492" y="7674"/>
                    <a:pt x="3440" y="7674"/>
                  </a:cubicBezTo>
                  <a:cubicBezTo>
                    <a:pt x="3409" y="7655"/>
                    <a:pt x="3398" y="7674"/>
                    <a:pt x="3367" y="7674"/>
                  </a:cubicBezTo>
                  <a:lnTo>
                    <a:pt x="3367" y="7637"/>
                  </a:lnTo>
                  <a:cubicBezTo>
                    <a:pt x="3377" y="7618"/>
                    <a:pt x="3388" y="7580"/>
                    <a:pt x="3398" y="7543"/>
                  </a:cubicBezTo>
                  <a:cubicBezTo>
                    <a:pt x="3357" y="7505"/>
                    <a:pt x="3315" y="7486"/>
                    <a:pt x="3241" y="7505"/>
                  </a:cubicBezTo>
                  <a:cubicBezTo>
                    <a:pt x="3221" y="7468"/>
                    <a:pt x="3200" y="7411"/>
                    <a:pt x="3189" y="7411"/>
                  </a:cubicBezTo>
                  <a:cubicBezTo>
                    <a:pt x="3148" y="7392"/>
                    <a:pt x="3106" y="7449"/>
                    <a:pt x="3085" y="7468"/>
                  </a:cubicBezTo>
                  <a:cubicBezTo>
                    <a:pt x="3002" y="7449"/>
                    <a:pt x="2929" y="7449"/>
                    <a:pt x="2846" y="7449"/>
                  </a:cubicBezTo>
                  <a:cubicBezTo>
                    <a:pt x="2815" y="7449"/>
                    <a:pt x="2763" y="7429"/>
                    <a:pt x="2722" y="7486"/>
                  </a:cubicBezTo>
                  <a:cubicBezTo>
                    <a:pt x="2700" y="7524"/>
                    <a:pt x="2679" y="7561"/>
                    <a:pt x="2669" y="7598"/>
                  </a:cubicBezTo>
                  <a:cubicBezTo>
                    <a:pt x="2606" y="7655"/>
                    <a:pt x="2533" y="7598"/>
                    <a:pt x="2471" y="7637"/>
                  </a:cubicBezTo>
                  <a:cubicBezTo>
                    <a:pt x="2450" y="7655"/>
                    <a:pt x="2440" y="7712"/>
                    <a:pt x="2419" y="7712"/>
                  </a:cubicBezTo>
                  <a:cubicBezTo>
                    <a:pt x="2326" y="7712"/>
                    <a:pt x="2232" y="7693"/>
                    <a:pt x="2137" y="7693"/>
                  </a:cubicBezTo>
                  <a:cubicBezTo>
                    <a:pt x="2085" y="7674"/>
                    <a:pt x="2065" y="7598"/>
                    <a:pt x="2023" y="7561"/>
                  </a:cubicBezTo>
                  <a:cubicBezTo>
                    <a:pt x="1982" y="7524"/>
                    <a:pt x="1898" y="7580"/>
                    <a:pt x="1867" y="7524"/>
                  </a:cubicBezTo>
                  <a:cubicBezTo>
                    <a:pt x="1898" y="7505"/>
                    <a:pt x="1898" y="7505"/>
                    <a:pt x="1919" y="7505"/>
                  </a:cubicBezTo>
                  <a:lnTo>
                    <a:pt x="1919" y="7486"/>
                  </a:lnTo>
                  <a:lnTo>
                    <a:pt x="1867" y="7486"/>
                  </a:lnTo>
                  <a:cubicBezTo>
                    <a:pt x="1846" y="7468"/>
                    <a:pt x="1774" y="7486"/>
                    <a:pt x="1753" y="7505"/>
                  </a:cubicBezTo>
                  <a:cubicBezTo>
                    <a:pt x="1701" y="7392"/>
                    <a:pt x="1597" y="7468"/>
                    <a:pt x="1544" y="7429"/>
                  </a:cubicBezTo>
                  <a:lnTo>
                    <a:pt x="1544" y="7486"/>
                  </a:lnTo>
                  <a:cubicBezTo>
                    <a:pt x="1523" y="7468"/>
                    <a:pt x="1502" y="7468"/>
                    <a:pt x="1492" y="7468"/>
                  </a:cubicBezTo>
                  <a:lnTo>
                    <a:pt x="1492" y="7411"/>
                  </a:lnTo>
                  <a:cubicBezTo>
                    <a:pt x="1430" y="7411"/>
                    <a:pt x="1430" y="7429"/>
                    <a:pt x="1398" y="7468"/>
                  </a:cubicBezTo>
                  <a:cubicBezTo>
                    <a:pt x="1388" y="7429"/>
                    <a:pt x="1388" y="7429"/>
                    <a:pt x="1378" y="7411"/>
                  </a:cubicBezTo>
                  <a:cubicBezTo>
                    <a:pt x="1222" y="7505"/>
                    <a:pt x="1191" y="7505"/>
                    <a:pt x="1013" y="7429"/>
                  </a:cubicBezTo>
                  <a:cubicBezTo>
                    <a:pt x="961" y="7411"/>
                    <a:pt x="898" y="7411"/>
                    <a:pt x="836" y="7411"/>
                  </a:cubicBezTo>
                  <a:cubicBezTo>
                    <a:pt x="826" y="7392"/>
                    <a:pt x="805" y="7336"/>
                    <a:pt x="795" y="7336"/>
                  </a:cubicBezTo>
                  <a:cubicBezTo>
                    <a:pt x="774" y="7317"/>
                    <a:pt x="670" y="7374"/>
                    <a:pt x="628" y="7354"/>
                  </a:cubicBezTo>
                  <a:cubicBezTo>
                    <a:pt x="618" y="7354"/>
                    <a:pt x="607" y="7299"/>
                    <a:pt x="597" y="7299"/>
                  </a:cubicBezTo>
                  <a:cubicBezTo>
                    <a:pt x="566" y="7299"/>
                    <a:pt x="535" y="7317"/>
                    <a:pt x="493" y="7317"/>
                  </a:cubicBezTo>
                  <a:cubicBezTo>
                    <a:pt x="493" y="7299"/>
                    <a:pt x="483" y="7261"/>
                    <a:pt x="471" y="7242"/>
                  </a:cubicBezTo>
                  <a:lnTo>
                    <a:pt x="378" y="7242"/>
                  </a:lnTo>
                  <a:cubicBezTo>
                    <a:pt x="347" y="7223"/>
                    <a:pt x="306" y="7199"/>
                    <a:pt x="243" y="7167"/>
                  </a:cubicBezTo>
                  <a:cubicBezTo>
                    <a:pt x="180" y="7135"/>
                    <a:pt x="10" y="7088"/>
                    <a:pt x="0" y="7050"/>
                  </a:cubicBezTo>
                  <a:cubicBezTo>
                    <a:pt x="31" y="7012"/>
                    <a:pt x="295" y="7036"/>
                    <a:pt x="357" y="7054"/>
                  </a:cubicBezTo>
                  <a:cubicBezTo>
                    <a:pt x="409" y="7110"/>
                    <a:pt x="503" y="7073"/>
                    <a:pt x="576" y="7092"/>
                  </a:cubicBezTo>
                  <a:cubicBezTo>
                    <a:pt x="680" y="7148"/>
                    <a:pt x="836" y="7167"/>
                    <a:pt x="940" y="7167"/>
                  </a:cubicBezTo>
                  <a:cubicBezTo>
                    <a:pt x="940" y="7110"/>
                    <a:pt x="930" y="7148"/>
                    <a:pt x="950" y="7092"/>
                  </a:cubicBezTo>
                  <a:cubicBezTo>
                    <a:pt x="930" y="7054"/>
                    <a:pt x="898" y="7036"/>
                    <a:pt x="888" y="6998"/>
                  </a:cubicBezTo>
                  <a:lnTo>
                    <a:pt x="898" y="6998"/>
                  </a:lnTo>
                  <a:lnTo>
                    <a:pt x="898" y="6979"/>
                  </a:lnTo>
                  <a:cubicBezTo>
                    <a:pt x="940" y="6998"/>
                    <a:pt x="950" y="7016"/>
                    <a:pt x="1002" y="7016"/>
                  </a:cubicBezTo>
                  <a:lnTo>
                    <a:pt x="1002" y="6941"/>
                  </a:lnTo>
                  <a:cubicBezTo>
                    <a:pt x="982" y="6941"/>
                    <a:pt x="961" y="6923"/>
                    <a:pt x="940" y="6923"/>
                  </a:cubicBezTo>
                  <a:lnTo>
                    <a:pt x="940" y="6847"/>
                  </a:lnTo>
                  <a:lnTo>
                    <a:pt x="961" y="6847"/>
                  </a:lnTo>
                  <a:cubicBezTo>
                    <a:pt x="971" y="6866"/>
                    <a:pt x="992" y="6904"/>
                    <a:pt x="1013" y="6885"/>
                  </a:cubicBezTo>
                  <a:lnTo>
                    <a:pt x="1013" y="6847"/>
                  </a:lnTo>
                  <a:cubicBezTo>
                    <a:pt x="1055" y="6810"/>
                    <a:pt x="1107" y="6754"/>
                    <a:pt x="1149" y="6716"/>
                  </a:cubicBezTo>
                  <a:cubicBezTo>
                    <a:pt x="1211" y="6678"/>
                    <a:pt x="1243" y="6735"/>
                    <a:pt x="1305" y="6678"/>
                  </a:cubicBezTo>
                  <a:lnTo>
                    <a:pt x="1305" y="6660"/>
                  </a:lnTo>
                  <a:cubicBezTo>
                    <a:pt x="1253" y="6660"/>
                    <a:pt x="1180" y="6641"/>
                    <a:pt x="1128" y="6660"/>
                  </a:cubicBezTo>
                  <a:lnTo>
                    <a:pt x="1128" y="6641"/>
                  </a:lnTo>
                  <a:cubicBezTo>
                    <a:pt x="1139" y="6622"/>
                    <a:pt x="1149" y="6603"/>
                    <a:pt x="1159" y="6585"/>
                  </a:cubicBezTo>
                  <a:cubicBezTo>
                    <a:pt x="1191" y="6585"/>
                    <a:pt x="1191" y="6603"/>
                    <a:pt x="1211" y="6603"/>
                  </a:cubicBezTo>
                  <a:cubicBezTo>
                    <a:pt x="1222" y="6585"/>
                    <a:pt x="1232" y="6566"/>
                    <a:pt x="1243" y="6566"/>
                  </a:cubicBezTo>
                  <a:lnTo>
                    <a:pt x="1243" y="6548"/>
                  </a:lnTo>
                  <a:cubicBezTo>
                    <a:pt x="1201" y="6528"/>
                    <a:pt x="1201" y="6528"/>
                    <a:pt x="1191" y="6472"/>
                  </a:cubicBezTo>
                  <a:lnTo>
                    <a:pt x="1222" y="6472"/>
                  </a:lnTo>
                  <a:cubicBezTo>
                    <a:pt x="1232" y="6491"/>
                    <a:pt x="1232" y="6472"/>
                    <a:pt x="1243" y="6491"/>
                  </a:cubicBezTo>
                  <a:cubicBezTo>
                    <a:pt x="1253" y="6472"/>
                    <a:pt x="1253" y="6453"/>
                    <a:pt x="1253" y="6434"/>
                  </a:cubicBezTo>
                  <a:cubicBezTo>
                    <a:pt x="1232" y="6397"/>
                    <a:pt x="1232" y="6397"/>
                    <a:pt x="1201" y="6378"/>
                  </a:cubicBezTo>
                  <a:cubicBezTo>
                    <a:pt x="1201" y="6378"/>
                    <a:pt x="1191" y="6453"/>
                    <a:pt x="1191" y="6416"/>
                  </a:cubicBezTo>
                  <a:lnTo>
                    <a:pt x="1191" y="6378"/>
                  </a:lnTo>
                  <a:lnTo>
                    <a:pt x="1180" y="6378"/>
                  </a:lnTo>
                  <a:lnTo>
                    <a:pt x="1180" y="6359"/>
                  </a:lnTo>
                  <a:cubicBezTo>
                    <a:pt x="1211" y="6359"/>
                    <a:pt x="1222" y="6340"/>
                    <a:pt x="1253" y="6322"/>
                  </a:cubicBezTo>
                  <a:lnTo>
                    <a:pt x="1253" y="6302"/>
                  </a:lnTo>
                  <a:cubicBezTo>
                    <a:pt x="1201" y="6302"/>
                    <a:pt x="1191" y="6247"/>
                    <a:pt x="1139" y="6228"/>
                  </a:cubicBezTo>
                  <a:cubicBezTo>
                    <a:pt x="1128" y="6302"/>
                    <a:pt x="1139" y="6265"/>
                    <a:pt x="1118" y="6284"/>
                  </a:cubicBezTo>
                  <a:cubicBezTo>
                    <a:pt x="1097" y="6265"/>
                    <a:pt x="1066" y="6284"/>
                    <a:pt x="1045" y="6228"/>
                  </a:cubicBezTo>
                  <a:cubicBezTo>
                    <a:pt x="1066" y="6209"/>
                    <a:pt x="1066" y="6209"/>
                    <a:pt x="1076" y="6190"/>
                  </a:cubicBezTo>
                  <a:lnTo>
                    <a:pt x="1035" y="6190"/>
                  </a:lnTo>
                  <a:cubicBezTo>
                    <a:pt x="1013" y="6247"/>
                    <a:pt x="971" y="6247"/>
                    <a:pt x="909" y="6247"/>
                  </a:cubicBezTo>
                  <a:lnTo>
                    <a:pt x="909" y="6190"/>
                  </a:lnTo>
                  <a:cubicBezTo>
                    <a:pt x="950" y="6153"/>
                    <a:pt x="961" y="6133"/>
                    <a:pt x="961" y="6040"/>
                  </a:cubicBezTo>
                  <a:cubicBezTo>
                    <a:pt x="940" y="6021"/>
                    <a:pt x="950" y="6021"/>
                    <a:pt x="940" y="6002"/>
                  </a:cubicBezTo>
                  <a:lnTo>
                    <a:pt x="961" y="6002"/>
                  </a:lnTo>
                  <a:cubicBezTo>
                    <a:pt x="992" y="5964"/>
                    <a:pt x="1035" y="6002"/>
                    <a:pt x="1055" y="5964"/>
                  </a:cubicBezTo>
                  <a:cubicBezTo>
                    <a:pt x="1066" y="5946"/>
                    <a:pt x="1076" y="5927"/>
                    <a:pt x="1087" y="5909"/>
                  </a:cubicBezTo>
                  <a:cubicBezTo>
                    <a:pt x="1076" y="5889"/>
                    <a:pt x="1076" y="5871"/>
                    <a:pt x="1066" y="5852"/>
                  </a:cubicBezTo>
                  <a:cubicBezTo>
                    <a:pt x="1118" y="5852"/>
                    <a:pt x="1107" y="5871"/>
                    <a:pt x="1139" y="5833"/>
                  </a:cubicBezTo>
                  <a:lnTo>
                    <a:pt x="1139" y="5909"/>
                  </a:lnTo>
                  <a:lnTo>
                    <a:pt x="1263" y="5909"/>
                  </a:lnTo>
                  <a:cubicBezTo>
                    <a:pt x="1284" y="5814"/>
                    <a:pt x="1326" y="5702"/>
                    <a:pt x="1388" y="5683"/>
                  </a:cubicBezTo>
                  <a:cubicBezTo>
                    <a:pt x="1419" y="5740"/>
                    <a:pt x="1534" y="5720"/>
                    <a:pt x="1586" y="5740"/>
                  </a:cubicBezTo>
                  <a:lnTo>
                    <a:pt x="1586" y="5758"/>
                  </a:lnTo>
                  <a:cubicBezTo>
                    <a:pt x="1575" y="5795"/>
                    <a:pt x="1586" y="5795"/>
                    <a:pt x="1575" y="5814"/>
                  </a:cubicBezTo>
                  <a:cubicBezTo>
                    <a:pt x="1565" y="5871"/>
                    <a:pt x="1586" y="5833"/>
                    <a:pt x="1554" y="5852"/>
                  </a:cubicBezTo>
                  <a:cubicBezTo>
                    <a:pt x="1523" y="5909"/>
                    <a:pt x="1492" y="5909"/>
                    <a:pt x="1440" y="5889"/>
                  </a:cubicBezTo>
                  <a:cubicBezTo>
                    <a:pt x="1430" y="5946"/>
                    <a:pt x="1430" y="5984"/>
                    <a:pt x="1430" y="6040"/>
                  </a:cubicBezTo>
                  <a:cubicBezTo>
                    <a:pt x="1430" y="6040"/>
                    <a:pt x="1440" y="6040"/>
                    <a:pt x="1450" y="6058"/>
                  </a:cubicBezTo>
                  <a:cubicBezTo>
                    <a:pt x="1502" y="6096"/>
                    <a:pt x="1659" y="6115"/>
                    <a:pt x="1680" y="6265"/>
                  </a:cubicBezTo>
                  <a:lnTo>
                    <a:pt x="1711" y="6265"/>
                  </a:lnTo>
                  <a:cubicBezTo>
                    <a:pt x="1711" y="6416"/>
                    <a:pt x="1753" y="6754"/>
                    <a:pt x="1784" y="6792"/>
                  </a:cubicBezTo>
                  <a:cubicBezTo>
                    <a:pt x="1836" y="6847"/>
                    <a:pt x="1919" y="6622"/>
                    <a:pt x="1982" y="6585"/>
                  </a:cubicBezTo>
                  <a:lnTo>
                    <a:pt x="1982" y="6528"/>
                  </a:lnTo>
                  <a:lnTo>
                    <a:pt x="1909" y="6528"/>
                  </a:lnTo>
                  <a:cubicBezTo>
                    <a:pt x="1898" y="6491"/>
                    <a:pt x="1888" y="6472"/>
                    <a:pt x="1878" y="6453"/>
                  </a:cubicBezTo>
                  <a:lnTo>
                    <a:pt x="1878" y="6416"/>
                  </a:lnTo>
                  <a:lnTo>
                    <a:pt x="1888" y="6416"/>
                  </a:lnTo>
                  <a:lnTo>
                    <a:pt x="1888" y="6397"/>
                  </a:lnTo>
                  <a:cubicBezTo>
                    <a:pt x="1961" y="6397"/>
                    <a:pt x="1982" y="6378"/>
                    <a:pt x="2023" y="6322"/>
                  </a:cubicBezTo>
                  <a:cubicBezTo>
                    <a:pt x="2013" y="6302"/>
                    <a:pt x="2023" y="6322"/>
                    <a:pt x="2002" y="6302"/>
                  </a:cubicBezTo>
                  <a:cubicBezTo>
                    <a:pt x="1971" y="6247"/>
                    <a:pt x="1930" y="6265"/>
                    <a:pt x="1867" y="6265"/>
                  </a:cubicBezTo>
                  <a:lnTo>
                    <a:pt x="1867" y="6209"/>
                  </a:lnTo>
                  <a:cubicBezTo>
                    <a:pt x="1846" y="6209"/>
                    <a:pt x="1836" y="6209"/>
                    <a:pt x="1815" y="6190"/>
                  </a:cubicBezTo>
                  <a:lnTo>
                    <a:pt x="1815" y="6190"/>
                  </a:lnTo>
                  <a:cubicBezTo>
                    <a:pt x="1826" y="6171"/>
                    <a:pt x="1826" y="6153"/>
                    <a:pt x="1836" y="6133"/>
                  </a:cubicBezTo>
                  <a:cubicBezTo>
                    <a:pt x="1794" y="6115"/>
                    <a:pt x="1784" y="6058"/>
                    <a:pt x="1753" y="6040"/>
                  </a:cubicBezTo>
                  <a:cubicBezTo>
                    <a:pt x="1680" y="5984"/>
                    <a:pt x="1597" y="6058"/>
                    <a:pt x="1534" y="5984"/>
                  </a:cubicBezTo>
                  <a:cubicBezTo>
                    <a:pt x="1586" y="5984"/>
                    <a:pt x="1649" y="5964"/>
                    <a:pt x="1701" y="5964"/>
                  </a:cubicBezTo>
                  <a:cubicBezTo>
                    <a:pt x="1690" y="5889"/>
                    <a:pt x="1690" y="5927"/>
                    <a:pt x="1722" y="5871"/>
                  </a:cubicBezTo>
                  <a:cubicBezTo>
                    <a:pt x="1680" y="5852"/>
                    <a:pt x="1670" y="5833"/>
                    <a:pt x="1659" y="5740"/>
                  </a:cubicBezTo>
                  <a:lnTo>
                    <a:pt x="1680" y="5740"/>
                  </a:lnTo>
                  <a:cubicBezTo>
                    <a:pt x="1722" y="5814"/>
                    <a:pt x="1982" y="5814"/>
                    <a:pt x="2023" y="5777"/>
                  </a:cubicBezTo>
                  <a:cubicBezTo>
                    <a:pt x="2054" y="5758"/>
                    <a:pt x="2085" y="5683"/>
                    <a:pt x="2117" y="5665"/>
                  </a:cubicBezTo>
                  <a:cubicBezTo>
                    <a:pt x="2149" y="5645"/>
                    <a:pt x="2170" y="5665"/>
                    <a:pt x="2190" y="5645"/>
                  </a:cubicBezTo>
                  <a:cubicBezTo>
                    <a:pt x="2159" y="5626"/>
                    <a:pt x="2159" y="5608"/>
                    <a:pt x="2117" y="5608"/>
                  </a:cubicBezTo>
                  <a:cubicBezTo>
                    <a:pt x="2085" y="5645"/>
                    <a:pt x="1836" y="5720"/>
                    <a:pt x="1815" y="5720"/>
                  </a:cubicBezTo>
                  <a:cubicBezTo>
                    <a:pt x="1784" y="5683"/>
                    <a:pt x="1794" y="5702"/>
                    <a:pt x="1784" y="5665"/>
                  </a:cubicBezTo>
                  <a:cubicBezTo>
                    <a:pt x="1805" y="5626"/>
                    <a:pt x="1805" y="5626"/>
                    <a:pt x="1805" y="5608"/>
                  </a:cubicBezTo>
                  <a:cubicBezTo>
                    <a:pt x="1794" y="5551"/>
                    <a:pt x="1794" y="5551"/>
                    <a:pt x="1774" y="5514"/>
                  </a:cubicBezTo>
                  <a:cubicBezTo>
                    <a:pt x="1753" y="5514"/>
                    <a:pt x="1732" y="5533"/>
                    <a:pt x="1701" y="5533"/>
                  </a:cubicBezTo>
                  <a:cubicBezTo>
                    <a:pt x="1690" y="5457"/>
                    <a:pt x="1469" y="5396"/>
                    <a:pt x="1458" y="5302"/>
                  </a:cubicBezTo>
                  <a:cubicBezTo>
                    <a:pt x="1500" y="5302"/>
                    <a:pt x="1638" y="5290"/>
                    <a:pt x="1742" y="5288"/>
                  </a:cubicBezTo>
                  <a:cubicBezTo>
                    <a:pt x="1846" y="5286"/>
                    <a:pt x="1971" y="5288"/>
                    <a:pt x="2085" y="5288"/>
                  </a:cubicBezTo>
                  <a:cubicBezTo>
                    <a:pt x="2106" y="5213"/>
                    <a:pt x="2149" y="5157"/>
                    <a:pt x="2190" y="5119"/>
                  </a:cubicBezTo>
                  <a:lnTo>
                    <a:pt x="2190" y="5063"/>
                  </a:lnTo>
                  <a:cubicBezTo>
                    <a:pt x="2211" y="5063"/>
                    <a:pt x="2232" y="5044"/>
                    <a:pt x="2253" y="5044"/>
                  </a:cubicBezTo>
                  <a:cubicBezTo>
                    <a:pt x="2263" y="5101"/>
                    <a:pt x="2263" y="5138"/>
                    <a:pt x="2284" y="5176"/>
                  </a:cubicBezTo>
                  <a:cubicBezTo>
                    <a:pt x="2398" y="5326"/>
                    <a:pt x="2596" y="5213"/>
                    <a:pt x="2722" y="5195"/>
                  </a:cubicBezTo>
                  <a:cubicBezTo>
                    <a:pt x="2711" y="5251"/>
                    <a:pt x="2711" y="5251"/>
                    <a:pt x="2700" y="5288"/>
                  </a:cubicBezTo>
                  <a:lnTo>
                    <a:pt x="2732" y="5288"/>
                  </a:lnTo>
                  <a:cubicBezTo>
                    <a:pt x="2742" y="5270"/>
                    <a:pt x="2763" y="5251"/>
                    <a:pt x="2784" y="5251"/>
                  </a:cubicBezTo>
                  <a:lnTo>
                    <a:pt x="2784" y="5270"/>
                  </a:lnTo>
                  <a:cubicBezTo>
                    <a:pt x="2774" y="5270"/>
                    <a:pt x="2774" y="5270"/>
                    <a:pt x="2763" y="5288"/>
                  </a:cubicBezTo>
                  <a:lnTo>
                    <a:pt x="2826" y="5288"/>
                  </a:lnTo>
                  <a:cubicBezTo>
                    <a:pt x="2846" y="5307"/>
                    <a:pt x="2878" y="5307"/>
                    <a:pt x="2929" y="5288"/>
                  </a:cubicBezTo>
                  <a:lnTo>
                    <a:pt x="2929" y="5364"/>
                  </a:lnTo>
                  <a:lnTo>
                    <a:pt x="2950" y="5364"/>
                  </a:lnTo>
                  <a:cubicBezTo>
                    <a:pt x="2961" y="5326"/>
                    <a:pt x="3002" y="5326"/>
                    <a:pt x="3023" y="5288"/>
                  </a:cubicBezTo>
                  <a:lnTo>
                    <a:pt x="3023" y="5213"/>
                  </a:lnTo>
                  <a:lnTo>
                    <a:pt x="3085" y="5213"/>
                  </a:lnTo>
                  <a:cubicBezTo>
                    <a:pt x="3096" y="5232"/>
                    <a:pt x="3106" y="5251"/>
                    <a:pt x="3117" y="5270"/>
                  </a:cubicBezTo>
                  <a:cubicBezTo>
                    <a:pt x="3106" y="5326"/>
                    <a:pt x="3106" y="5345"/>
                    <a:pt x="3117" y="5401"/>
                  </a:cubicBezTo>
                  <a:lnTo>
                    <a:pt x="3231" y="5401"/>
                  </a:lnTo>
                  <a:cubicBezTo>
                    <a:pt x="3241" y="5364"/>
                    <a:pt x="3241" y="5364"/>
                    <a:pt x="3241" y="5307"/>
                  </a:cubicBezTo>
                  <a:lnTo>
                    <a:pt x="3241" y="5288"/>
                  </a:lnTo>
                  <a:lnTo>
                    <a:pt x="3241" y="5288"/>
                  </a:lnTo>
                  <a:cubicBezTo>
                    <a:pt x="3263" y="5326"/>
                    <a:pt x="3305" y="5326"/>
                    <a:pt x="3346" y="5307"/>
                  </a:cubicBezTo>
                  <a:cubicBezTo>
                    <a:pt x="3357" y="5270"/>
                    <a:pt x="3336" y="5232"/>
                    <a:pt x="3367" y="5213"/>
                  </a:cubicBezTo>
                  <a:cubicBezTo>
                    <a:pt x="3409" y="5176"/>
                    <a:pt x="3419" y="5232"/>
                    <a:pt x="3471" y="5251"/>
                  </a:cubicBezTo>
                  <a:lnTo>
                    <a:pt x="3471" y="5195"/>
                  </a:lnTo>
                  <a:cubicBezTo>
                    <a:pt x="3513" y="5195"/>
                    <a:pt x="3606" y="5232"/>
                    <a:pt x="3648" y="5270"/>
                  </a:cubicBezTo>
                  <a:lnTo>
                    <a:pt x="3648" y="5195"/>
                  </a:lnTo>
                  <a:lnTo>
                    <a:pt x="3689" y="5195"/>
                  </a:lnTo>
                  <a:lnTo>
                    <a:pt x="3689" y="5270"/>
                  </a:lnTo>
                  <a:lnTo>
                    <a:pt x="3710" y="5270"/>
                  </a:lnTo>
                  <a:lnTo>
                    <a:pt x="3710" y="5251"/>
                  </a:lnTo>
                  <a:cubicBezTo>
                    <a:pt x="3721" y="5213"/>
                    <a:pt x="3710" y="5176"/>
                    <a:pt x="3721" y="5119"/>
                  </a:cubicBezTo>
                  <a:lnTo>
                    <a:pt x="3731" y="5119"/>
                  </a:lnTo>
                  <a:cubicBezTo>
                    <a:pt x="3731" y="5176"/>
                    <a:pt x="3721" y="5157"/>
                    <a:pt x="3741" y="5195"/>
                  </a:cubicBezTo>
                  <a:cubicBezTo>
                    <a:pt x="3762" y="5157"/>
                    <a:pt x="3783" y="5081"/>
                    <a:pt x="3825" y="5119"/>
                  </a:cubicBezTo>
                  <a:lnTo>
                    <a:pt x="3825" y="5157"/>
                  </a:lnTo>
                  <a:cubicBezTo>
                    <a:pt x="3857" y="5176"/>
                    <a:pt x="3877" y="5119"/>
                    <a:pt x="3898" y="5119"/>
                  </a:cubicBezTo>
                  <a:lnTo>
                    <a:pt x="3898" y="5101"/>
                  </a:lnTo>
                  <a:cubicBezTo>
                    <a:pt x="3888" y="5081"/>
                    <a:pt x="3888" y="5081"/>
                    <a:pt x="3877" y="5063"/>
                  </a:cubicBezTo>
                  <a:lnTo>
                    <a:pt x="3909" y="5063"/>
                  </a:lnTo>
                  <a:cubicBezTo>
                    <a:pt x="3919" y="5081"/>
                    <a:pt x="3929" y="5081"/>
                    <a:pt x="3950" y="5101"/>
                  </a:cubicBezTo>
                  <a:lnTo>
                    <a:pt x="3950" y="5063"/>
                  </a:lnTo>
                  <a:cubicBezTo>
                    <a:pt x="3929" y="5044"/>
                    <a:pt x="3940" y="5044"/>
                    <a:pt x="3929" y="5007"/>
                  </a:cubicBezTo>
                  <a:cubicBezTo>
                    <a:pt x="3961" y="4988"/>
                    <a:pt x="4002" y="4969"/>
                    <a:pt x="4033" y="4951"/>
                  </a:cubicBezTo>
                  <a:lnTo>
                    <a:pt x="4033" y="4932"/>
                  </a:lnTo>
                  <a:cubicBezTo>
                    <a:pt x="3981" y="4932"/>
                    <a:pt x="3919" y="4932"/>
                    <a:pt x="3857" y="4912"/>
                  </a:cubicBezTo>
                  <a:cubicBezTo>
                    <a:pt x="3857" y="4951"/>
                    <a:pt x="3867" y="4988"/>
                    <a:pt x="3867" y="5026"/>
                  </a:cubicBezTo>
                  <a:lnTo>
                    <a:pt x="3857" y="5026"/>
                  </a:lnTo>
                  <a:cubicBezTo>
                    <a:pt x="3815" y="4912"/>
                    <a:pt x="3752" y="4894"/>
                    <a:pt x="3658" y="4912"/>
                  </a:cubicBezTo>
                  <a:lnTo>
                    <a:pt x="3658" y="4932"/>
                  </a:lnTo>
                  <a:lnTo>
                    <a:pt x="3669" y="4932"/>
                  </a:lnTo>
                  <a:cubicBezTo>
                    <a:pt x="3689" y="4951"/>
                    <a:pt x="3648" y="4951"/>
                    <a:pt x="3648" y="4951"/>
                  </a:cubicBezTo>
                  <a:cubicBezTo>
                    <a:pt x="3627" y="4932"/>
                    <a:pt x="3606" y="4932"/>
                    <a:pt x="3596" y="4875"/>
                  </a:cubicBezTo>
                  <a:cubicBezTo>
                    <a:pt x="3585" y="4857"/>
                    <a:pt x="3596" y="4857"/>
                    <a:pt x="3585" y="4837"/>
                  </a:cubicBezTo>
                  <a:cubicBezTo>
                    <a:pt x="3627" y="4819"/>
                    <a:pt x="3658" y="4819"/>
                    <a:pt x="3700" y="4819"/>
                  </a:cubicBezTo>
                  <a:cubicBezTo>
                    <a:pt x="3689" y="4743"/>
                    <a:pt x="3700" y="4743"/>
                    <a:pt x="3700" y="4668"/>
                  </a:cubicBezTo>
                  <a:lnTo>
                    <a:pt x="3679" y="4668"/>
                  </a:lnTo>
                  <a:cubicBezTo>
                    <a:pt x="3658" y="4743"/>
                    <a:pt x="3617" y="4782"/>
                    <a:pt x="3554" y="4800"/>
                  </a:cubicBezTo>
                  <a:cubicBezTo>
                    <a:pt x="3544" y="4782"/>
                    <a:pt x="3554" y="4782"/>
                    <a:pt x="3533" y="4782"/>
                  </a:cubicBezTo>
                  <a:lnTo>
                    <a:pt x="3533" y="4706"/>
                  </a:lnTo>
                  <a:cubicBezTo>
                    <a:pt x="3533" y="4688"/>
                    <a:pt x="3533" y="4688"/>
                    <a:pt x="3523" y="4650"/>
                  </a:cubicBezTo>
                  <a:lnTo>
                    <a:pt x="3450" y="4650"/>
                  </a:lnTo>
                  <a:cubicBezTo>
                    <a:pt x="3440" y="4631"/>
                    <a:pt x="3440" y="4613"/>
                    <a:pt x="3440" y="4593"/>
                  </a:cubicBezTo>
                  <a:lnTo>
                    <a:pt x="3450" y="4593"/>
                  </a:lnTo>
                  <a:lnTo>
                    <a:pt x="3450" y="4574"/>
                  </a:lnTo>
                  <a:cubicBezTo>
                    <a:pt x="3523" y="4574"/>
                    <a:pt x="3606" y="4574"/>
                    <a:pt x="3627" y="4481"/>
                  </a:cubicBezTo>
                  <a:lnTo>
                    <a:pt x="3565" y="4481"/>
                  </a:lnTo>
                  <a:cubicBezTo>
                    <a:pt x="3554" y="4499"/>
                    <a:pt x="3565" y="4499"/>
                    <a:pt x="3544" y="4481"/>
                  </a:cubicBezTo>
                  <a:lnTo>
                    <a:pt x="3533" y="4481"/>
                  </a:lnTo>
                  <a:lnTo>
                    <a:pt x="3533" y="4462"/>
                  </a:lnTo>
                  <a:cubicBezTo>
                    <a:pt x="3585" y="4444"/>
                    <a:pt x="3596" y="4444"/>
                    <a:pt x="3637" y="4387"/>
                  </a:cubicBezTo>
                  <a:lnTo>
                    <a:pt x="3637" y="4387"/>
                  </a:lnTo>
                  <a:lnTo>
                    <a:pt x="3606" y="4387"/>
                  </a:lnTo>
                  <a:cubicBezTo>
                    <a:pt x="3606" y="4387"/>
                    <a:pt x="3596" y="4424"/>
                    <a:pt x="3585" y="4405"/>
                  </a:cubicBezTo>
                  <a:cubicBezTo>
                    <a:pt x="3585" y="4387"/>
                    <a:pt x="3575" y="4387"/>
                    <a:pt x="3575" y="4368"/>
                  </a:cubicBezTo>
                  <a:cubicBezTo>
                    <a:pt x="3523" y="4312"/>
                    <a:pt x="3461" y="4349"/>
                    <a:pt x="3409" y="4312"/>
                  </a:cubicBezTo>
                  <a:cubicBezTo>
                    <a:pt x="3398" y="4293"/>
                    <a:pt x="3367" y="4218"/>
                    <a:pt x="3357" y="4199"/>
                  </a:cubicBezTo>
                  <a:cubicBezTo>
                    <a:pt x="3326" y="4218"/>
                    <a:pt x="3326" y="4255"/>
                    <a:pt x="3315" y="4255"/>
                  </a:cubicBezTo>
                  <a:cubicBezTo>
                    <a:pt x="3284" y="4237"/>
                    <a:pt x="3252" y="4237"/>
                    <a:pt x="3231" y="4218"/>
                  </a:cubicBezTo>
                  <a:cubicBezTo>
                    <a:pt x="3179" y="4218"/>
                    <a:pt x="3137" y="4199"/>
                    <a:pt x="3085" y="4199"/>
                  </a:cubicBezTo>
                  <a:cubicBezTo>
                    <a:pt x="3054" y="4218"/>
                    <a:pt x="3065" y="4255"/>
                    <a:pt x="3033" y="4237"/>
                  </a:cubicBezTo>
                  <a:cubicBezTo>
                    <a:pt x="3013" y="4180"/>
                    <a:pt x="3044" y="4180"/>
                    <a:pt x="2981" y="4180"/>
                  </a:cubicBezTo>
                  <a:cubicBezTo>
                    <a:pt x="2961" y="4237"/>
                    <a:pt x="2950" y="4237"/>
                    <a:pt x="2909" y="4237"/>
                  </a:cubicBezTo>
                  <a:cubicBezTo>
                    <a:pt x="2898" y="4199"/>
                    <a:pt x="2898" y="4199"/>
                    <a:pt x="2878" y="4180"/>
                  </a:cubicBezTo>
                  <a:cubicBezTo>
                    <a:pt x="2846" y="4255"/>
                    <a:pt x="2826" y="4255"/>
                    <a:pt x="2794" y="4330"/>
                  </a:cubicBezTo>
                  <a:cubicBezTo>
                    <a:pt x="2700" y="4312"/>
                    <a:pt x="2679" y="4199"/>
                    <a:pt x="2596" y="4255"/>
                  </a:cubicBezTo>
                  <a:lnTo>
                    <a:pt x="2596" y="4218"/>
                  </a:lnTo>
                  <a:cubicBezTo>
                    <a:pt x="2606" y="4199"/>
                    <a:pt x="2606" y="4199"/>
                    <a:pt x="2617" y="4180"/>
                  </a:cubicBezTo>
                  <a:lnTo>
                    <a:pt x="2544" y="4180"/>
                  </a:lnTo>
                  <a:cubicBezTo>
                    <a:pt x="2492" y="4105"/>
                    <a:pt x="2398" y="4237"/>
                    <a:pt x="2346" y="4275"/>
                  </a:cubicBezTo>
                  <a:lnTo>
                    <a:pt x="2346" y="4255"/>
                  </a:lnTo>
                  <a:cubicBezTo>
                    <a:pt x="2357" y="4237"/>
                    <a:pt x="2357" y="4237"/>
                    <a:pt x="2367" y="4218"/>
                  </a:cubicBezTo>
                  <a:lnTo>
                    <a:pt x="2253" y="4218"/>
                  </a:lnTo>
                  <a:cubicBezTo>
                    <a:pt x="2242" y="4237"/>
                    <a:pt x="2170" y="4143"/>
                    <a:pt x="2170" y="4143"/>
                  </a:cubicBezTo>
                  <a:cubicBezTo>
                    <a:pt x="2127" y="4124"/>
                    <a:pt x="2075" y="4161"/>
                    <a:pt x="2044" y="4124"/>
                  </a:cubicBezTo>
                  <a:lnTo>
                    <a:pt x="2065" y="4124"/>
                  </a:lnTo>
                  <a:cubicBezTo>
                    <a:pt x="2075" y="4105"/>
                    <a:pt x="2085" y="4105"/>
                    <a:pt x="2096" y="4086"/>
                  </a:cubicBezTo>
                  <a:cubicBezTo>
                    <a:pt x="2085" y="4068"/>
                    <a:pt x="2096" y="4086"/>
                    <a:pt x="2085" y="4049"/>
                  </a:cubicBezTo>
                  <a:cubicBezTo>
                    <a:pt x="2034" y="4049"/>
                    <a:pt x="2034" y="4011"/>
                    <a:pt x="2002" y="3992"/>
                  </a:cubicBezTo>
                  <a:cubicBezTo>
                    <a:pt x="1971" y="3974"/>
                    <a:pt x="1996" y="4033"/>
                    <a:pt x="1909" y="4030"/>
                  </a:cubicBezTo>
                  <a:cubicBezTo>
                    <a:pt x="1822" y="4027"/>
                    <a:pt x="1500" y="3995"/>
                    <a:pt x="1479" y="3976"/>
                  </a:cubicBezTo>
                  <a:lnTo>
                    <a:pt x="1680" y="3823"/>
                  </a:lnTo>
                  <a:cubicBezTo>
                    <a:pt x="1683" y="3817"/>
                    <a:pt x="1687" y="3811"/>
                    <a:pt x="1690" y="3805"/>
                  </a:cubicBezTo>
                  <a:cubicBezTo>
                    <a:pt x="1732" y="3805"/>
                    <a:pt x="1805" y="3748"/>
                    <a:pt x="1826" y="3767"/>
                  </a:cubicBezTo>
                  <a:lnTo>
                    <a:pt x="1826" y="3805"/>
                  </a:lnTo>
                  <a:cubicBezTo>
                    <a:pt x="1857" y="3823"/>
                    <a:pt x="1909" y="3860"/>
                    <a:pt x="1940" y="3880"/>
                  </a:cubicBezTo>
                  <a:cubicBezTo>
                    <a:pt x="1940" y="3860"/>
                    <a:pt x="1940" y="3842"/>
                    <a:pt x="1950" y="3842"/>
                  </a:cubicBezTo>
                  <a:cubicBezTo>
                    <a:pt x="1971" y="3823"/>
                    <a:pt x="1950" y="3860"/>
                    <a:pt x="1961" y="3880"/>
                  </a:cubicBezTo>
                  <a:cubicBezTo>
                    <a:pt x="2002" y="3880"/>
                    <a:pt x="2075" y="3767"/>
                    <a:pt x="2117" y="3748"/>
                  </a:cubicBezTo>
                  <a:cubicBezTo>
                    <a:pt x="2137" y="3730"/>
                    <a:pt x="2180" y="3805"/>
                    <a:pt x="2201" y="3823"/>
                  </a:cubicBezTo>
                  <a:cubicBezTo>
                    <a:pt x="2242" y="3842"/>
                    <a:pt x="2336" y="3805"/>
                    <a:pt x="2378" y="3786"/>
                  </a:cubicBezTo>
                  <a:cubicBezTo>
                    <a:pt x="2430" y="3786"/>
                    <a:pt x="2492" y="3786"/>
                    <a:pt x="2544" y="3805"/>
                  </a:cubicBezTo>
                  <a:lnTo>
                    <a:pt x="2544" y="3730"/>
                  </a:lnTo>
                  <a:lnTo>
                    <a:pt x="2658" y="3730"/>
                  </a:lnTo>
                  <a:cubicBezTo>
                    <a:pt x="2669" y="3711"/>
                    <a:pt x="2669" y="3691"/>
                    <a:pt x="2689" y="3673"/>
                  </a:cubicBezTo>
                  <a:lnTo>
                    <a:pt x="2689" y="3598"/>
                  </a:lnTo>
                  <a:lnTo>
                    <a:pt x="2658" y="3598"/>
                  </a:lnTo>
                  <a:lnTo>
                    <a:pt x="2658" y="3561"/>
                  </a:lnTo>
                  <a:cubicBezTo>
                    <a:pt x="2648" y="3542"/>
                    <a:pt x="2648" y="3542"/>
                    <a:pt x="2648" y="3504"/>
                  </a:cubicBezTo>
                  <a:cubicBezTo>
                    <a:pt x="2471" y="3542"/>
                    <a:pt x="2211" y="3579"/>
                    <a:pt x="2044" y="3504"/>
                  </a:cubicBezTo>
                  <a:cubicBezTo>
                    <a:pt x="1940" y="3467"/>
                    <a:pt x="1534" y="3561"/>
                    <a:pt x="1482" y="3485"/>
                  </a:cubicBezTo>
                  <a:cubicBezTo>
                    <a:pt x="1545" y="3467"/>
                    <a:pt x="1846" y="3429"/>
                    <a:pt x="1898" y="3410"/>
                  </a:cubicBezTo>
                  <a:cubicBezTo>
                    <a:pt x="1971" y="3372"/>
                    <a:pt x="2085" y="3410"/>
                    <a:pt x="2149" y="3429"/>
                  </a:cubicBezTo>
                  <a:cubicBezTo>
                    <a:pt x="2149" y="3392"/>
                    <a:pt x="2159" y="3354"/>
                    <a:pt x="2159" y="3316"/>
                  </a:cubicBezTo>
                  <a:cubicBezTo>
                    <a:pt x="2170" y="3298"/>
                    <a:pt x="2170" y="3298"/>
                    <a:pt x="2201" y="3298"/>
                  </a:cubicBezTo>
                  <a:cubicBezTo>
                    <a:pt x="2211" y="3335"/>
                    <a:pt x="2201" y="3335"/>
                    <a:pt x="2232" y="3354"/>
                  </a:cubicBezTo>
                  <a:cubicBezTo>
                    <a:pt x="2242" y="3316"/>
                    <a:pt x="2253" y="3298"/>
                    <a:pt x="2263" y="3278"/>
                  </a:cubicBezTo>
                  <a:lnTo>
                    <a:pt x="2263" y="3316"/>
                  </a:lnTo>
                  <a:cubicBezTo>
                    <a:pt x="2253" y="3335"/>
                    <a:pt x="2253" y="3335"/>
                    <a:pt x="2242" y="3354"/>
                  </a:cubicBezTo>
                  <a:cubicBezTo>
                    <a:pt x="2336" y="3354"/>
                    <a:pt x="2430" y="3410"/>
                    <a:pt x="2502" y="3298"/>
                  </a:cubicBezTo>
                  <a:cubicBezTo>
                    <a:pt x="2513" y="3278"/>
                    <a:pt x="2513" y="3278"/>
                    <a:pt x="2513" y="3241"/>
                  </a:cubicBezTo>
                  <a:cubicBezTo>
                    <a:pt x="2509" y="3235"/>
                    <a:pt x="2506" y="3229"/>
                    <a:pt x="2502" y="3223"/>
                  </a:cubicBezTo>
                  <a:cubicBezTo>
                    <a:pt x="2440" y="3203"/>
                    <a:pt x="2180" y="3278"/>
                    <a:pt x="2137" y="3241"/>
                  </a:cubicBezTo>
                  <a:cubicBezTo>
                    <a:pt x="2127" y="3223"/>
                    <a:pt x="2127" y="3223"/>
                    <a:pt x="2127" y="3185"/>
                  </a:cubicBezTo>
                  <a:cubicBezTo>
                    <a:pt x="2130" y="3179"/>
                    <a:pt x="2134" y="3172"/>
                    <a:pt x="2137" y="3166"/>
                  </a:cubicBezTo>
                  <a:cubicBezTo>
                    <a:pt x="2190" y="3166"/>
                    <a:pt x="2274" y="3185"/>
                    <a:pt x="2294" y="3128"/>
                  </a:cubicBezTo>
                  <a:cubicBezTo>
                    <a:pt x="2274" y="3128"/>
                    <a:pt x="2274" y="3128"/>
                    <a:pt x="2263" y="3109"/>
                  </a:cubicBezTo>
                  <a:cubicBezTo>
                    <a:pt x="2284" y="3109"/>
                    <a:pt x="2284" y="3109"/>
                    <a:pt x="2294" y="3091"/>
                  </a:cubicBezTo>
                  <a:cubicBezTo>
                    <a:pt x="2284" y="3072"/>
                    <a:pt x="2294" y="2997"/>
                    <a:pt x="2284" y="2997"/>
                  </a:cubicBezTo>
                  <a:cubicBezTo>
                    <a:pt x="2263" y="2940"/>
                    <a:pt x="2232" y="2922"/>
                    <a:pt x="2232" y="2903"/>
                  </a:cubicBezTo>
                  <a:cubicBezTo>
                    <a:pt x="2232" y="2884"/>
                    <a:pt x="2253" y="2884"/>
                    <a:pt x="2253" y="2865"/>
                  </a:cubicBezTo>
                  <a:cubicBezTo>
                    <a:pt x="2242" y="2847"/>
                    <a:pt x="2242" y="2828"/>
                    <a:pt x="2242" y="2790"/>
                  </a:cubicBezTo>
                  <a:cubicBezTo>
                    <a:pt x="2263" y="2771"/>
                    <a:pt x="2274" y="2753"/>
                    <a:pt x="2294" y="2715"/>
                  </a:cubicBezTo>
                  <a:lnTo>
                    <a:pt x="2294" y="2771"/>
                  </a:lnTo>
                  <a:cubicBezTo>
                    <a:pt x="2367" y="2771"/>
                    <a:pt x="2419" y="2753"/>
                    <a:pt x="2471" y="2809"/>
                  </a:cubicBezTo>
                  <a:cubicBezTo>
                    <a:pt x="2471" y="2828"/>
                    <a:pt x="2471" y="2847"/>
                    <a:pt x="2482" y="2903"/>
                  </a:cubicBezTo>
                  <a:cubicBezTo>
                    <a:pt x="2523" y="2884"/>
                    <a:pt x="2575" y="2884"/>
                    <a:pt x="2627" y="2884"/>
                  </a:cubicBezTo>
                  <a:cubicBezTo>
                    <a:pt x="2648" y="2828"/>
                    <a:pt x="2658" y="2790"/>
                    <a:pt x="2679" y="2715"/>
                  </a:cubicBezTo>
                  <a:cubicBezTo>
                    <a:pt x="2606" y="2715"/>
                    <a:pt x="2575" y="2696"/>
                    <a:pt x="2523" y="2659"/>
                  </a:cubicBezTo>
                  <a:lnTo>
                    <a:pt x="2523" y="2602"/>
                  </a:lnTo>
                  <a:cubicBezTo>
                    <a:pt x="2565" y="2602"/>
                    <a:pt x="2575" y="2602"/>
                    <a:pt x="2596" y="2584"/>
                  </a:cubicBezTo>
                  <a:lnTo>
                    <a:pt x="2596" y="2565"/>
                  </a:lnTo>
                  <a:cubicBezTo>
                    <a:pt x="2554" y="2509"/>
                    <a:pt x="2523" y="2471"/>
                    <a:pt x="2461" y="2452"/>
                  </a:cubicBezTo>
                  <a:cubicBezTo>
                    <a:pt x="2450" y="2471"/>
                    <a:pt x="2440" y="2509"/>
                    <a:pt x="2440" y="2527"/>
                  </a:cubicBezTo>
                  <a:lnTo>
                    <a:pt x="2440" y="2509"/>
                  </a:lnTo>
                  <a:cubicBezTo>
                    <a:pt x="2409" y="2452"/>
                    <a:pt x="2367" y="2377"/>
                    <a:pt x="2315" y="2358"/>
                  </a:cubicBezTo>
                  <a:cubicBezTo>
                    <a:pt x="2305" y="2377"/>
                    <a:pt x="2274" y="2377"/>
                    <a:pt x="2242" y="2377"/>
                  </a:cubicBezTo>
                  <a:lnTo>
                    <a:pt x="2242" y="2321"/>
                  </a:lnTo>
                  <a:cubicBezTo>
                    <a:pt x="2211" y="2321"/>
                    <a:pt x="2222" y="2340"/>
                    <a:pt x="2222" y="2283"/>
                  </a:cubicBezTo>
                  <a:cubicBezTo>
                    <a:pt x="2170" y="2283"/>
                    <a:pt x="2085" y="2302"/>
                    <a:pt x="2044" y="2246"/>
                  </a:cubicBezTo>
                  <a:cubicBezTo>
                    <a:pt x="2044" y="2226"/>
                    <a:pt x="2044" y="2226"/>
                    <a:pt x="2034" y="2189"/>
                  </a:cubicBezTo>
                  <a:cubicBezTo>
                    <a:pt x="2037" y="2183"/>
                    <a:pt x="2041" y="2177"/>
                    <a:pt x="2044" y="2171"/>
                  </a:cubicBezTo>
                  <a:cubicBezTo>
                    <a:pt x="2096" y="2171"/>
                    <a:pt x="2201" y="2189"/>
                    <a:pt x="2242" y="2171"/>
                  </a:cubicBezTo>
                  <a:cubicBezTo>
                    <a:pt x="2263" y="2171"/>
                    <a:pt x="2284" y="2133"/>
                    <a:pt x="2305" y="2133"/>
                  </a:cubicBezTo>
                  <a:cubicBezTo>
                    <a:pt x="2346" y="2151"/>
                    <a:pt x="2388" y="2226"/>
                    <a:pt x="2450" y="2171"/>
                  </a:cubicBezTo>
                  <a:cubicBezTo>
                    <a:pt x="2471" y="2151"/>
                    <a:pt x="2492" y="2095"/>
                    <a:pt x="2523" y="2077"/>
                  </a:cubicBezTo>
                  <a:cubicBezTo>
                    <a:pt x="2596" y="2020"/>
                    <a:pt x="2689" y="2077"/>
                    <a:pt x="2774" y="2020"/>
                  </a:cubicBezTo>
                  <a:cubicBezTo>
                    <a:pt x="2794" y="2133"/>
                    <a:pt x="2867" y="2133"/>
                    <a:pt x="2961" y="2133"/>
                  </a:cubicBezTo>
                  <a:cubicBezTo>
                    <a:pt x="3013" y="1982"/>
                    <a:pt x="3117" y="2039"/>
                    <a:pt x="3274" y="2057"/>
                  </a:cubicBezTo>
                  <a:lnTo>
                    <a:pt x="3274" y="2039"/>
                  </a:lnTo>
                  <a:cubicBezTo>
                    <a:pt x="3263" y="2002"/>
                    <a:pt x="3252" y="2020"/>
                    <a:pt x="3263" y="2002"/>
                  </a:cubicBezTo>
                  <a:cubicBezTo>
                    <a:pt x="3294" y="1964"/>
                    <a:pt x="3357" y="1982"/>
                    <a:pt x="3377" y="1964"/>
                  </a:cubicBezTo>
                  <a:cubicBezTo>
                    <a:pt x="3367" y="1945"/>
                    <a:pt x="3367" y="1926"/>
                    <a:pt x="3357" y="1907"/>
                  </a:cubicBezTo>
                  <a:lnTo>
                    <a:pt x="3419" y="1907"/>
                  </a:lnTo>
                  <a:cubicBezTo>
                    <a:pt x="3429" y="1926"/>
                    <a:pt x="3429" y="1926"/>
                    <a:pt x="3461" y="1926"/>
                  </a:cubicBezTo>
                  <a:cubicBezTo>
                    <a:pt x="3471" y="1907"/>
                    <a:pt x="3471" y="1888"/>
                    <a:pt x="3492" y="1870"/>
                  </a:cubicBezTo>
                  <a:lnTo>
                    <a:pt x="3492" y="1851"/>
                  </a:lnTo>
                  <a:cubicBezTo>
                    <a:pt x="3429" y="1851"/>
                    <a:pt x="3419" y="1851"/>
                    <a:pt x="3419" y="1738"/>
                  </a:cubicBezTo>
                  <a:cubicBezTo>
                    <a:pt x="3429" y="1719"/>
                    <a:pt x="3429" y="1701"/>
                    <a:pt x="3429" y="1663"/>
                  </a:cubicBezTo>
                  <a:cubicBezTo>
                    <a:pt x="3377" y="1607"/>
                    <a:pt x="3357" y="1589"/>
                    <a:pt x="3274" y="1589"/>
                  </a:cubicBezTo>
                  <a:lnTo>
                    <a:pt x="3274" y="1513"/>
                  </a:lnTo>
                  <a:cubicBezTo>
                    <a:pt x="3263" y="1494"/>
                    <a:pt x="3252" y="1494"/>
                    <a:pt x="3241" y="1475"/>
                  </a:cubicBezTo>
                  <a:cubicBezTo>
                    <a:pt x="3221" y="1494"/>
                    <a:pt x="3221" y="1494"/>
                    <a:pt x="3210" y="1513"/>
                  </a:cubicBezTo>
                  <a:cubicBezTo>
                    <a:pt x="3200" y="1475"/>
                    <a:pt x="3200" y="1475"/>
                    <a:pt x="3200" y="1438"/>
                  </a:cubicBezTo>
                  <a:cubicBezTo>
                    <a:pt x="3189" y="1438"/>
                    <a:pt x="3085" y="1494"/>
                    <a:pt x="3085" y="1494"/>
                  </a:cubicBezTo>
                  <a:cubicBezTo>
                    <a:pt x="3065" y="1494"/>
                    <a:pt x="3013" y="1381"/>
                    <a:pt x="2971" y="1419"/>
                  </a:cubicBezTo>
                  <a:cubicBezTo>
                    <a:pt x="2950" y="1438"/>
                    <a:pt x="2961" y="1457"/>
                    <a:pt x="2940" y="1475"/>
                  </a:cubicBezTo>
                  <a:cubicBezTo>
                    <a:pt x="2929" y="1419"/>
                    <a:pt x="2919" y="1438"/>
                    <a:pt x="2909" y="1400"/>
                  </a:cubicBezTo>
                  <a:cubicBezTo>
                    <a:pt x="2878" y="1419"/>
                    <a:pt x="2846" y="1419"/>
                    <a:pt x="2815" y="1438"/>
                  </a:cubicBezTo>
                  <a:lnTo>
                    <a:pt x="2815" y="1381"/>
                  </a:lnTo>
                  <a:cubicBezTo>
                    <a:pt x="2784" y="1344"/>
                    <a:pt x="2763" y="1344"/>
                    <a:pt x="2742" y="1288"/>
                  </a:cubicBezTo>
                  <a:cubicBezTo>
                    <a:pt x="2878" y="1269"/>
                    <a:pt x="2929" y="1081"/>
                    <a:pt x="3013" y="1062"/>
                  </a:cubicBezTo>
                  <a:cubicBezTo>
                    <a:pt x="3054" y="1044"/>
                    <a:pt x="3085" y="1099"/>
                    <a:pt x="3106" y="1119"/>
                  </a:cubicBezTo>
                  <a:cubicBezTo>
                    <a:pt x="3158" y="1137"/>
                    <a:pt x="3189" y="1005"/>
                    <a:pt x="3241" y="1062"/>
                  </a:cubicBezTo>
                  <a:lnTo>
                    <a:pt x="3241" y="1119"/>
                  </a:lnTo>
                  <a:cubicBezTo>
                    <a:pt x="3315" y="1174"/>
                    <a:pt x="3450" y="1119"/>
                    <a:pt x="3513" y="1119"/>
                  </a:cubicBezTo>
                  <a:lnTo>
                    <a:pt x="3513" y="1044"/>
                  </a:lnTo>
                  <a:cubicBezTo>
                    <a:pt x="3554" y="1044"/>
                    <a:pt x="3627" y="1005"/>
                    <a:pt x="3658" y="968"/>
                  </a:cubicBezTo>
                  <a:cubicBezTo>
                    <a:pt x="3669" y="930"/>
                    <a:pt x="3669" y="912"/>
                    <a:pt x="3700" y="875"/>
                  </a:cubicBezTo>
                  <a:cubicBezTo>
                    <a:pt x="3752" y="818"/>
                    <a:pt x="3867" y="893"/>
                    <a:pt x="3929" y="836"/>
                  </a:cubicBezTo>
                  <a:cubicBezTo>
                    <a:pt x="3929" y="818"/>
                    <a:pt x="3929" y="799"/>
                    <a:pt x="3940" y="781"/>
                  </a:cubicBezTo>
                  <a:lnTo>
                    <a:pt x="3971" y="781"/>
                  </a:lnTo>
                  <a:cubicBezTo>
                    <a:pt x="3971" y="799"/>
                    <a:pt x="4002" y="836"/>
                    <a:pt x="4002" y="836"/>
                  </a:cubicBezTo>
                  <a:cubicBezTo>
                    <a:pt x="4033" y="855"/>
                    <a:pt x="4033" y="781"/>
                    <a:pt x="4065" y="799"/>
                  </a:cubicBezTo>
                  <a:cubicBezTo>
                    <a:pt x="4065" y="799"/>
                    <a:pt x="4075" y="855"/>
                    <a:pt x="4127" y="836"/>
                  </a:cubicBezTo>
                  <a:cubicBezTo>
                    <a:pt x="4314" y="781"/>
                    <a:pt x="4565" y="761"/>
                    <a:pt x="4772" y="724"/>
                  </a:cubicBezTo>
                  <a:cubicBezTo>
                    <a:pt x="4783" y="743"/>
                    <a:pt x="4783" y="761"/>
                    <a:pt x="4783" y="781"/>
                  </a:cubicBezTo>
                  <a:cubicBezTo>
                    <a:pt x="4824" y="724"/>
                    <a:pt x="4856" y="724"/>
                    <a:pt x="4908" y="781"/>
                  </a:cubicBezTo>
                  <a:lnTo>
                    <a:pt x="4908" y="724"/>
                  </a:lnTo>
                  <a:cubicBezTo>
                    <a:pt x="4940" y="724"/>
                    <a:pt x="4961" y="761"/>
                    <a:pt x="4992" y="781"/>
                  </a:cubicBezTo>
                  <a:cubicBezTo>
                    <a:pt x="5033" y="799"/>
                    <a:pt x="5075" y="743"/>
                    <a:pt x="5096" y="743"/>
                  </a:cubicBezTo>
                  <a:cubicBezTo>
                    <a:pt x="5127" y="724"/>
                    <a:pt x="5127" y="761"/>
                    <a:pt x="5158" y="781"/>
                  </a:cubicBezTo>
                  <a:cubicBezTo>
                    <a:pt x="5168" y="724"/>
                    <a:pt x="5168" y="724"/>
                    <a:pt x="5200" y="706"/>
                  </a:cubicBezTo>
                  <a:cubicBezTo>
                    <a:pt x="5231" y="761"/>
                    <a:pt x="5262" y="724"/>
                    <a:pt x="5283" y="686"/>
                  </a:cubicBezTo>
                  <a:lnTo>
                    <a:pt x="5283" y="743"/>
                  </a:lnTo>
                  <a:cubicBezTo>
                    <a:pt x="5356" y="724"/>
                    <a:pt x="5428" y="706"/>
                    <a:pt x="5492" y="706"/>
                  </a:cubicBezTo>
                  <a:cubicBezTo>
                    <a:pt x="5523" y="799"/>
                    <a:pt x="5596" y="781"/>
                    <a:pt x="5679" y="781"/>
                  </a:cubicBezTo>
                  <a:cubicBezTo>
                    <a:pt x="5710" y="724"/>
                    <a:pt x="5783" y="781"/>
                    <a:pt x="5824" y="761"/>
                  </a:cubicBezTo>
                  <a:cubicBezTo>
                    <a:pt x="5897" y="724"/>
                    <a:pt x="6032" y="724"/>
                    <a:pt x="6148" y="686"/>
                  </a:cubicBezTo>
                  <a:cubicBezTo>
                    <a:pt x="6200" y="649"/>
                    <a:pt x="6293" y="630"/>
                    <a:pt x="6345" y="611"/>
                  </a:cubicBezTo>
                  <a:cubicBezTo>
                    <a:pt x="6418" y="574"/>
                    <a:pt x="6459" y="686"/>
                    <a:pt x="6522" y="649"/>
                  </a:cubicBezTo>
                  <a:cubicBezTo>
                    <a:pt x="6543" y="630"/>
                    <a:pt x="6563" y="574"/>
                    <a:pt x="6574" y="555"/>
                  </a:cubicBezTo>
                  <a:cubicBezTo>
                    <a:pt x="6606" y="555"/>
                    <a:pt x="6637" y="574"/>
                    <a:pt x="6668" y="574"/>
                  </a:cubicBezTo>
                  <a:cubicBezTo>
                    <a:pt x="6689" y="574"/>
                    <a:pt x="6720" y="498"/>
                    <a:pt x="6741" y="498"/>
                  </a:cubicBezTo>
                  <a:cubicBezTo>
                    <a:pt x="6783" y="498"/>
                    <a:pt x="6772" y="555"/>
                    <a:pt x="6814" y="555"/>
                  </a:cubicBezTo>
                  <a:cubicBezTo>
                    <a:pt x="6907" y="537"/>
                    <a:pt x="7001" y="537"/>
                    <a:pt x="7105" y="574"/>
                  </a:cubicBezTo>
                  <a:lnTo>
                    <a:pt x="7251" y="574"/>
                  </a:lnTo>
                  <a:cubicBezTo>
                    <a:pt x="7262" y="592"/>
                    <a:pt x="7262" y="611"/>
                    <a:pt x="7262" y="630"/>
                  </a:cubicBezTo>
                  <a:cubicBezTo>
                    <a:pt x="7283" y="649"/>
                    <a:pt x="7397" y="592"/>
                    <a:pt x="7459" y="592"/>
                  </a:cubicBezTo>
                  <a:cubicBezTo>
                    <a:pt x="7459" y="574"/>
                    <a:pt x="7459" y="537"/>
                    <a:pt x="7470" y="517"/>
                  </a:cubicBezTo>
                  <a:cubicBezTo>
                    <a:pt x="7439" y="517"/>
                    <a:pt x="7407" y="517"/>
                    <a:pt x="7387" y="498"/>
                  </a:cubicBezTo>
                  <a:cubicBezTo>
                    <a:pt x="7407" y="480"/>
                    <a:pt x="7407" y="442"/>
                    <a:pt x="7428" y="405"/>
                  </a:cubicBezTo>
                  <a:cubicBezTo>
                    <a:pt x="7449" y="386"/>
                    <a:pt x="7491" y="386"/>
                    <a:pt x="7501" y="348"/>
                  </a:cubicBezTo>
                  <a:cubicBezTo>
                    <a:pt x="7491" y="330"/>
                    <a:pt x="7491" y="330"/>
                    <a:pt x="7470" y="311"/>
                  </a:cubicBezTo>
                  <a:cubicBezTo>
                    <a:pt x="7449" y="330"/>
                    <a:pt x="7439" y="348"/>
                    <a:pt x="7407" y="348"/>
                  </a:cubicBezTo>
                  <a:cubicBezTo>
                    <a:pt x="7397" y="311"/>
                    <a:pt x="7407" y="330"/>
                    <a:pt x="7376" y="311"/>
                  </a:cubicBezTo>
                  <a:cubicBezTo>
                    <a:pt x="7345" y="367"/>
                    <a:pt x="7262" y="367"/>
                    <a:pt x="7210" y="367"/>
                  </a:cubicBezTo>
                  <a:lnTo>
                    <a:pt x="7210" y="311"/>
                  </a:lnTo>
                  <a:lnTo>
                    <a:pt x="7199" y="311"/>
                  </a:lnTo>
                  <a:cubicBezTo>
                    <a:pt x="7115" y="423"/>
                    <a:pt x="6648" y="423"/>
                    <a:pt x="6543" y="330"/>
                  </a:cubicBezTo>
                  <a:cubicBezTo>
                    <a:pt x="6543" y="292"/>
                    <a:pt x="6236" y="311"/>
                    <a:pt x="6225" y="273"/>
                  </a:cubicBezTo>
                  <a:cubicBezTo>
                    <a:pt x="6267" y="236"/>
                    <a:pt x="6574" y="198"/>
                    <a:pt x="6637" y="198"/>
                  </a:cubicBezTo>
                  <a:cubicBezTo>
                    <a:pt x="6668" y="236"/>
                    <a:pt x="6918" y="179"/>
                    <a:pt x="6980" y="161"/>
                  </a:cubicBezTo>
                  <a:cubicBezTo>
                    <a:pt x="7084" y="122"/>
                    <a:pt x="7288" y="156"/>
                    <a:pt x="7433" y="80"/>
                  </a:cubicBezTo>
                  <a:cubicBezTo>
                    <a:pt x="7495" y="43"/>
                    <a:pt x="7574" y="-27"/>
                    <a:pt x="7698" y="10"/>
                  </a:cubicBezTo>
                  <a:cubicBezTo>
                    <a:pt x="7751" y="29"/>
                    <a:pt x="7897" y="161"/>
                    <a:pt x="7949" y="142"/>
                  </a:cubicBezTo>
                  <a:cubicBezTo>
                    <a:pt x="7970" y="122"/>
                    <a:pt x="7990" y="67"/>
                    <a:pt x="8011" y="48"/>
                  </a:cubicBezTo>
                  <a:cubicBezTo>
                    <a:pt x="8074" y="29"/>
                    <a:pt x="8074" y="67"/>
                    <a:pt x="8136" y="29"/>
                  </a:cubicBezTo>
                  <a:cubicBezTo>
                    <a:pt x="8146" y="85"/>
                    <a:pt x="8188" y="142"/>
                    <a:pt x="8240" y="142"/>
                  </a:cubicBezTo>
                  <a:cubicBezTo>
                    <a:pt x="8240" y="122"/>
                    <a:pt x="8250" y="122"/>
                    <a:pt x="8262" y="104"/>
                  </a:cubicBezTo>
                  <a:cubicBezTo>
                    <a:pt x="8262" y="217"/>
                    <a:pt x="8283" y="161"/>
                    <a:pt x="8293" y="254"/>
                  </a:cubicBezTo>
                  <a:cubicBezTo>
                    <a:pt x="8303" y="273"/>
                    <a:pt x="8272" y="311"/>
                    <a:pt x="8262" y="330"/>
                  </a:cubicBezTo>
                  <a:cubicBezTo>
                    <a:pt x="8262" y="348"/>
                    <a:pt x="8272" y="367"/>
                    <a:pt x="8262" y="4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3" name="Google Shape;273;g8e3d9efbf1_2_71"/>
            <p:cNvGrpSpPr/>
            <p:nvPr/>
          </p:nvGrpSpPr>
          <p:grpSpPr>
            <a:xfrm rot="-5666040">
              <a:off x="10169494" y="540350"/>
              <a:ext cx="653726" cy="651941"/>
              <a:chOff x="688950" y="1173205"/>
              <a:chExt cx="3371147" cy="3361942"/>
            </a:xfrm>
          </p:grpSpPr>
          <p:sp>
            <p:nvSpPr>
              <p:cNvPr id="274" name="Google Shape;274;g8e3d9efbf1_2_71"/>
              <p:cNvSpPr/>
              <p:nvPr/>
            </p:nvSpPr>
            <p:spPr>
              <a:xfrm>
                <a:off x="1132191" y="2241069"/>
                <a:ext cx="1982589" cy="2294078"/>
              </a:xfrm>
              <a:custGeom>
                <a:rect b="b" l="l" r="r" t="t"/>
                <a:pathLst>
                  <a:path extrusionOk="0" h="2294078" w="1982588">
                    <a:moveTo>
                      <a:pt x="1061590" y="2294078"/>
                    </a:moveTo>
                    <a:cubicBezTo>
                      <a:pt x="1038860" y="2290711"/>
                      <a:pt x="1016129" y="2286922"/>
                      <a:pt x="993399" y="2283555"/>
                    </a:cubicBezTo>
                    <a:cubicBezTo>
                      <a:pt x="794719" y="2254090"/>
                      <a:pt x="607826" y="2190950"/>
                      <a:pt x="431876" y="2094135"/>
                    </a:cubicBezTo>
                    <a:cubicBezTo>
                      <a:pt x="307280" y="2025524"/>
                      <a:pt x="192366" y="1942600"/>
                      <a:pt x="89238" y="1844944"/>
                    </a:cubicBezTo>
                    <a:cubicBezTo>
                      <a:pt x="59351" y="1816742"/>
                      <a:pt x="30307" y="1787276"/>
                      <a:pt x="0" y="1757811"/>
                    </a:cubicBezTo>
                    <a:cubicBezTo>
                      <a:pt x="23572" y="1730029"/>
                      <a:pt x="45040" y="1703511"/>
                      <a:pt x="67349" y="1677834"/>
                    </a:cubicBezTo>
                    <a:cubicBezTo>
                      <a:pt x="186473" y="1539347"/>
                      <a:pt x="304334" y="1399598"/>
                      <a:pt x="424720" y="1262795"/>
                    </a:cubicBezTo>
                    <a:cubicBezTo>
                      <a:pt x="639395" y="1018655"/>
                      <a:pt x="862910" y="782933"/>
                      <a:pt x="1099053" y="559418"/>
                    </a:cubicBezTo>
                    <a:cubicBezTo>
                      <a:pt x="1307835" y="362001"/>
                      <a:pt x="1525457" y="175108"/>
                      <a:pt x="1757390" y="5472"/>
                    </a:cubicBezTo>
                    <a:cubicBezTo>
                      <a:pt x="1759495" y="3788"/>
                      <a:pt x="1761600" y="2526"/>
                      <a:pt x="1764967" y="0"/>
                    </a:cubicBezTo>
                    <a:cubicBezTo>
                      <a:pt x="1838630" y="90921"/>
                      <a:pt x="1912714" y="181842"/>
                      <a:pt x="1985535" y="271501"/>
                    </a:cubicBezTo>
                    <a:cubicBezTo>
                      <a:pt x="1959017" y="296336"/>
                      <a:pt x="1931656" y="319066"/>
                      <a:pt x="1907242" y="344743"/>
                    </a:cubicBezTo>
                    <a:cubicBezTo>
                      <a:pt x="1836105" y="419669"/>
                      <a:pt x="1786855" y="508065"/>
                      <a:pt x="1746446" y="602353"/>
                    </a:cubicBezTo>
                    <a:cubicBezTo>
                      <a:pt x="1699723" y="711375"/>
                      <a:pt x="1666048" y="824605"/>
                      <a:pt x="1639109" y="939520"/>
                    </a:cubicBezTo>
                    <a:cubicBezTo>
                      <a:pt x="1615957" y="1036755"/>
                      <a:pt x="1596594" y="1135253"/>
                      <a:pt x="1575548" y="1232909"/>
                    </a:cubicBezTo>
                    <a:cubicBezTo>
                      <a:pt x="1545662" y="1371817"/>
                      <a:pt x="1517459" y="1511145"/>
                      <a:pt x="1485468" y="1649211"/>
                    </a:cubicBezTo>
                    <a:cubicBezTo>
                      <a:pt x="1458950" y="1764125"/>
                      <a:pt x="1422749" y="1876093"/>
                      <a:pt x="1372238" y="1983010"/>
                    </a:cubicBezTo>
                    <a:cubicBezTo>
                      <a:pt x="1332670" y="2066354"/>
                      <a:pt x="1283421" y="2143385"/>
                      <a:pt x="1214809" y="2206524"/>
                    </a:cubicBezTo>
                    <a:cubicBezTo>
                      <a:pt x="1179451" y="2238936"/>
                      <a:pt x="1139883" y="2265876"/>
                      <a:pt x="1096527" y="2286501"/>
                    </a:cubicBezTo>
                    <a:cubicBezTo>
                      <a:pt x="1091055" y="2289027"/>
                      <a:pt x="1086004" y="2291973"/>
                      <a:pt x="1080532" y="2294920"/>
                    </a:cubicBezTo>
                    <a:cubicBezTo>
                      <a:pt x="1074218" y="2294078"/>
                      <a:pt x="1067904" y="2294078"/>
                      <a:pt x="1061590" y="22940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g8e3d9efbf1_2_71"/>
              <p:cNvSpPr/>
              <p:nvPr/>
            </p:nvSpPr>
            <p:spPr>
              <a:xfrm>
                <a:off x="688950" y="1934631"/>
                <a:ext cx="2125706" cy="2012054"/>
              </a:xfrm>
              <a:custGeom>
                <a:rect b="b" l="l" r="r" t="t"/>
                <a:pathLst>
                  <a:path extrusionOk="0" h="2012053" w="2125705">
                    <a:moveTo>
                      <a:pt x="0" y="858280"/>
                    </a:moveTo>
                    <a:cubicBezTo>
                      <a:pt x="842" y="855754"/>
                      <a:pt x="2526" y="853229"/>
                      <a:pt x="2105" y="850703"/>
                    </a:cubicBezTo>
                    <a:cubicBezTo>
                      <a:pt x="-1263" y="826289"/>
                      <a:pt x="10944" y="806926"/>
                      <a:pt x="22309" y="787142"/>
                    </a:cubicBezTo>
                    <a:cubicBezTo>
                      <a:pt x="84607" y="680226"/>
                      <a:pt x="173424" y="601091"/>
                      <a:pt x="279499" y="540055"/>
                    </a:cubicBezTo>
                    <a:cubicBezTo>
                      <a:pt x="376734" y="483651"/>
                      <a:pt x="481546" y="445346"/>
                      <a:pt x="588884" y="413355"/>
                    </a:cubicBezTo>
                    <a:cubicBezTo>
                      <a:pt x="698326" y="380943"/>
                      <a:pt x="809452" y="357371"/>
                      <a:pt x="920999" y="333799"/>
                    </a:cubicBezTo>
                    <a:cubicBezTo>
                      <a:pt x="1076323" y="300966"/>
                      <a:pt x="1232067" y="269396"/>
                      <a:pt x="1386970" y="233196"/>
                    </a:cubicBezTo>
                    <a:cubicBezTo>
                      <a:pt x="1506936" y="205415"/>
                      <a:pt x="1623534" y="165005"/>
                      <a:pt x="1732976" y="107338"/>
                    </a:cubicBezTo>
                    <a:cubicBezTo>
                      <a:pt x="1787697" y="78714"/>
                      <a:pt x="1838630" y="44619"/>
                      <a:pt x="1884933" y="3788"/>
                    </a:cubicBezTo>
                    <a:cubicBezTo>
                      <a:pt x="1886616" y="2526"/>
                      <a:pt x="1888300" y="1263"/>
                      <a:pt x="1889563" y="0"/>
                    </a:cubicBezTo>
                    <a:cubicBezTo>
                      <a:pt x="1969119" y="79977"/>
                      <a:pt x="2047833" y="159112"/>
                      <a:pt x="2128231" y="239931"/>
                    </a:cubicBezTo>
                    <a:cubicBezTo>
                      <a:pt x="1493466" y="772410"/>
                      <a:pt x="916369" y="1361714"/>
                      <a:pt x="399464" y="2014158"/>
                    </a:cubicBezTo>
                    <a:cubicBezTo>
                      <a:pt x="367473" y="1972486"/>
                      <a:pt x="337166" y="1935023"/>
                      <a:pt x="309385" y="1895456"/>
                    </a:cubicBezTo>
                    <a:cubicBezTo>
                      <a:pt x="210045" y="1754865"/>
                      <a:pt x="133435" y="1602487"/>
                      <a:pt x="80819" y="1438745"/>
                    </a:cubicBezTo>
                    <a:cubicBezTo>
                      <a:pt x="49670" y="1342351"/>
                      <a:pt x="27361" y="1243853"/>
                      <a:pt x="14733" y="1143251"/>
                    </a:cubicBezTo>
                    <a:cubicBezTo>
                      <a:pt x="8840" y="1095264"/>
                      <a:pt x="6314" y="1047278"/>
                      <a:pt x="2526" y="998871"/>
                    </a:cubicBezTo>
                    <a:cubicBezTo>
                      <a:pt x="2105" y="994241"/>
                      <a:pt x="1263" y="989611"/>
                      <a:pt x="421" y="984559"/>
                    </a:cubicBezTo>
                    <a:cubicBezTo>
                      <a:pt x="0" y="942887"/>
                      <a:pt x="0" y="900373"/>
                      <a:pt x="0" y="858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g8e3d9efbf1_2_71"/>
              <p:cNvSpPr/>
              <p:nvPr/>
            </p:nvSpPr>
            <p:spPr>
              <a:xfrm>
                <a:off x="2341949" y="2603904"/>
                <a:ext cx="1309098" cy="1927867"/>
              </a:xfrm>
              <a:custGeom>
                <a:rect b="b" l="l" r="r" t="t"/>
                <a:pathLst>
                  <a:path extrusionOk="0" h="1927867" w="1309097">
                    <a:moveTo>
                      <a:pt x="0" y="1928717"/>
                    </a:moveTo>
                    <a:cubicBezTo>
                      <a:pt x="23151" y="1907250"/>
                      <a:pt x="46723" y="1887045"/>
                      <a:pt x="68191" y="1864736"/>
                    </a:cubicBezTo>
                    <a:cubicBezTo>
                      <a:pt x="131752" y="1798649"/>
                      <a:pt x="177212" y="1721198"/>
                      <a:pt x="215938" y="1639116"/>
                    </a:cubicBezTo>
                    <a:cubicBezTo>
                      <a:pt x="269396" y="1525886"/>
                      <a:pt x="308543" y="1407183"/>
                      <a:pt x="339271" y="1286376"/>
                    </a:cubicBezTo>
                    <a:cubicBezTo>
                      <a:pt x="369999" y="1164726"/>
                      <a:pt x="396939" y="1041814"/>
                      <a:pt x="424299" y="919323"/>
                    </a:cubicBezTo>
                    <a:cubicBezTo>
                      <a:pt x="456711" y="774102"/>
                      <a:pt x="486597" y="628038"/>
                      <a:pt x="519851" y="483238"/>
                    </a:cubicBezTo>
                    <a:cubicBezTo>
                      <a:pt x="543002" y="382635"/>
                      <a:pt x="572888" y="283295"/>
                      <a:pt x="617086" y="189427"/>
                    </a:cubicBezTo>
                    <a:cubicBezTo>
                      <a:pt x="644447" y="131339"/>
                      <a:pt x="676858" y="76618"/>
                      <a:pt x="729054" y="37050"/>
                    </a:cubicBezTo>
                    <a:cubicBezTo>
                      <a:pt x="745891" y="24422"/>
                      <a:pt x="765254" y="13478"/>
                      <a:pt x="785038" y="5901"/>
                    </a:cubicBezTo>
                    <a:cubicBezTo>
                      <a:pt x="814082" y="-5464"/>
                      <a:pt x="841864" y="-413"/>
                      <a:pt x="865436" y="21055"/>
                    </a:cubicBezTo>
                    <a:cubicBezTo>
                      <a:pt x="914685" y="64832"/>
                      <a:pt x="954673" y="116606"/>
                      <a:pt x="990873" y="171327"/>
                    </a:cubicBezTo>
                    <a:cubicBezTo>
                      <a:pt x="1128518" y="380109"/>
                      <a:pt x="1224912" y="606992"/>
                      <a:pt x="1279633" y="851132"/>
                    </a:cubicBezTo>
                    <a:cubicBezTo>
                      <a:pt x="1301100" y="946684"/>
                      <a:pt x="1312886" y="1043919"/>
                      <a:pt x="1309519" y="1141996"/>
                    </a:cubicBezTo>
                    <a:cubicBezTo>
                      <a:pt x="1306151" y="1237547"/>
                      <a:pt x="1289735" y="1330152"/>
                      <a:pt x="1243432" y="1415602"/>
                    </a:cubicBezTo>
                    <a:cubicBezTo>
                      <a:pt x="1240065" y="1421495"/>
                      <a:pt x="1235856" y="1427388"/>
                      <a:pt x="1230804" y="1432439"/>
                    </a:cubicBezTo>
                    <a:cubicBezTo>
                      <a:pt x="1090634" y="1573451"/>
                      <a:pt x="930259" y="1686682"/>
                      <a:pt x="750101" y="1771289"/>
                    </a:cubicBezTo>
                    <a:cubicBezTo>
                      <a:pt x="607825" y="1838217"/>
                      <a:pt x="458816" y="1884099"/>
                      <a:pt x="303492" y="1908934"/>
                    </a:cubicBezTo>
                    <a:cubicBezTo>
                      <a:pt x="205836" y="1924508"/>
                      <a:pt x="107338" y="1931664"/>
                      <a:pt x="8419" y="1929980"/>
                    </a:cubicBezTo>
                    <a:cubicBezTo>
                      <a:pt x="5472" y="1929138"/>
                      <a:pt x="2525" y="1928717"/>
                      <a:pt x="0" y="19287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g8e3d9efbf1_2_71"/>
              <p:cNvSpPr/>
              <p:nvPr/>
            </p:nvSpPr>
            <p:spPr>
              <a:xfrm>
                <a:off x="698631" y="1470056"/>
                <a:ext cx="1780541" cy="1195446"/>
              </a:xfrm>
              <a:custGeom>
                <a:rect b="b" l="l" r="r" t="t"/>
                <a:pathLst>
                  <a:path extrusionOk="0" h="1195446" w="1780541">
                    <a:moveTo>
                      <a:pt x="0" y="1198680"/>
                    </a:moveTo>
                    <a:cubicBezTo>
                      <a:pt x="5893" y="1161217"/>
                      <a:pt x="10523" y="1123334"/>
                      <a:pt x="17258" y="1085871"/>
                    </a:cubicBezTo>
                    <a:cubicBezTo>
                      <a:pt x="44619" y="935177"/>
                      <a:pt x="91342" y="790377"/>
                      <a:pt x="158691" y="652732"/>
                    </a:cubicBezTo>
                    <a:cubicBezTo>
                      <a:pt x="280762" y="402698"/>
                      <a:pt x="454185" y="195179"/>
                      <a:pt x="678121" y="30174"/>
                    </a:cubicBezTo>
                    <a:cubicBezTo>
                      <a:pt x="691591" y="20071"/>
                      <a:pt x="711375" y="17125"/>
                      <a:pt x="728633" y="13757"/>
                    </a:cubicBezTo>
                    <a:cubicBezTo>
                      <a:pt x="794719" y="709"/>
                      <a:pt x="861647" y="-2659"/>
                      <a:pt x="928997" y="1971"/>
                    </a:cubicBezTo>
                    <a:cubicBezTo>
                      <a:pt x="1159667" y="18388"/>
                      <a:pt x="1372659" y="91630"/>
                      <a:pt x="1573864" y="201493"/>
                    </a:cubicBezTo>
                    <a:cubicBezTo>
                      <a:pt x="1634899" y="234747"/>
                      <a:pt x="1692988" y="272631"/>
                      <a:pt x="1741395" y="323563"/>
                    </a:cubicBezTo>
                    <a:cubicBezTo>
                      <a:pt x="1754865" y="337875"/>
                      <a:pt x="1766651" y="353870"/>
                      <a:pt x="1776332" y="371129"/>
                    </a:cubicBezTo>
                    <a:cubicBezTo>
                      <a:pt x="1780962" y="379126"/>
                      <a:pt x="1782225" y="391754"/>
                      <a:pt x="1780121" y="401015"/>
                    </a:cubicBezTo>
                    <a:cubicBezTo>
                      <a:pt x="1771281" y="445634"/>
                      <a:pt x="1740553" y="473836"/>
                      <a:pt x="1704774" y="497829"/>
                    </a:cubicBezTo>
                    <a:cubicBezTo>
                      <a:pt x="1654262" y="531925"/>
                      <a:pt x="1597436" y="552550"/>
                      <a:pt x="1539769" y="571492"/>
                    </a:cubicBezTo>
                    <a:cubicBezTo>
                      <a:pt x="1441691" y="603483"/>
                      <a:pt x="1341510" y="625792"/>
                      <a:pt x="1240907" y="647681"/>
                    </a:cubicBezTo>
                    <a:cubicBezTo>
                      <a:pt x="1063695" y="686406"/>
                      <a:pt x="886482" y="723448"/>
                      <a:pt x="710112" y="764279"/>
                    </a:cubicBezTo>
                    <a:cubicBezTo>
                      <a:pt x="588463" y="792481"/>
                      <a:pt x="469339" y="829944"/>
                      <a:pt x="354425" y="879614"/>
                    </a:cubicBezTo>
                    <a:cubicBezTo>
                      <a:pt x="265608" y="918340"/>
                      <a:pt x="181001" y="964642"/>
                      <a:pt x="110284" y="1031991"/>
                    </a:cubicBezTo>
                    <a:cubicBezTo>
                      <a:pt x="63140" y="1077873"/>
                      <a:pt x="26098" y="1130489"/>
                      <a:pt x="5893" y="1193629"/>
                    </a:cubicBezTo>
                    <a:cubicBezTo>
                      <a:pt x="5051" y="1195734"/>
                      <a:pt x="4209" y="1197418"/>
                      <a:pt x="3367" y="1199522"/>
                    </a:cubicBezTo>
                    <a:cubicBezTo>
                      <a:pt x="2105" y="1199101"/>
                      <a:pt x="1263" y="1199101"/>
                      <a:pt x="0" y="11986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g8e3d9efbf1_2_71"/>
              <p:cNvSpPr/>
              <p:nvPr/>
            </p:nvSpPr>
            <p:spPr>
              <a:xfrm>
                <a:off x="3256117" y="2400093"/>
                <a:ext cx="803980" cy="1544820"/>
              </a:xfrm>
              <a:custGeom>
                <a:rect b="b" l="l" r="r" t="t"/>
                <a:pathLst>
                  <a:path extrusionOk="0" h="1544819" w="803979">
                    <a:moveTo>
                      <a:pt x="406716" y="1546170"/>
                    </a:moveTo>
                    <a:cubicBezTo>
                      <a:pt x="415555" y="1507865"/>
                      <a:pt x="426079" y="1470824"/>
                      <a:pt x="432393" y="1432940"/>
                    </a:cubicBezTo>
                    <a:cubicBezTo>
                      <a:pt x="439548" y="1389584"/>
                      <a:pt x="445862" y="1345386"/>
                      <a:pt x="447967" y="1301188"/>
                    </a:cubicBezTo>
                    <a:cubicBezTo>
                      <a:pt x="450072" y="1253202"/>
                      <a:pt x="449230" y="1204795"/>
                      <a:pt x="446284" y="1156809"/>
                    </a:cubicBezTo>
                    <a:cubicBezTo>
                      <a:pt x="439970" y="1063782"/>
                      <a:pt x="419344" y="973282"/>
                      <a:pt x="391562" y="884466"/>
                    </a:cubicBezTo>
                    <a:cubicBezTo>
                      <a:pt x="340209" y="721986"/>
                      <a:pt x="262757" y="572134"/>
                      <a:pt x="173520" y="427755"/>
                    </a:cubicBezTo>
                    <a:cubicBezTo>
                      <a:pt x="125533" y="350303"/>
                      <a:pt x="76284" y="273273"/>
                      <a:pt x="28719" y="195400"/>
                    </a:cubicBezTo>
                    <a:cubicBezTo>
                      <a:pt x="17775" y="177300"/>
                      <a:pt x="10198" y="156675"/>
                      <a:pt x="2200" y="136891"/>
                    </a:cubicBezTo>
                    <a:cubicBezTo>
                      <a:pt x="-2430" y="125105"/>
                      <a:pt x="517" y="114581"/>
                      <a:pt x="8514" y="104058"/>
                    </a:cubicBezTo>
                    <a:cubicBezTo>
                      <a:pt x="43873" y="58177"/>
                      <a:pt x="92280" y="32921"/>
                      <a:pt x="146159" y="17346"/>
                    </a:cubicBezTo>
                    <a:cubicBezTo>
                      <a:pt x="214350" y="-2438"/>
                      <a:pt x="283804" y="-3700"/>
                      <a:pt x="353679" y="5560"/>
                    </a:cubicBezTo>
                    <a:cubicBezTo>
                      <a:pt x="457228" y="19030"/>
                      <a:pt x="551095" y="56072"/>
                      <a:pt x="634861" y="118370"/>
                    </a:cubicBezTo>
                    <a:cubicBezTo>
                      <a:pt x="705157" y="170144"/>
                      <a:pt x="759036" y="235810"/>
                      <a:pt x="796499" y="314524"/>
                    </a:cubicBezTo>
                    <a:cubicBezTo>
                      <a:pt x="801550" y="324626"/>
                      <a:pt x="802392" y="337254"/>
                      <a:pt x="803234" y="349040"/>
                    </a:cubicBezTo>
                    <a:cubicBezTo>
                      <a:pt x="808285" y="426071"/>
                      <a:pt x="807864" y="503522"/>
                      <a:pt x="802392" y="580553"/>
                    </a:cubicBezTo>
                    <a:cubicBezTo>
                      <a:pt x="794394" y="689153"/>
                      <a:pt x="776294" y="796070"/>
                      <a:pt x="748091" y="901303"/>
                    </a:cubicBezTo>
                    <a:cubicBezTo>
                      <a:pt x="710629" y="1039368"/>
                      <a:pt x="655908" y="1170699"/>
                      <a:pt x="584770" y="1294453"/>
                    </a:cubicBezTo>
                    <a:cubicBezTo>
                      <a:pt x="532575" y="1383270"/>
                      <a:pt x="473644" y="1467035"/>
                      <a:pt x="406716" y="15461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g8e3d9efbf1_2_71"/>
              <p:cNvSpPr/>
              <p:nvPr/>
            </p:nvSpPr>
            <p:spPr>
              <a:xfrm>
                <a:off x="2948933" y="1703539"/>
                <a:ext cx="1098632" cy="938678"/>
              </a:xfrm>
              <a:custGeom>
                <a:rect b="b" l="l" r="r" t="t"/>
                <a:pathLst>
                  <a:path extrusionOk="0" h="938677" w="1098631">
                    <a:moveTo>
                      <a:pt x="655812" y="0"/>
                    </a:moveTo>
                    <a:cubicBezTo>
                      <a:pt x="902057" y="266029"/>
                      <a:pt x="1050646" y="577518"/>
                      <a:pt x="1100316" y="939941"/>
                    </a:cubicBezTo>
                    <a:cubicBezTo>
                      <a:pt x="1088950" y="922261"/>
                      <a:pt x="1079269" y="907950"/>
                      <a:pt x="1069588" y="893217"/>
                    </a:cubicBezTo>
                    <a:cubicBezTo>
                      <a:pt x="1019918" y="820396"/>
                      <a:pt x="961408" y="755993"/>
                      <a:pt x="886061" y="708849"/>
                    </a:cubicBezTo>
                    <a:cubicBezTo>
                      <a:pt x="825868" y="670965"/>
                      <a:pt x="760203" y="648656"/>
                      <a:pt x="689065" y="641079"/>
                    </a:cubicBezTo>
                    <a:cubicBezTo>
                      <a:pt x="574993" y="629293"/>
                      <a:pt x="466813" y="654128"/>
                      <a:pt x="361580" y="695379"/>
                    </a:cubicBezTo>
                    <a:cubicBezTo>
                      <a:pt x="318224" y="712217"/>
                      <a:pt x="276131" y="733684"/>
                      <a:pt x="233196" y="752626"/>
                    </a:cubicBezTo>
                    <a:cubicBezTo>
                      <a:pt x="229408" y="754310"/>
                      <a:pt x="225619" y="756414"/>
                      <a:pt x="220568" y="758940"/>
                    </a:cubicBezTo>
                    <a:cubicBezTo>
                      <a:pt x="146905" y="666335"/>
                      <a:pt x="73242" y="574151"/>
                      <a:pt x="0" y="481967"/>
                    </a:cubicBezTo>
                    <a:cubicBezTo>
                      <a:pt x="49249" y="420090"/>
                      <a:pt x="539214" y="59772"/>
                      <a:pt x="6558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g8e3d9efbf1_2_71"/>
              <p:cNvSpPr/>
              <p:nvPr/>
            </p:nvSpPr>
            <p:spPr>
              <a:xfrm>
                <a:off x="1457151" y="1173205"/>
                <a:ext cx="1304889" cy="614560"/>
              </a:xfrm>
              <a:custGeom>
                <a:rect b="b" l="l" r="r" t="t"/>
                <a:pathLst>
                  <a:path extrusionOk="0" h="614560" w="1304888">
                    <a:moveTo>
                      <a:pt x="0" y="269357"/>
                    </a:moveTo>
                    <a:cubicBezTo>
                      <a:pt x="37463" y="247469"/>
                      <a:pt x="74084" y="224738"/>
                      <a:pt x="111968" y="204113"/>
                    </a:cubicBezTo>
                    <a:cubicBezTo>
                      <a:pt x="248771" y="129187"/>
                      <a:pt x="393150" y="74466"/>
                      <a:pt x="545528" y="40370"/>
                    </a:cubicBezTo>
                    <a:cubicBezTo>
                      <a:pt x="617507" y="23954"/>
                      <a:pt x="689907" y="10905"/>
                      <a:pt x="763570" y="6696"/>
                    </a:cubicBezTo>
                    <a:cubicBezTo>
                      <a:pt x="831340" y="2907"/>
                      <a:pt x="899531" y="-1302"/>
                      <a:pt x="967301" y="382"/>
                    </a:cubicBezTo>
                    <a:cubicBezTo>
                      <a:pt x="1030441" y="1645"/>
                      <a:pt x="1093160" y="9642"/>
                      <a:pt x="1155879" y="15956"/>
                    </a:cubicBezTo>
                    <a:cubicBezTo>
                      <a:pt x="1163035" y="16798"/>
                      <a:pt x="1171453" y="21849"/>
                      <a:pt x="1176504" y="27742"/>
                    </a:cubicBezTo>
                    <a:cubicBezTo>
                      <a:pt x="1231226" y="88356"/>
                      <a:pt x="1274581" y="156126"/>
                      <a:pt x="1296470" y="236104"/>
                    </a:cubicBezTo>
                    <a:cubicBezTo>
                      <a:pt x="1333091" y="368276"/>
                      <a:pt x="1286789" y="506763"/>
                      <a:pt x="1177346" y="588844"/>
                    </a:cubicBezTo>
                    <a:cubicBezTo>
                      <a:pt x="1158825" y="602735"/>
                      <a:pt x="1139462" y="620414"/>
                      <a:pt x="1113786" y="614521"/>
                    </a:cubicBezTo>
                    <a:cubicBezTo>
                      <a:pt x="1095265" y="610733"/>
                      <a:pt x="1075902" y="604419"/>
                      <a:pt x="1059906" y="594737"/>
                    </a:cubicBezTo>
                    <a:cubicBezTo>
                      <a:pt x="1010657" y="564851"/>
                      <a:pt x="962250" y="532860"/>
                      <a:pt x="913843" y="500870"/>
                    </a:cubicBezTo>
                    <a:cubicBezTo>
                      <a:pt x="818712" y="437730"/>
                      <a:pt x="720214" y="380904"/>
                      <a:pt x="612877" y="340495"/>
                    </a:cubicBezTo>
                    <a:cubicBezTo>
                      <a:pt x="524902" y="307241"/>
                      <a:pt x="434402" y="284511"/>
                      <a:pt x="340955" y="272304"/>
                    </a:cubicBezTo>
                    <a:cubicBezTo>
                      <a:pt x="253822" y="260938"/>
                      <a:pt x="166689" y="260097"/>
                      <a:pt x="79556" y="265148"/>
                    </a:cubicBezTo>
                    <a:cubicBezTo>
                      <a:pt x="53458" y="266832"/>
                      <a:pt x="27361" y="270199"/>
                      <a:pt x="1263" y="273146"/>
                    </a:cubicBezTo>
                    <a:cubicBezTo>
                      <a:pt x="1263" y="271883"/>
                      <a:pt x="421" y="270620"/>
                      <a:pt x="0" y="2693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g8e3d9efbf1_2_71"/>
              <p:cNvSpPr/>
              <p:nvPr/>
            </p:nvSpPr>
            <p:spPr>
              <a:xfrm>
                <a:off x="2629867" y="1203472"/>
                <a:ext cx="921841" cy="917631"/>
              </a:xfrm>
              <a:custGeom>
                <a:rect b="b" l="l" r="r" t="t"/>
                <a:pathLst>
                  <a:path extrusionOk="0" h="917631" w="921840">
                    <a:moveTo>
                      <a:pt x="255506" y="917631"/>
                    </a:moveTo>
                    <a:cubicBezTo>
                      <a:pt x="170477" y="838496"/>
                      <a:pt x="85870" y="759361"/>
                      <a:pt x="0" y="679384"/>
                    </a:cubicBezTo>
                    <a:cubicBezTo>
                      <a:pt x="8419" y="670544"/>
                      <a:pt x="16416" y="662547"/>
                      <a:pt x="23993" y="654549"/>
                    </a:cubicBezTo>
                    <a:cubicBezTo>
                      <a:pt x="69454" y="607405"/>
                      <a:pt x="111547" y="557314"/>
                      <a:pt x="143117" y="499646"/>
                    </a:cubicBezTo>
                    <a:cubicBezTo>
                      <a:pt x="199943" y="396518"/>
                      <a:pt x="203310" y="289180"/>
                      <a:pt x="163742" y="179738"/>
                    </a:cubicBezTo>
                    <a:cubicBezTo>
                      <a:pt x="143959" y="124596"/>
                      <a:pt x="116177" y="73242"/>
                      <a:pt x="84186" y="24414"/>
                    </a:cubicBezTo>
                    <a:cubicBezTo>
                      <a:pt x="79556" y="17258"/>
                      <a:pt x="74926" y="9681"/>
                      <a:pt x="68191" y="0"/>
                    </a:cubicBezTo>
                    <a:cubicBezTo>
                      <a:pt x="93447" y="5472"/>
                      <a:pt x="116177" y="9681"/>
                      <a:pt x="138487" y="15154"/>
                    </a:cubicBezTo>
                    <a:cubicBezTo>
                      <a:pt x="314436" y="57668"/>
                      <a:pt x="479441" y="126280"/>
                      <a:pt x="633502" y="221410"/>
                    </a:cubicBezTo>
                    <a:cubicBezTo>
                      <a:pt x="736631" y="285392"/>
                      <a:pt x="831340" y="359476"/>
                      <a:pt x="918473" y="443662"/>
                    </a:cubicBezTo>
                    <a:cubicBezTo>
                      <a:pt x="926892" y="452081"/>
                      <a:pt x="926471" y="455448"/>
                      <a:pt x="915527" y="460920"/>
                    </a:cubicBezTo>
                    <a:cubicBezTo>
                      <a:pt x="743786" y="540476"/>
                      <a:pt x="593093" y="652023"/>
                      <a:pt x="445346" y="768200"/>
                    </a:cubicBezTo>
                    <a:cubicBezTo>
                      <a:pt x="384732" y="816187"/>
                      <a:pt x="324117" y="864173"/>
                      <a:pt x="263924" y="912159"/>
                    </a:cubicBezTo>
                    <a:cubicBezTo>
                      <a:pt x="261399" y="913843"/>
                      <a:pt x="258873" y="915527"/>
                      <a:pt x="255506" y="9176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2" name="Google Shape;282;g8e3d9efbf1_2_71"/>
          <p:cNvSpPr/>
          <p:nvPr>
            <p:ph idx="2" type="pic"/>
          </p:nvPr>
        </p:nvSpPr>
        <p:spPr>
          <a:xfrm>
            <a:off x="1235248" y="1848318"/>
            <a:ext cx="3554035" cy="217176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Images &amp; Contents Layout">
  <p:cSld name="15_Images &amp; Contents Layou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e3d9efbf1_2_101"/>
          <p:cNvSpPr/>
          <p:nvPr>
            <p:ph idx="2" type="pic"/>
          </p:nvPr>
        </p:nvSpPr>
        <p:spPr>
          <a:xfrm>
            <a:off x="2255520" y="548640"/>
            <a:ext cx="9936479" cy="27468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5" name="Google Shape;285;g8e3d9efbf1_2_101"/>
          <p:cNvSpPr/>
          <p:nvPr>
            <p:ph idx="3" type="pic"/>
          </p:nvPr>
        </p:nvSpPr>
        <p:spPr>
          <a:xfrm>
            <a:off x="-1" y="3562540"/>
            <a:ext cx="12192000" cy="274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 slide layout">
  <p:cSld name="1_Image slide layout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g8e3d9efbf1_2_104"/>
          <p:cNvGrpSpPr/>
          <p:nvPr/>
        </p:nvGrpSpPr>
        <p:grpSpPr>
          <a:xfrm>
            <a:off x="8981148" y="1615189"/>
            <a:ext cx="2501139" cy="4668187"/>
            <a:chOff x="3501573" y="3178068"/>
            <a:chExt cx="1340594" cy="2737840"/>
          </a:xfrm>
        </p:grpSpPr>
        <p:sp>
          <p:nvSpPr>
            <p:cNvPr id="288" name="Google Shape;288;g8e3d9efbf1_2_104"/>
            <p:cNvSpPr/>
            <p:nvPr/>
          </p:nvSpPr>
          <p:spPr>
            <a:xfrm>
              <a:off x="3504728" y="3612346"/>
              <a:ext cx="62939" cy="220286"/>
            </a:xfrm>
            <a:custGeom>
              <a:rect b="b" l="l" r="r" t="t"/>
              <a:pathLst>
                <a:path extrusionOk="0" h="66675" w="19050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8e3d9efbf1_2_104"/>
            <p:cNvSpPr/>
            <p:nvPr/>
          </p:nvSpPr>
          <p:spPr>
            <a:xfrm>
              <a:off x="3501573" y="3832632"/>
              <a:ext cx="62939" cy="220286"/>
            </a:xfrm>
            <a:custGeom>
              <a:rect b="b" l="l" r="r" t="t"/>
              <a:pathLst>
                <a:path extrusionOk="0" h="66675" w="19050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8e3d9efbf1_2_104"/>
            <p:cNvSpPr/>
            <p:nvPr/>
          </p:nvSpPr>
          <p:spPr>
            <a:xfrm>
              <a:off x="4776089" y="3829487"/>
              <a:ext cx="62939" cy="220286"/>
            </a:xfrm>
            <a:custGeom>
              <a:rect b="b" l="l" r="r" t="t"/>
              <a:pathLst>
                <a:path extrusionOk="0" h="66675" w="19050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8e3d9efbf1_2_104"/>
            <p:cNvSpPr/>
            <p:nvPr/>
          </p:nvSpPr>
          <p:spPr>
            <a:xfrm>
              <a:off x="3520451" y="3178068"/>
              <a:ext cx="1321716" cy="2737840"/>
            </a:xfrm>
            <a:custGeom>
              <a:rect b="b" l="l" r="r" t="t"/>
              <a:pathLst>
                <a:path extrusionOk="0" h="828675" w="400050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8e3d9efbf1_2_104"/>
            <p:cNvSpPr/>
            <p:nvPr/>
          </p:nvSpPr>
          <p:spPr>
            <a:xfrm>
              <a:off x="3529897" y="3190652"/>
              <a:ext cx="1290246" cy="2706371"/>
            </a:xfrm>
            <a:custGeom>
              <a:rect b="b" l="l" r="r" t="t"/>
              <a:pathLst>
                <a:path extrusionOk="0" h="819150" w="390525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8e3d9efbf1_2_104"/>
            <p:cNvSpPr/>
            <p:nvPr/>
          </p:nvSpPr>
          <p:spPr>
            <a:xfrm>
              <a:off x="3627447" y="3596610"/>
              <a:ext cx="1101430" cy="1951104"/>
            </a:xfrm>
            <a:custGeom>
              <a:rect b="b" l="l" r="r" t="t"/>
              <a:pathLst>
                <a:path extrusionOk="0" h="590550" w="333375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4" name="Google Shape;294;g8e3d9efbf1_2_104"/>
            <p:cNvGrpSpPr/>
            <p:nvPr/>
          </p:nvGrpSpPr>
          <p:grpSpPr>
            <a:xfrm>
              <a:off x="4101503" y="5648273"/>
              <a:ext cx="147034" cy="160886"/>
              <a:chOff x="6779775" y="6048824"/>
              <a:chExt cx="125701" cy="137543"/>
            </a:xfrm>
          </p:grpSpPr>
          <p:sp>
            <p:nvSpPr>
              <p:cNvPr id="295" name="Google Shape;295;g8e3d9efbf1_2_104"/>
              <p:cNvSpPr/>
              <p:nvPr/>
            </p:nvSpPr>
            <p:spPr>
              <a:xfrm>
                <a:off x="6779775" y="6048824"/>
                <a:ext cx="125701" cy="137543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g8e3d9efbf1_2_104"/>
              <p:cNvSpPr/>
              <p:nvPr/>
            </p:nvSpPr>
            <p:spPr>
              <a:xfrm>
                <a:off x="6800725" y="6071748"/>
                <a:ext cx="83801" cy="91695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7" name="Google Shape;297;g8e3d9efbf1_2_104"/>
            <p:cNvSpPr/>
            <p:nvPr/>
          </p:nvSpPr>
          <p:spPr>
            <a:xfrm>
              <a:off x="3821102" y="3628406"/>
              <a:ext cx="906450" cy="1887518"/>
            </a:xfrm>
            <a:custGeom>
              <a:rect b="b" l="l" r="r" t="t"/>
              <a:pathLst>
                <a:path extrusionOk="0" h="2330356" w="111911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8e3d9efbf1_2_104"/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fmla="val 50000" name="adj"/>
              </a:avLst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8e3d9efbf1_2_104"/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0" name="Google Shape;300;g8e3d9efbf1_2_104"/>
          <p:cNvGrpSpPr/>
          <p:nvPr/>
        </p:nvGrpSpPr>
        <p:grpSpPr>
          <a:xfrm>
            <a:off x="-1" y="191592"/>
            <a:ext cx="11966714" cy="1052040"/>
            <a:chOff x="-1" y="191592"/>
            <a:chExt cx="11966714" cy="1052040"/>
          </a:xfrm>
        </p:grpSpPr>
        <p:sp>
          <p:nvSpPr>
            <p:cNvPr id="301" name="Google Shape;301;g8e3d9efbf1_2_104"/>
            <p:cNvSpPr/>
            <p:nvPr/>
          </p:nvSpPr>
          <p:spPr>
            <a:xfrm>
              <a:off x="-1" y="281043"/>
              <a:ext cx="11966714" cy="962589"/>
            </a:xfrm>
            <a:custGeom>
              <a:rect b="b" l="l" r="r" t="t"/>
              <a:pathLst>
                <a:path extrusionOk="0" h="962589" w="11847542">
                  <a:moveTo>
                    <a:pt x="0" y="0"/>
                  </a:moveTo>
                  <a:lnTo>
                    <a:pt x="11847542" y="0"/>
                  </a:lnTo>
                  <a:lnTo>
                    <a:pt x="11589026" y="962589"/>
                  </a:lnTo>
                  <a:lnTo>
                    <a:pt x="0" y="962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8e3d9efbf1_2_104"/>
            <p:cNvSpPr/>
            <p:nvPr/>
          </p:nvSpPr>
          <p:spPr>
            <a:xfrm>
              <a:off x="0" y="191592"/>
              <a:ext cx="11857382" cy="962589"/>
            </a:xfrm>
            <a:custGeom>
              <a:rect b="b" l="l" r="r" t="t"/>
              <a:pathLst>
                <a:path extrusionOk="0" h="962589" w="11857382">
                  <a:moveTo>
                    <a:pt x="0" y="0"/>
                  </a:moveTo>
                  <a:lnTo>
                    <a:pt x="11857382" y="0"/>
                  </a:lnTo>
                  <a:lnTo>
                    <a:pt x="11589026" y="962589"/>
                  </a:lnTo>
                  <a:lnTo>
                    <a:pt x="0" y="962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3" name="Google Shape;303;g8e3d9efbf1_2_104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04" name="Google Shape;304;g8e3d9efbf1_2_104"/>
          <p:cNvGrpSpPr/>
          <p:nvPr/>
        </p:nvGrpSpPr>
        <p:grpSpPr>
          <a:xfrm rot="10800000">
            <a:off x="9888842" y="-60041"/>
            <a:ext cx="1992162" cy="1644757"/>
            <a:chOff x="9706860" y="-200510"/>
            <a:chExt cx="2279524" cy="1882007"/>
          </a:xfrm>
        </p:grpSpPr>
        <p:sp>
          <p:nvSpPr>
            <p:cNvPr id="305" name="Google Shape;305;g8e3d9efbf1_2_104"/>
            <p:cNvSpPr/>
            <p:nvPr/>
          </p:nvSpPr>
          <p:spPr>
            <a:xfrm flipH="1" rot="-1800000">
              <a:off x="9813499" y="250390"/>
              <a:ext cx="2066245" cy="980207"/>
            </a:xfrm>
            <a:custGeom>
              <a:rect b="b" l="l" r="r" t="t"/>
              <a:pathLst>
                <a:path extrusionOk="0" h="10002" w="10201">
                  <a:moveTo>
                    <a:pt x="8262" y="423"/>
                  </a:moveTo>
                  <a:cubicBezTo>
                    <a:pt x="8283" y="442"/>
                    <a:pt x="8303" y="442"/>
                    <a:pt x="8324" y="442"/>
                  </a:cubicBezTo>
                  <a:cubicBezTo>
                    <a:pt x="8335" y="480"/>
                    <a:pt x="8335" y="480"/>
                    <a:pt x="8335" y="517"/>
                  </a:cubicBezTo>
                  <a:cubicBezTo>
                    <a:pt x="8303" y="537"/>
                    <a:pt x="8314" y="517"/>
                    <a:pt x="8303" y="592"/>
                  </a:cubicBezTo>
                  <a:lnTo>
                    <a:pt x="8345" y="592"/>
                  </a:lnTo>
                  <a:cubicBezTo>
                    <a:pt x="8355" y="630"/>
                    <a:pt x="8435" y="524"/>
                    <a:pt x="8414" y="543"/>
                  </a:cubicBezTo>
                  <a:cubicBezTo>
                    <a:pt x="8404" y="561"/>
                    <a:pt x="8312" y="750"/>
                    <a:pt x="8291" y="770"/>
                  </a:cubicBezTo>
                  <a:cubicBezTo>
                    <a:pt x="8312" y="825"/>
                    <a:pt x="8250" y="855"/>
                    <a:pt x="8230" y="930"/>
                  </a:cubicBezTo>
                  <a:cubicBezTo>
                    <a:pt x="8272" y="950"/>
                    <a:pt x="8283" y="987"/>
                    <a:pt x="8324" y="1005"/>
                  </a:cubicBezTo>
                  <a:cubicBezTo>
                    <a:pt x="8335" y="968"/>
                    <a:pt x="8335" y="930"/>
                    <a:pt x="8345" y="875"/>
                  </a:cubicBezTo>
                  <a:lnTo>
                    <a:pt x="8355" y="875"/>
                  </a:lnTo>
                  <a:lnTo>
                    <a:pt x="8355" y="893"/>
                  </a:lnTo>
                  <a:cubicBezTo>
                    <a:pt x="8386" y="987"/>
                    <a:pt x="8366" y="1119"/>
                    <a:pt x="8376" y="1212"/>
                  </a:cubicBezTo>
                  <a:lnTo>
                    <a:pt x="8355" y="1212"/>
                  </a:lnTo>
                  <a:cubicBezTo>
                    <a:pt x="8345" y="1212"/>
                    <a:pt x="8345" y="1212"/>
                    <a:pt x="8324" y="1231"/>
                  </a:cubicBezTo>
                  <a:lnTo>
                    <a:pt x="8324" y="1288"/>
                  </a:lnTo>
                  <a:cubicBezTo>
                    <a:pt x="8314" y="1306"/>
                    <a:pt x="8084" y="1607"/>
                    <a:pt x="8084" y="1607"/>
                  </a:cubicBezTo>
                  <a:lnTo>
                    <a:pt x="8126" y="1607"/>
                  </a:lnTo>
                  <a:cubicBezTo>
                    <a:pt x="8157" y="1532"/>
                    <a:pt x="8240" y="1569"/>
                    <a:pt x="8293" y="1589"/>
                  </a:cubicBezTo>
                  <a:cubicBezTo>
                    <a:pt x="8293" y="1644"/>
                    <a:pt x="8283" y="1663"/>
                    <a:pt x="8293" y="1682"/>
                  </a:cubicBezTo>
                  <a:cubicBezTo>
                    <a:pt x="8314" y="1738"/>
                    <a:pt x="8324" y="1776"/>
                    <a:pt x="8366" y="1776"/>
                  </a:cubicBezTo>
                  <a:cubicBezTo>
                    <a:pt x="8407" y="1738"/>
                    <a:pt x="8542" y="1813"/>
                    <a:pt x="8584" y="1682"/>
                  </a:cubicBezTo>
                  <a:cubicBezTo>
                    <a:pt x="8605" y="1626"/>
                    <a:pt x="8594" y="1589"/>
                    <a:pt x="8636" y="1569"/>
                  </a:cubicBezTo>
                  <a:cubicBezTo>
                    <a:pt x="8667" y="1532"/>
                    <a:pt x="8667" y="1569"/>
                    <a:pt x="8698" y="1589"/>
                  </a:cubicBezTo>
                  <a:cubicBezTo>
                    <a:pt x="8698" y="1532"/>
                    <a:pt x="8678" y="1550"/>
                    <a:pt x="8709" y="1532"/>
                  </a:cubicBezTo>
                  <a:cubicBezTo>
                    <a:pt x="8719" y="1569"/>
                    <a:pt x="8792" y="1589"/>
                    <a:pt x="8855" y="1607"/>
                  </a:cubicBezTo>
                  <a:cubicBezTo>
                    <a:pt x="8855" y="1776"/>
                    <a:pt x="8845" y="1870"/>
                    <a:pt x="8802" y="1982"/>
                  </a:cubicBezTo>
                  <a:cubicBezTo>
                    <a:pt x="8792" y="2020"/>
                    <a:pt x="8761" y="2020"/>
                    <a:pt x="8740" y="2077"/>
                  </a:cubicBezTo>
                  <a:lnTo>
                    <a:pt x="8740" y="2133"/>
                  </a:lnTo>
                  <a:cubicBezTo>
                    <a:pt x="8824" y="2208"/>
                    <a:pt x="8938" y="2189"/>
                    <a:pt x="9032" y="2208"/>
                  </a:cubicBezTo>
                  <a:cubicBezTo>
                    <a:pt x="9042" y="2433"/>
                    <a:pt x="9053" y="2565"/>
                    <a:pt x="9011" y="2771"/>
                  </a:cubicBezTo>
                  <a:cubicBezTo>
                    <a:pt x="9011" y="2828"/>
                    <a:pt x="9053" y="2865"/>
                    <a:pt x="9011" y="2940"/>
                  </a:cubicBezTo>
                  <a:cubicBezTo>
                    <a:pt x="9001" y="2940"/>
                    <a:pt x="8990" y="2940"/>
                    <a:pt x="8980" y="2959"/>
                  </a:cubicBezTo>
                  <a:cubicBezTo>
                    <a:pt x="8980" y="2978"/>
                    <a:pt x="9001" y="2959"/>
                    <a:pt x="8990" y="2997"/>
                  </a:cubicBezTo>
                  <a:cubicBezTo>
                    <a:pt x="8980" y="2997"/>
                    <a:pt x="8970" y="3016"/>
                    <a:pt x="8970" y="3034"/>
                  </a:cubicBezTo>
                  <a:cubicBezTo>
                    <a:pt x="9053" y="3034"/>
                    <a:pt x="9094" y="3072"/>
                    <a:pt x="9157" y="3016"/>
                  </a:cubicBezTo>
                  <a:cubicBezTo>
                    <a:pt x="9167" y="3109"/>
                    <a:pt x="9198" y="3166"/>
                    <a:pt x="9250" y="3166"/>
                  </a:cubicBezTo>
                  <a:cubicBezTo>
                    <a:pt x="9281" y="3223"/>
                    <a:pt x="9323" y="3166"/>
                    <a:pt x="9386" y="3147"/>
                  </a:cubicBezTo>
                  <a:lnTo>
                    <a:pt x="9386" y="3166"/>
                  </a:lnTo>
                  <a:lnTo>
                    <a:pt x="9397" y="3166"/>
                  </a:lnTo>
                  <a:cubicBezTo>
                    <a:pt x="9386" y="3260"/>
                    <a:pt x="9397" y="3260"/>
                    <a:pt x="9407" y="3316"/>
                  </a:cubicBezTo>
                  <a:cubicBezTo>
                    <a:pt x="9418" y="3316"/>
                    <a:pt x="9428" y="3298"/>
                    <a:pt x="9438" y="3298"/>
                  </a:cubicBezTo>
                  <a:cubicBezTo>
                    <a:pt x="9438" y="3185"/>
                    <a:pt x="9438" y="3091"/>
                    <a:pt x="9490" y="3072"/>
                  </a:cubicBezTo>
                  <a:cubicBezTo>
                    <a:pt x="9511" y="3109"/>
                    <a:pt x="9522" y="3128"/>
                    <a:pt x="9542" y="3128"/>
                  </a:cubicBezTo>
                  <a:cubicBezTo>
                    <a:pt x="9553" y="3072"/>
                    <a:pt x="9542" y="2964"/>
                    <a:pt x="9563" y="2927"/>
                  </a:cubicBezTo>
                  <a:cubicBezTo>
                    <a:pt x="9584" y="2945"/>
                    <a:pt x="9563" y="3072"/>
                    <a:pt x="9594" y="3054"/>
                  </a:cubicBezTo>
                  <a:cubicBezTo>
                    <a:pt x="9605" y="3147"/>
                    <a:pt x="9615" y="3091"/>
                    <a:pt x="9625" y="3128"/>
                  </a:cubicBezTo>
                  <a:cubicBezTo>
                    <a:pt x="9625" y="3166"/>
                    <a:pt x="9686" y="3182"/>
                    <a:pt x="9686" y="3220"/>
                  </a:cubicBezTo>
                  <a:cubicBezTo>
                    <a:pt x="9707" y="3239"/>
                    <a:pt x="9688" y="3281"/>
                    <a:pt x="9688" y="3316"/>
                  </a:cubicBezTo>
                  <a:lnTo>
                    <a:pt x="9688" y="3429"/>
                  </a:lnTo>
                  <a:cubicBezTo>
                    <a:pt x="9698" y="3447"/>
                    <a:pt x="9802" y="3489"/>
                    <a:pt x="9812" y="3527"/>
                  </a:cubicBezTo>
                  <a:cubicBezTo>
                    <a:pt x="9781" y="3564"/>
                    <a:pt x="9715" y="3586"/>
                    <a:pt x="9698" y="3598"/>
                  </a:cubicBezTo>
                  <a:cubicBezTo>
                    <a:pt x="9681" y="3610"/>
                    <a:pt x="9705" y="3598"/>
                    <a:pt x="9709" y="3598"/>
                  </a:cubicBezTo>
                  <a:cubicBezTo>
                    <a:pt x="9719" y="3579"/>
                    <a:pt x="9719" y="3579"/>
                    <a:pt x="9740" y="3579"/>
                  </a:cubicBezTo>
                  <a:lnTo>
                    <a:pt x="9740" y="3691"/>
                  </a:lnTo>
                  <a:cubicBezTo>
                    <a:pt x="9729" y="3711"/>
                    <a:pt x="9729" y="3711"/>
                    <a:pt x="9709" y="3730"/>
                  </a:cubicBezTo>
                  <a:cubicBezTo>
                    <a:pt x="9698" y="3711"/>
                    <a:pt x="9698" y="3711"/>
                    <a:pt x="9688" y="3691"/>
                  </a:cubicBezTo>
                  <a:cubicBezTo>
                    <a:pt x="9677" y="3730"/>
                    <a:pt x="9665" y="3815"/>
                    <a:pt x="9665" y="3833"/>
                  </a:cubicBezTo>
                  <a:cubicBezTo>
                    <a:pt x="9655" y="3815"/>
                    <a:pt x="9667" y="3730"/>
                    <a:pt x="9646" y="3730"/>
                  </a:cubicBezTo>
                  <a:cubicBezTo>
                    <a:pt x="9646" y="3805"/>
                    <a:pt x="9605" y="3917"/>
                    <a:pt x="9553" y="3955"/>
                  </a:cubicBezTo>
                  <a:cubicBezTo>
                    <a:pt x="9615" y="4105"/>
                    <a:pt x="9584" y="4143"/>
                    <a:pt x="9574" y="4349"/>
                  </a:cubicBezTo>
                  <a:cubicBezTo>
                    <a:pt x="9542" y="4330"/>
                    <a:pt x="9469" y="4295"/>
                    <a:pt x="9438" y="4312"/>
                  </a:cubicBezTo>
                  <a:cubicBezTo>
                    <a:pt x="9407" y="4329"/>
                    <a:pt x="9395" y="4413"/>
                    <a:pt x="9385" y="4451"/>
                  </a:cubicBezTo>
                  <a:cubicBezTo>
                    <a:pt x="9416" y="4508"/>
                    <a:pt x="9449" y="4481"/>
                    <a:pt x="9459" y="4574"/>
                  </a:cubicBezTo>
                  <a:cubicBezTo>
                    <a:pt x="9480" y="4556"/>
                    <a:pt x="9501" y="4556"/>
                    <a:pt x="9522" y="4574"/>
                  </a:cubicBezTo>
                  <a:lnTo>
                    <a:pt x="9522" y="4593"/>
                  </a:lnTo>
                  <a:cubicBezTo>
                    <a:pt x="9470" y="4593"/>
                    <a:pt x="9428" y="4613"/>
                    <a:pt x="9407" y="4688"/>
                  </a:cubicBezTo>
                  <a:cubicBezTo>
                    <a:pt x="9397" y="4706"/>
                    <a:pt x="9397" y="4706"/>
                    <a:pt x="9397" y="4743"/>
                  </a:cubicBezTo>
                  <a:cubicBezTo>
                    <a:pt x="9438" y="4800"/>
                    <a:pt x="9490" y="4857"/>
                    <a:pt x="9532" y="4912"/>
                  </a:cubicBezTo>
                  <a:cubicBezTo>
                    <a:pt x="9553" y="4988"/>
                    <a:pt x="9522" y="4969"/>
                    <a:pt x="9553" y="5007"/>
                  </a:cubicBezTo>
                  <a:cubicBezTo>
                    <a:pt x="9605" y="5063"/>
                    <a:pt x="9667" y="5026"/>
                    <a:pt x="9688" y="5138"/>
                  </a:cubicBezTo>
                  <a:cubicBezTo>
                    <a:pt x="9729" y="5251"/>
                    <a:pt x="9667" y="5364"/>
                    <a:pt x="9657" y="5496"/>
                  </a:cubicBezTo>
                  <a:cubicBezTo>
                    <a:pt x="9698" y="5496"/>
                    <a:pt x="9729" y="5457"/>
                    <a:pt x="9771" y="5439"/>
                  </a:cubicBezTo>
                  <a:lnTo>
                    <a:pt x="9771" y="5382"/>
                  </a:lnTo>
                  <a:cubicBezTo>
                    <a:pt x="9761" y="5364"/>
                    <a:pt x="9761" y="5364"/>
                    <a:pt x="9750" y="5326"/>
                  </a:cubicBezTo>
                  <a:lnTo>
                    <a:pt x="9781" y="5326"/>
                  </a:lnTo>
                  <a:cubicBezTo>
                    <a:pt x="9802" y="5382"/>
                    <a:pt x="9813" y="5401"/>
                    <a:pt x="9865" y="5401"/>
                  </a:cubicBezTo>
                  <a:lnTo>
                    <a:pt x="10042" y="5391"/>
                  </a:lnTo>
                  <a:cubicBezTo>
                    <a:pt x="10094" y="5414"/>
                    <a:pt x="10057" y="5619"/>
                    <a:pt x="10081" y="5686"/>
                  </a:cubicBezTo>
                  <a:cubicBezTo>
                    <a:pt x="10105" y="5753"/>
                    <a:pt x="10188" y="5693"/>
                    <a:pt x="10188" y="5795"/>
                  </a:cubicBezTo>
                  <a:cubicBezTo>
                    <a:pt x="10219" y="5889"/>
                    <a:pt x="10188" y="6078"/>
                    <a:pt x="10177" y="6153"/>
                  </a:cubicBezTo>
                  <a:cubicBezTo>
                    <a:pt x="10157" y="6115"/>
                    <a:pt x="10158" y="6036"/>
                    <a:pt x="10137" y="6016"/>
                  </a:cubicBezTo>
                  <a:cubicBezTo>
                    <a:pt x="10085" y="5998"/>
                    <a:pt x="10011" y="6096"/>
                    <a:pt x="9949" y="6096"/>
                  </a:cubicBezTo>
                  <a:cubicBezTo>
                    <a:pt x="9899" y="6112"/>
                    <a:pt x="9957" y="5988"/>
                    <a:pt x="9893" y="6004"/>
                  </a:cubicBezTo>
                  <a:cubicBezTo>
                    <a:pt x="9829" y="6020"/>
                    <a:pt x="9660" y="6120"/>
                    <a:pt x="9610" y="6190"/>
                  </a:cubicBezTo>
                  <a:cubicBezTo>
                    <a:pt x="9589" y="6247"/>
                    <a:pt x="9553" y="6453"/>
                    <a:pt x="9532" y="6528"/>
                  </a:cubicBezTo>
                  <a:cubicBezTo>
                    <a:pt x="9522" y="6528"/>
                    <a:pt x="9501" y="6548"/>
                    <a:pt x="9490" y="6566"/>
                  </a:cubicBezTo>
                  <a:cubicBezTo>
                    <a:pt x="9574" y="6660"/>
                    <a:pt x="9501" y="6866"/>
                    <a:pt x="9490" y="6979"/>
                  </a:cubicBezTo>
                  <a:cubicBezTo>
                    <a:pt x="9522" y="6979"/>
                    <a:pt x="9563" y="6998"/>
                    <a:pt x="9594" y="7016"/>
                  </a:cubicBezTo>
                  <a:cubicBezTo>
                    <a:pt x="9594" y="7016"/>
                    <a:pt x="9584" y="7036"/>
                    <a:pt x="9584" y="7054"/>
                  </a:cubicBezTo>
                  <a:cubicBezTo>
                    <a:pt x="9480" y="7110"/>
                    <a:pt x="9428" y="7130"/>
                    <a:pt x="9438" y="7411"/>
                  </a:cubicBezTo>
                  <a:cubicBezTo>
                    <a:pt x="9480" y="7468"/>
                    <a:pt x="9407" y="7598"/>
                    <a:pt x="9428" y="7674"/>
                  </a:cubicBezTo>
                  <a:cubicBezTo>
                    <a:pt x="9438" y="7730"/>
                    <a:pt x="9459" y="7749"/>
                    <a:pt x="9459" y="7862"/>
                  </a:cubicBezTo>
                  <a:cubicBezTo>
                    <a:pt x="9438" y="7881"/>
                    <a:pt x="9418" y="7899"/>
                    <a:pt x="9407" y="7918"/>
                  </a:cubicBezTo>
                  <a:cubicBezTo>
                    <a:pt x="9323" y="7881"/>
                    <a:pt x="9344" y="7843"/>
                    <a:pt x="9302" y="7730"/>
                  </a:cubicBezTo>
                  <a:cubicBezTo>
                    <a:pt x="9250" y="7787"/>
                    <a:pt x="9167" y="7655"/>
                    <a:pt x="9126" y="7580"/>
                  </a:cubicBezTo>
                  <a:lnTo>
                    <a:pt x="9126" y="7543"/>
                  </a:lnTo>
                  <a:lnTo>
                    <a:pt x="9167" y="7543"/>
                  </a:lnTo>
                  <a:lnTo>
                    <a:pt x="9167" y="7524"/>
                  </a:lnTo>
                  <a:lnTo>
                    <a:pt x="9146" y="7524"/>
                  </a:lnTo>
                  <a:cubicBezTo>
                    <a:pt x="9136" y="7524"/>
                    <a:pt x="9094" y="7543"/>
                    <a:pt x="9084" y="7543"/>
                  </a:cubicBezTo>
                  <a:cubicBezTo>
                    <a:pt x="9094" y="7598"/>
                    <a:pt x="9094" y="7598"/>
                    <a:pt x="9105" y="7618"/>
                  </a:cubicBezTo>
                  <a:cubicBezTo>
                    <a:pt x="9084" y="7637"/>
                    <a:pt x="9084" y="7637"/>
                    <a:pt x="9063" y="7637"/>
                  </a:cubicBezTo>
                  <a:cubicBezTo>
                    <a:pt x="9105" y="7749"/>
                    <a:pt x="9074" y="7824"/>
                    <a:pt x="9167" y="7918"/>
                  </a:cubicBezTo>
                  <a:cubicBezTo>
                    <a:pt x="9167" y="7956"/>
                    <a:pt x="9177" y="8087"/>
                    <a:pt x="9167" y="8125"/>
                  </a:cubicBezTo>
                  <a:cubicBezTo>
                    <a:pt x="9146" y="8182"/>
                    <a:pt x="9126" y="8200"/>
                    <a:pt x="9105" y="8237"/>
                  </a:cubicBezTo>
                  <a:cubicBezTo>
                    <a:pt x="9042" y="8237"/>
                    <a:pt x="8970" y="8275"/>
                    <a:pt x="8928" y="8219"/>
                  </a:cubicBezTo>
                  <a:cubicBezTo>
                    <a:pt x="8897" y="8200"/>
                    <a:pt x="8897" y="8162"/>
                    <a:pt x="8866" y="8125"/>
                  </a:cubicBezTo>
                  <a:cubicBezTo>
                    <a:pt x="8845" y="8144"/>
                    <a:pt x="8824" y="8162"/>
                    <a:pt x="8802" y="8182"/>
                  </a:cubicBezTo>
                  <a:cubicBezTo>
                    <a:pt x="8834" y="8219"/>
                    <a:pt x="8876" y="8481"/>
                    <a:pt x="8845" y="8575"/>
                  </a:cubicBezTo>
                  <a:cubicBezTo>
                    <a:pt x="8834" y="8632"/>
                    <a:pt x="8834" y="8632"/>
                    <a:pt x="8814" y="8650"/>
                  </a:cubicBezTo>
                  <a:cubicBezTo>
                    <a:pt x="8781" y="8707"/>
                    <a:pt x="8657" y="8726"/>
                    <a:pt x="8615" y="8670"/>
                  </a:cubicBezTo>
                  <a:cubicBezTo>
                    <a:pt x="8542" y="8632"/>
                    <a:pt x="8490" y="8369"/>
                    <a:pt x="8470" y="8237"/>
                  </a:cubicBezTo>
                  <a:cubicBezTo>
                    <a:pt x="8449" y="8162"/>
                    <a:pt x="8470" y="8050"/>
                    <a:pt x="8459" y="7993"/>
                  </a:cubicBezTo>
                  <a:lnTo>
                    <a:pt x="8418" y="7993"/>
                  </a:lnTo>
                  <a:cubicBezTo>
                    <a:pt x="8376" y="8031"/>
                    <a:pt x="8283" y="7993"/>
                    <a:pt x="8240" y="7993"/>
                  </a:cubicBezTo>
                  <a:cubicBezTo>
                    <a:pt x="8219" y="7881"/>
                    <a:pt x="8209" y="7768"/>
                    <a:pt x="8136" y="7768"/>
                  </a:cubicBezTo>
                  <a:cubicBezTo>
                    <a:pt x="8115" y="7730"/>
                    <a:pt x="8053" y="7712"/>
                    <a:pt x="8042" y="7712"/>
                  </a:cubicBezTo>
                  <a:cubicBezTo>
                    <a:pt x="8022" y="7730"/>
                    <a:pt x="8001" y="7768"/>
                    <a:pt x="7980" y="7787"/>
                  </a:cubicBezTo>
                  <a:cubicBezTo>
                    <a:pt x="7970" y="7937"/>
                    <a:pt x="7980" y="8013"/>
                    <a:pt x="7990" y="8106"/>
                  </a:cubicBezTo>
                  <a:cubicBezTo>
                    <a:pt x="7980" y="8200"/>
                    <a:pt x="7949" y="8294"/>
                    <a:pt x="7949" y="8406"/>
                  </a:cubicBezTo>
                  <a:cubicBezTo>
                    <a:pt x="7928" y="8406"/>
                    <a:pt x="7907" y="8406"/>
                    <a:pt x="7887" y="8426"/>
                  </a:cubicBezTo>
                  <a:cubicBezTo>
                    <a:pt x="7876" y="8463"/>
                    <a:pt x="7855" y="8501"/>
                    <a:pt x="7845" y="8538"/>
                  </a:cubicBezTo>
                  <a:lnTo>
                    <a:pt x="7835" y="8538"/>
                  </a:lnTo>
                  <a:lnTo>
                    <a:pt x="7835" y="8481"/>
                  </a:lnTo>
                  <a:cubicBezTo>
                    <a:pt x="7824" y="8463"/>
                    <a:pt x="7845" y="8444"/>
                    <a:pt x="7855" y="8426"/>
                  </a:cubicBezTo>
                  <a:cubicBezTo>
                    <a:pt x="7762" y="8388"/>
                    <a:pt x="7710" y="8351"/>
                    <a:pt x="7678" y="8182"/>
                  </a:cubicBezTo>
                  <a:cubicBezTo>
                    <a:pt x="7605" y="8182"/>
                    <a:pt x="7594" y="8182"/>
                    <a:pt x="7563" y="8087"/>
                  </a:cubicBezTo>
                  <a:cubicBezTo>
                    <a:pt x="7542" y="8125"/>
                    <a:pt x="7542" y="8125"/>
                    <a:pt x="7501" y="8144"/>
                  </a:cubicBezTo>
                  <a:cubicBezTo>
                    <a:pt x="7491" y="8125"/>
                    <a:pt x="7470" y="8068"/>
                    <a:pt x="7470" y="8087"/>
                  </a:cubicBezTo>
                  <a:cubicBezTo>
                    <a:pt x="7449" y="8125"/>
                    <a:pt x="7439" y="8144"/>
                    <a:pt x="7439" y="8219"/>
                  </a:cubicBezTo>
                  <a:cubicBezTo>
                    <a:pt x="7501" y="8275"/>
                    <a:pt x="7615" y="8463"/>
                    <a:pt x="7574" y="8595"/>
                  </a:cubicBezTo>
                  <a:cubicBezTo>
                    <a:pt x="7553" y="8650"/>
                    <a:pt x="7470" y="8764"/>
                    <a:pt x="7418" y="8782"/>
                  </a:cubicBezTo>
                  <a:cubicBezTo>
                    <a:pt x="7387" y="8670"/>
                    <a:pt x="7324" y="8689"/>
                    <a:pt x="7251" y="8707"/>
                  </a:cubicBezTo>
                  <a:cubicBezTo>
                    <a:pt x="7231" y="8764"/>
                    <a:pt x="7199" y="8819"/>
                    <a:pt x="7189" y="8858"/>
                  </a:cubicBezTo>
                  <a:cubicBezTo>
                    <a:pt x="7168" y="8876"/>
                    <a:pt x="7136" y="8895"/>
                    <a:pt x="7115" y="8914"/>
                  </a:cubicBezTo>
                  <a:lnTo>
                    <a:pt x="7115" y="8839"/>
                  </a:lnTo>
                  <a:cubicBezTo>
                    <a:pt x="7063" y="8819"/>
                    <a:pt x="7032" y="8764"/>
                    <a:pt x="6991" y="8801"/>
                  </a:cubicBezTo>
                  <a:cubicBezTo>
                    <a:pt x="6959" y="8801"/>
                    <a:pt x="6928" y="8876"/>
                    <a:pt x="6907" y="8895"/>
                  </a:cubicBezTo>
                  <a:cubicBezTo>
                    <a:pt x="6876" y="8895"/>
                    <a:pt x="6845" y="8914"/>
                    <a:pt x="6814" y="8914"/>
                  </a:cubicBezTo>
                  <a:lnTo>
                    <a:pt x="6814" y="8970"/>
                  </a:lnTo>
                  <a:cubicBezTo>
                    <a:pt x="6793" y="9008"/>
                    <a:pt x="6793" y="8895"/>
                    <a:pt x="6751" y="8989"/>
                  </a:cubicBezTo>
                  <a:cubicBezTo>
                    <a:pt x="6762" y="9008"/>
                    <a:pt x="6772" y="9008"/>
                    <a:pt x="6772" y="9026"/>
                  </a:cubicBezTo>
                  <a:cubicBezTo>
                    <a:pt x="6803" y="8989"/>
                    <a:pt x="6887" y="9008"/>
                    <a:pt x="6939" y="9008"/>
                  </a:cubicBezTo>
                  <a:lnTo>
                    <a:pt x="6939" y="8989"/>
                  </a:lnTo>
                  <a:cubicBezTo>
                    <a:pt x="6928" y="8970"/>
                    <a:pt x="6928" y="8970"/>
                    <a:pt x="6918" y="8951"/>
                  </a:cubicBezTo>
                  <a:lnTo>
                    <a:pt x="6939" y="8951"/>
                  </a:lnTo>
                  <a:cubicBezTo>
                    <a:pt x="6949" y="8951"/>
                    <a:pt x="6959" y="8951"/>
                    <a:pt x="6991" y="8933"/>
                  </a:cubicBezTo>
                  <a:cubicBezTo>
                    <a:pt x="7001" y="8989"/>
                    <a:pt x="7001" y="9045"/>
                    <a:pt x="7032" y="9064"/>
                  </a:cubicBezTo>
                  <a:cubicBezTo>
                    <a:pt x="7084" y="9139"/>
                    <a:pt x="7241" y="9102"/>
                    <a:pt x="7303" y="9139"/>
                  </a:cubicBezTo>
                  <a:lnTo>
                    <a:pt x="7303" y="9195"/>
                  </a:lnTo>
                  <a:cubicBezTo>
                    <a:pt x="7314" y="9234"/>
                    <a:pt x="7241" y="9496"/>
                    <a:pt x="7220" y="9590"/>
                  </a:cubicBezTo>
                  <a:lnTo>
                    <a:pt x="7199" y="9590"/>
                  </a:lnTo>
                  <a:cubicBezTo>
                    <a:pt x="7189" y="9533"/>
                    <a:pt x="7199" y="9552"/>
                    <a:pt x="7179" y="9533"/>
                  </a:cubicBezTo>
                  <a:cubicBezTo>
                    <a:pt x="7126" y="9609"/>
                    <a:pt x="7011" y="9533"/>
                    <a:pt x="6949" y="9496"/>
                  </a:cubicBezTo>
                  <a:lnTo>
                    <a:pt x="6876" y="9496"/>
                  </a:lnTo>
                  <a:cubicBezTo>
                    <a:pt x="6855" y="9478"/>
                    <a:pt x="6814" y="9421"/>
                    <a:pt x="6793" y="9403"/>
                  </a:cubicBezTo>
                  <a:cubicBezTo>
                    <a:pt x="6762" y="9403"/>
                    <a:pt x="6793" y="9458"/>
                    <a:pt x="6751" y="9440"/>
                  </a:cubicBezTo>
                  <a:cubicBezTo>
                    <a:pt x="6710" y="9421"/>
                    <a:pt x="6668" y="9327"/>
                    <a:pt x="6637" y="9289"/>
                  </a:cubicBezTo>
                  <a:lnTo>
                    <a:pt x="6627" y="9289"/>
                  </a:lnTo>
                  <a:cubicBezTo>
                    <a:pt x="6616" y="9289"/>
                    <a:pt x="6606" y="9271"/>
                    <a:pt x="6584" y="9289"/>
                  </a:cubicBezTo>
                  <a:cubicBezTo>
                    <a:pt x="6553" y="9234"/>
                    <a:pt x="6522" y="9214"/>
                    <a:pt x="6480" y="9177"/>
                  </a:cubicBezTo>
                  <a:cubicBezTo>
                    <a:pt x="6459" y="9252"/>
                    <a:pt x="6449" y="9195"/>
                    <a:pt x="6449" y="9346"/>
                  </a:cubicBezTo>
                  <a:cubicBezTo>
                    <a:pt x="6407" y="9383"/>
                    <a:pt x="6397" y="9478"/>
                    <a:pt x="6355" y="9515"/>
                  </a:cubicBezTo>
                  <a:cubicBezTo>
                    <a:pt x="6324" y="9552"/>
                    <a:pt x="6303" y="9552"/>
                    <a:pt x="6262" y="9552"/>
                  </a:cubicBezTo>
                  <a:lnTo>
                    <a:pt x="6262" y="9609"/>
                  </a:lnTo>
                  <a:cubicBezTo>
                    <a:pt x="6238" y="9653"/>
                    <a:pt x="6213" y="9696"/>
                    <a:pt x="6189" y="9740"/>
                  </a:cubicBezTo>
                  <a:cubicBezTo>
                    <a:pt x="6158" y="9759"/>
                    <a:pt x="6137" y="9778"/>
                    <a:pt x="6106" y="9796"/>
                  </a:cubicBezTo>
                  <a:cubicBezTo>
                    <a:pt x="6064" y="9834"/>
                    <a:pt x="6064" y="9909"/>
                    <a:pt x="6001" y="9947"/>
                  </a:cubicBezTo>
                  <a:cubicBezTo>
                    <a:pt x="5762" y="10097"/>
                    <a:pt x="5492" y="9909"/>
                    <a:pt x="5345" y="9796"/>
                  </a:cubicBezTo>
                  <a:lnTo>
                    <a:pt x="5220" y="9796"/>
                  </a:lnTo>
                  <a:cubicBezTo>
                    <a:pt x="5137" y="9740"/>
                    <a:pt x="5148" y="9647"/>
                    <a:pt x="4992" y="9647"/>
                  </a:cubicBezTo>
                  <a:cubicBezTo>
                    <a:pt x="4981" y="9590"/>
                    <a:pt x="4940" y="9552"/>
                    <a:pt x="4929" y="9515"/>
                  </a:cubicBezTo>
                  <a:lnTo>
                    <a:pt x="4929" y="9403"/>
                  </a:lnTo>
                  <a:cubicBezTo>
                    <a:pt x="4918" y="9383"/>
                    <a:pt x="4876" y="9364"/>
                    <a:pt x="4866" y="9346"/>
                  </a:cubicBezTo>
                  <a:cubicBezTo>
                    <a:pt x="5012" y="9364"/>
                    <a:pt x="5064" y="9252"/>
                    <a:pt x="5168" y="9214"/>
                  </a:cubicBezTo>
                  <a:cubicBezTo>
                    <a:pt x="5231" y="9177"/>
                    <a:pt x="5335" y="9214"/>
                    <a:pt x="5387" y="9234"/>
                  </a:cubicBezTo>
                  <a:cubicBezTo>
                    <a:pt x="5512" y="9271"/>
                    <a:pt x="5648" y="9234"/>
                    <a:pt x="5741" y="9195"/>
                  </a:cubicBezTo>
                  <a:cubicBezTo>
                    <a:pt x="5762" y="9158"/>
                    <a:pt x="5772" y="9139"/>
                    <a:pt x="5783" y="9102"/>
                  </a:cubicBezTo>
                  <a:cubicBezTo>
                    <a:pt x="5762" y="9064"/>
                    <a:pt x="5762" y="9026"/>
                    <a:pt x="5731" y="8989"/>
                  </a:cubicBezTo>
                  <a:cubicBezTo>
                    <a:pt x="5679" y="8933"/>
                    <a:pt x="5596" y="8970"/>
                    <a:pt x="5533" y="8933"/>
                  </a:cubicBezTo>
                  <a:cubicBezTo>
                    <a:pt x="5428" y="8876"/>
                    <a:pt x="5324" y="8782"/>
                    <a:pt x="5210" y="8745"/>
                  </a:cubicBezTo>
                  <a:cubicBezTo>
                    <a:pt x="5096" y="8689"/>
                    <a:pt x="4992" y="8764"/>
                    <a:pt x="4961" y="8595"/>
                  </a:cubicBezTo>
                  <a:cubicBezTo>
                    <a:pt x="4992" y="8575"/>
                    <a:pt x="5054" y="8538"/>
                    <a:pt x="5085" y="8481"/>
                  </a:cubicBezTo>
                  <a:cubicBezTo>
                    <a:pt x="4929" y="8501"/>
                    <a:pt x="4845" y="8331"/>
                    <a:pt x="4741" y="8275"/>
                  </a:cubicBezTo>
                  <a:cubicBezTo>
                    <a:pt x="4658" y="8219"/>
                    <a:pt x="4575" y="8257"/>
                    <a:pt x="4554" y="8087"/>
                  </a:cubicBezTo>
                  <a:cubicBezTo>
                    <a:pt x="4492" y="8087"/>
                    <a:pt x="4409" y="8068"/>
                    <a:pt x="4356" y="8031"/>
                  </a:cubicBezTo>
                  <a:cubicBezTo>
                    <a:pt x="4262" y="7993"/>
                    <a:pt x="4168" y="8068"/>
                    <a:pt x="4085" y="8013"/>
                  </a:cubicBezTo>
                  <a:cubicBezTo>
                    <a:pt x="4002" y="7956"/>
                    <a:pt x="4054" y="7843"/>
                    <a:pt x="3919" y="7843"/>
                  </a:cubicBezTo>
                  <a:cubicBezTo>
                    <a:pt x="3888" y="7806"/>
                    <a:pt x="3783" y="7806"/>
                    <a:pt x="3741" y="7806"/>
                  </a:cubicBezTo>
                  <a:cubicBezTo>
                    <a:pt x="3721" y="7730"/>
                    <a:pt x="3731" y="7618"/>
                    <a:pt x="3669" y="7598"/>
                  </a:cubicBezTo>
                  <a:cubicBezTo>
                    <a:pt x="3627" y="7655"/>
                    <a:pt x="3523" y="7618"/>
                    <a:pt x="3492" y="7637"/>
                  </a:cubicBezTo>
                  <a:cubicBezTo>
                    <a:pt x="3481" y="7655"/>
                    <a:pt x="3492" y="7674"/>
                    <a:pt x="3440" y="7674"/>
                  </a:cubicBezTo>
                  <a:cubicBezTo>
                    <a:pt x="3409" y="7655"/>
                    <a:pt x="3398" y="7674"/>
                    <a:pt x="3367" y="7674"/>
                  </a:cubicBezTo>
                  <a:lnTo>
                    <a:pt x="3367" y="7637"/>
                  </a:lnTo>
                  <a:cubicBezTo>
                    <a:pt x="3377" y="7618"/>
                    <a:pt x="3388" y="7580"/>
                    <a:pt x="3398" y="7543"/>
                  </a:cubicBezTo>
                  <a:cubicBezTo>
                    <a:pt x="3357" y="7505"/>
                    <a:pt x="3315" y="7486"/>
                    <a:pt x="3241" y="7505"/>
                  </a:cubicBezTo>
                  <a:cubicBezTo>
                    <a:pt x="3221" y="7468"/>
                    <a:pt x="3200" y="7411"/>
                    <a:pt x="3189" y="7411"/>
                  </a:cubicBezTo>
                  <a:cubicBezTo>
                    <a:pt x="3148" y="7392"/>
                    <a:pt x="3106" y="7449"/>
                    <a:pt x="3085" y="7468"/>
                  </a:cubicBezTo>
                  <a:cubicBezTo>
                    <a:pt x="3002" y="7449"/>
                    <a:pt x="2929" y="7449"/>
                    <a:pt x="2846" y="7449"/>
                  </a:cubicBezTo>
                  <a:cubicBezTo>
                    <a:pt x="2815" y="7449"/>
                    <a:pt x="2763" y="7429"/>
                    <a:pt x="2722" y="7486"/>
                  </a:cubicBezTo>
                  <a:cubicBezTo>
                    <a:pt x="2700" y="7524"/>
                    <a:pt x="2679" y="7561"/>
                    <a:pt x="2669" y="7598"/>
                  </a:cubicBezTo>
                  <a:cubicBezTo>
                    <a:pt x="2606" y="7655"/>
                    <a:pt x="2533" y="7598"/>
                    <a:pt x="2471" y="7637"/>
                  </a:cubicBezTo>
                  <a:cubicBezTo>
                    <a:pt x="2450" y="7655"/>
                    <a:pt x="2440" y="7712"/>
                    <a:pt x="2419" y="7712"/>
                  </a:cubicBezTo>
                  <a:cubicBezTo>
                    <a:pt x="2326" y="7712"/>
                    <a:pt x="2232" y="7693"/>
                    <a:pt x="2137" y="7693"/>
                  </a:cubicBezTo>
                  <a:cubicBezTo>
                    <a:pt x="2085" y="7674"/>
                    <a:pt x="2065" y="7598"/>
                    <a:pt x="2023" y="7561"/>
                  </a:cubicBezTo>
                  <a:cubicBezTo>
                    <a:pt x="1982" y="7524"/>
                    <a:pt x="1898" y="7580"/>
                    <a:pt x="1867" y="7524"/>
                  </a:cubicBezTo>
                  <a:cubicBezTo>
                    <a:pt x="1898" y="7505"/>
                    <a:pt x="1898" y="7505"/>
                    <a:pt x="1919" y="7505"/>
                  </a:cubicBezTo>
                  <a:lnTo>
                    <a:pt x="1919" y="7486"/>
                  </a:lnTo>
                  <a:lnTo>
                    <a:pt x="1867" y="7486"/>
                  </a:lnTo>
                  <a:cubicBezTo>
                    <a:pt x="1846" y="7468"/>
                    <a:pt x="1774" y="7486"/>
                    <a:pt x="1753" y="7505"/>
                  </a:cubicBezTo>
                  <a:cubicBezTo>
                    <a:pt x="1701" y="7392"/>
                    <a:pt x="1597" y="7468"/>
                    <a:pt x="1544" y="7429"/>
                  </a:cubicBezTo>
                  <a:lnTo>
                    <a:pt x="1544" y="7486"/>
                  </a:lnTo>
                  <a:cubicBezTo>
                    <a:pt x="1523" y="7468"/>
                    <a:pt x="1502" y="7468"/>
                    <a:pt x="1492" y="7468"/>
                  </a:cubicBezTo>
                  <a:lnTo>
                    <a:pt x="1492" y="7411"/>
                  </a:lnTo>
                  <a:cubicBezTo>
                    <a:pt x="1430" y="7411"/>
                    <a:pt x="1430" y="7429"/>
                    <a:pt x="1398" y="7468"/>
                  </a:cubicBezTo>
                  <a:cubicBezTo>
                    <a:pt x="1388" y="7429"/>
                    <a:pt x="1388" y="7429"/>
                    <a:pt x="1378" y="7411"/>
                  </a:cubicBezTo>
                  <a:cubicBezTo>
                    <a:pt x="1222" y="7505"/>
                    <a:pt x="1191" y="7505"/>
                    <a:pt x="1013" y="7429"/>
                  </a:cubicBezTo>
                  <a:cubicBezTo>
                    <a:pt x="961" y="7411"/>
                    <a:pt x="898" y="7411"/>
                    <a:pt x="836" y="7411"/>
                  </a:cubicBezTo>
                  <a:cubicBezTo>
                    <a:pt x="826" y="7392"/>
                    <a:pt x="805" y="7336"/>
                    <a:pt x="795" y="7336"/>
                  </a:cubicBezTo>
                  <a:cubicBezTo>
                    <a:pt x="774" y="7317"/>
                    <a:pt x="670" y="7374"/>
                    <a:pt x="628" y="7354"/>
                  </a:cubicBezTo>
                  <a:cubicBezTo>
                    <a:pt x="618" y="7354"/>
                    <a:pt x="607" y="7299"/>
                    <a:pt x="597" y="7299"/>
                  </a:cubicBezTo>
                  <a:cubicBezTo>
                    <a:pt x="566" y="7299"/>
                    <a:pt x="535" y="7317"/>
                    <a:pt x="493" y="7317"/>
                  </a:cubicBezTo>
                  <a:cubicBezTo>
                    <a:pt x="493" y="7299"/>
                    <a:pt x="483" y="7261"/>
                    <a:pt x="471" y="7242"/>
                  </a:cubicBezTo>
                  <a:lnTo>
                    <a:pt x="378" y="7242"/>
                  </a:lnTo>
                  <a:cubicBezTo>
                    <a:pt x="347" y="7223"/>
                    <a:pt x="306" y="7199"/>
                    <a:pt x="243" y="7167"/>
                  </a:cubicBezTo>
                  <a:cubicBezTo>
                    <a:pt x="180" y="7135"/>
                    <a:pt x="10" y="7088"/>
                    <a:pt x="0" y="7050"/>
                  </a:cubicBezTo>
                  <a:cubicBezTo>
                    <a:pt x="31" y="7012"/>
                    <a:pt x="295" y="7036"/>
                    <a:pt x="357" y="7054"/>
                  </a:cubicBezTo>
                  <a:cubicBezTo>
                    <a:pt x="409" y="7110"/>
                    <a:pt x="503" y="7073"/>
                    <a:pt x="576" y="7092"/>
                  </a:cubicBezTo>
                  <a:cubicBezTo>
                    <a:pt x="680" y="7148"/>
                    <a:pt x="836" y="7167"/>
                    <a:pt x="940" y="7167"/>
                  </a:cubicBezTo>
                  <a:cubicBezTo>
                    <a:pt x="940" y="7110"/>
                    <a:pt x="930" y="7148"/>
                    <a:pt x="950" y="7092"/>
                  </a:cubicBezTo>
                  <a:cubicBezTo>
                    <a:pt x="930" y="7054"/>
                    <a:pt x="898" y="7036"/>
                    <a:pt x="888" y="6998"/>
                  </a:cubicBezTo>
                  <a:lnTo>
                    <a:pt x="898" y="6998"/>
                  </a:lnTo>
                  <a:lnTo>
                    <a:pt x="898" y="6979"/>
                  </a:lnTo>
                  <a:cubicBezTo>
                    <a:pt x="940" y="6998"/>
                    <a:pt x="950" y="7016"/>
                    <a:pt x="1002" y="7016"/>
                  </a:cubicBezTo>
                  <a:lnTo>
                    <a:pt x="1002" y="6941"/>
                  </a:lnTo>
                  <a:cubicBezTo>
                    <a:pt x="982" y="6941"/>
                    <a:pt x="961" y="6923"/>
                    <a:pt x="940" y="6923"/>
                  </a:cubicBezTo>
                  <a:lnTo>
                    <a:pt x="940" y="6847"/>
                  </a:lnTo>
                  <a:lnTo>
                    <a:pt x="961" y="6847"/>
                  </a:lnTo>
                  <a:cubicBezTo>
                    <a:pt x="971" y="6866"/>
                    <a:pt x="992" y="6904"/>
                    <a:pt x="1013" y="6885"/>
                  </a:cubicBezTo>
                  <a:lnTo>
                    <a:pt x="1013" y="6847"/>
                  </a:lnTo>
                  <a:cubicBezTo>
                    <a:pt x="1055" y="6810"/>
                    <a:pt x="1107" y="6754"/>
                    <a:pt x="1149" y="6716"/>
                  </a:cubicBezTo>
                  <a:cubicBezTo>
                    <a:pt x="1211" y="6678"/>
                    <a:pt x="1243" y="6735"/>
                    <a:pt x="1305" y="6678"/>
                  </a:cubicBezTo>
                  <a:lnTo>
                    <a:pt x="1305" y="6660"/>
                  </a:lnTo>
                  <a:cubicBezTo>
                    <a:pt x="1253" y="6660"/>
                    <a:pt x="1180" y="6641"/>
                    <a:pt x="1128" y="6660"/>
                  </a:cubicBezTo>
                  <a:lnTo>
                    <a:pt x="1128" y="6641"/>
                  </a:lnTo>
                  <a:cubicBezTo>
                    <a:pt x="1139" y="6622"/>
                    <a:pt x="1149" y="6603"/>
                    <a:pt x="1159" y="6585"/>
                  </a:cubicBezTo>
                  <a:cubicBezTo>
                    <a:pt x="1191" y="6585"/>
                    <a:pt x="1191" y="6603"/>
                    <a:pt x="1211" y="6603"/>
                  </a:cubicBezTo>
                  <a:cubicBezTo>
                    <a:pt x="1222" y="6585"/>
                    <a:pt x="1232" y="6566"/>
                    <a:pt x="1243" y="6566"/>
                  </a:cubicBezTo>
                  <a:lnTo>
                    <a:pt x="1243" y="6548"/>
                  </a:lnTo>
                  <a:cubicBezTo>
                    <a:pt x="1201" y="6528"/>
                    <a:pt x="1201" y="6528"/>
                    <a:pt x="1191" y="6472"/>
                  </a:cubicBezTo>
                  <a:lnTo>
                    <a:pt x="1222" y="6472"/>
                  </a:lnTo>
                  <a:cubicBezTo>
                    <a:pt x="1232" y="6491"/>
                    <a:pt x="1232" y="6472"/>
                    <a:pt x="1243" y="6491"/>
                  </a:cubicBezTo>
                  <a:cubicBezTo>
                    <a:pt x="1253" y="6472"/>
                    <a:pt x="1253" y="6453"/>
                    <a:pt x="1253" y="6434"/>
                  </a:cubicBezTo>
                  <a:cubicBezTo>
                    <a:pt x="1232" y="6397"/>
                    <a:pt x="1232" y="6397"/>
                    <a:pt x="1201" y="6378"/>
                  </a:cubicBezTo>
                  <a:cubicBezTo>
                    <a:pt x="1201" y="6378"/>
                    <a:pt x="1191" y="6453"/>
                    <a:pt x="1191" y="6416"/>
                  </a:cubicBezTo>
                  <a:lnTo>
                    <a:pt x="1191" y="6378"/>
                  </a:lnTo>
                  <a:lnTo>
                    <a:pt x="1180" y="6378"/>
                  </a:lnTo>
                  <a:lnTo>
                    <a:pt x="1180" y="6359"/>
                  </a:lnTo>
                  <a:cubicBezTo>
                    <a:pt x="1211" y="6359"/>
                    <a:pt x="1222" y="6340"/>
                    <a:pt x="1253" y="6322"/>
                  </a:cubicBezTo>
                  <a:lnTo>
                    <a:pt x="1253" y="6302"/>
                  </a:lnTo>
                  <a:cubicBezTo>
                    <a:pt x="1201" y="6302"/>
                    <a:pt x="1191" y="6247"/>
                    <a:pt x="1139" y="6228"/>
                  </a:cubicBezTo>
                  <a:cubicBezTo>
                    <a:pt x="1128" y="6302"/>
                    <a:pt x="1139" y="6265"/>
                    <a:pt x="1118" y="6284"/>
                  </a:cubicBezTo>
                  <a:cubicBezTo>
                    <a:pt x="1097" y="6265"/>
                    <a:pt x="1066" y="6284"/>
                    <a:pt x="1045" y="6228"/>
                  </a:cubicBezTo>
                  <a:cubicBezTo>
                    <a:pt x="1066" y="6209"/>
                    <a:pt x="1066" y="6209"/>
                    <a:pt x="1076" y="6190"/>
                  </a:cubicBezTo>
                  <a:lnTo>
                    <a:pt x="1035" y="6190"/>
                  </a:lnTo>
                  <a:cubicBezTo>
                    <a:pt x="1013" y="6247"/>
                    <a:pt x="971" y="6247"/>
                    <a:pt x="909" y="6247"/>
                  </a:cubicBezTo>
                  <a:lnTo>
                    <a:pt x="909" y="6190"/>
                  </a:lnTo>
                  <a:cubicBezTo>
                    <a:pt x="950" y="6153"/>
                    <a:pt x="961" y="6133"/>
                    <a:pt x="961" y="6040"/>
                  </a:cubicBezTo>
                  <a:cubicBezTo>
                    <a:pt x="940" y="6021"/>
                    <a:pt x="950" y="6021"/>
                    <a:pt x="940" y="6002"/>
                  </a:cubicBezTo>
                  <a:lnTo>
                    <a:pt x="961" y="6002"/>
                  </a:lnTo>
                  <a:cubicBezTo>
                    <a:pt x="992" y="5964"/>
                    <a:pt x="1035" y="6002"/>
                    <a:pt x="1055" y="5964"/>
                  </a:cubicBezTo>
                  <a:cubicBezTo>
                    <a:pt x="1066" y="5946"/>
                    <a:pt x="1076" y="5927"/>
                    <a:pt x="1087" y="5909"/>
                  </a:cubicBezTo>
                  <a:cubicBezTo>
                    <a:pt x="1076" y="5889"/>
                    <a:pt x="1076" y="5871"/>
                    <a:pt x="1066" y="5852"/>
                  </a:cubicBezTo>
                  <a:cubicBezTo>
                    <a:pt x="1118" y="5852"/>
                    <a:pt x="1107" y="5871"/>
                    <a:pt x="1139" y="5833"/>
                  </a:cubicBezTo>
                  <a:lnTo>
                    <a:pt x="1139" y="5909"/>
                  </a:lnTo>
                  <a:lnTo>
                    <a:pt x="1263" y="5909"/>
                  </a:lnTo>
                  <a:cubicBezTo>
                    <a:pt x="1284" y="5814"/>
                    <a:pt x="1326" y="5702"/>
                    <a:pt x="1388" y="5683"/>
                  </a:cubicBezTo>
                  <a:cubicBezTo>
                    <a:pt x="1419" y="5740"/>
                    <a:pt x="1534" y="5720"/>
                    <a:pt x="1586" y="5740"/>
                  </a:cubicBezTo>
                  <a:lnTo>
                    <a:pt x="1586" y="5758"/>
                  </a:lnTo>
                  <a:cubicBezTo>
                    <a:pt x="1575" y="5795"/>
                    <a:pt x="1586" y="5795"/>
                    <a:pt x="1575" y="5814"/>
                  </a:cubicBezTo>
                  <a:cubicBezTo>
                    <a:pt x="1565" y="5871"/>
                    <a:pt x="1586" y="5833"/>
                    <a:pt x="1554" y="5852"/>
                  </a:cubicBezTo>
                  <a:cubicBezTo>
                    <a:pt x="1523" y="5909"/>
                    <a:pt x="1492" y="5909"/>
                    <a:pt x="1440" y="5889"/>
                  </a:cubicBezTo>
                  <a:cubicBezTo>
                    <a:pt x="1430" y="5946"/>
                    <a:pt x="1430" y="5984"/>
                    <a:pt x="1430" y="6040"/>
                  </a:cubicBezTo>
                  <a:cubicBezTo>
                    <a:pt x="1430" y="6040"/>
                    <a:pt x="1440" y="6040"/>
                    <a:pt x="1450" y="6058"/>
                  </a:cubicBezTo>
                  <a:cubicBezTo>
                    <a:pt x="1502" y="6096"/>
                    <a:pt x="1659" y="6115"/>
                    <a:pt x="1680" y="6265"/>
                  </a:cubicBezTo>
                  <a:lnTo>
                    <a:pt x="1711" y="6265"/>
                  </a:lnTo>
                  <a:cubicBezTo>
                    <a:pt x="1711" y="6416"/>
                    <a:pt x="1753" y="6754"/>
                    <a:pt x="1784" y="6792"/>
                  </a:cubicBezTo>
                  <a:cubicBezTo>
                    <a:pt x="1836" y="6847"/>
                    <a:pt x="1919" y="6622"/>
                    <a:pt x="1982" y="6585"/>
                  </a:cubicBezTo>
                  <a:lnTo>
                    <a:pt x="1982" y="6528"/>
                  </a:lnTo>
                  <a:lnTo>
                    <a:pt x="1909" y="6528"/>
                  </a:lnTo>
                  <a:cubicBezTo>
                    <a:pt x="1898" y="6491"/>
                    <a:pt x="1888" y="6472"/>
                    <a:pt x="1878" y="6453"/>
                  </a:cubicBezTo>
                  <a:lnTo>
                    <a:pt x="1878" y="6416"/>
                  </a:lnTo>
                  <a:lnTo>
                    <a:pt x="1888" y="6416"/>
                  </a:lnTo>
                  <a:lnTo>
                    <a:pt x="1888" y="6397"/>
                  </a:lnTo>
                  <a:cubicBezTo>
                    <a:pt x="1961" y="6397"/>
                    <a:pt x="1982" y="6378"/>
                    <a:pt x="2023" y="6322"/>
                  </a:cubicBezTo>
                  <a:cubicBezTo>
                    <a:pt x="2013" y="6302"/>
                    <a:pt x="2023" y="6322"/>
                    <a:pt x="2002" y="6302"/>
                  </a:cubicBezTo>
                  <a:cubicBezTo>
                    <a:pt x="1971" y="6247"/>
                    <a:pt x="1930" y="6265"/>
                    <a:pt x="1867" y="6265"/>
                  </a:cubicBezTo>
                  <a:lnTo>
                    <a:pt x="1867" y="6209"/>
                  </a:lnTo>
                  <a:cubicBezTo>
                    <a:pt x="1846" y="6209"/>
                    <a:pt x="1836" y="6209"/>
                    <a:pt x="1815" y="6190"/>
                  </a:cubicBezTo>
                  <a:lnTo>
                    <a:pt x="1815" y="6190"/>
                  </a:lnTo>
                  <a:cubicBezTo>
                    <a:pt x="1826" y="6171"/>
                    <a:pt x="1826" y="6153"/>
                    <a:pt x="1836" y="6133"/>
                  </a:cubicBezTo>
                  <a:cubicBezTo>
                    <a:pt x="1794" y="6115"/>
                    <a:pt x="1784" y="6058"/>
                    <a:pt x="1753" y="6040"/>
                  </a:cubicBezTo>
                  <a:cubicBezTo>
                    <a:pt x="1680" y="5984"/>
                    <a:pt x="1597" y="6058"/>
                    <a:pt x="1534" y="5984"/>
                  </a:cubicBezTo>
                  <a:cubicBezTo>
                    <a:pt x="1586" y="5984"/>
                    <a:pt x="1649" y="5964"/>
                    <a:pt x="1701" y="5964"/>
                  </a:cubicBezTo>
                  <a:cubicBezTo>
                    <a:pt x="1690" y="5889"/>
                    <a:pt x="1690" y="5927"/>
                    <a:pt x="1722" y="5871"/>
                  </a:cubicBezTo>
                  <a:cubicBezTo>
                    <a:pt x="1680" y="5852"/>
                    <a:pt x="1670" y="5833"/>
                    <a:pt x="1659" y="5740"/>
                  </a:cubicBezTo>
                  <a:lnTo>
                    <a:pt x="1680" y="5740"/>
                  </a:lnTo>
                  <a:cubicBezTo>
                    <a:pt x="1722" y="5814"/>
                    <a:pt x="1982" y="5814"/>
                    <a:pt x="2023" y="5777"/>
                  </a:cubicBezTo>
                  <a:cubicBezTo>
                    <a:pt x="2054" y="5758"/>
                    <a:pt x="2085" y="5683"/>
                    <a:pt x="2117" y="5665"/>
                  </a:cubicBezTo>
                  <a:cubicBezTo>
                    <a:pt x="2149" y="5645"/>
                    <a:pt x="2170" y="5665"/>
                    <a:pt x="2190" y="5645"/>
                  </a:cubicBezTo>
                  <a:cubicBezTo>
                    <a:pt x="2159" y="5626"/>
                    <a:pt x="2159" y="5608"/>
                    <a:pt x="2117" y="5608"/>
                  </a:cubicBezTo>
                  <a:cubicBezTo>
                    <a:pt x="2085" y="5645"/>
                    <a:pt x="1836" y="5720"/>
                    <a:pt x="1815" y="5720"/>
                  </a:cubicBezTo>
                  <a:cubicBezTo>
                    <a:pt x="1784" y="5683"/>
                    <a:pt x="1794" y="5702"/>
                    <a:pt x="1784" y="5665"/>
                  </a:cubicBezTo>
                  <a:cubicBezTo>
                    <a:pt x="1805" y="5626"/>
                    <a:pt x="1805" y="5626"/>
                    <a:pt x="1805" y="5608"/>
                  </a:cubicBezTo>
                  <a:cubicBezTo>
                    <a:pt x="1794" y="5551"/>
                    <a:pt x="1794" y="5551"/>
                    <a:pt x="1774" y="5514"/>
                  </a:cubicBezTo>
                  <a:cubicBezTo>
                    <a:pt x="1753" y="5514"/>
                    <a:pt x="1732" y="5533"/>
                    <a:pt x="1701" y="5533"/>
                  </a:cubicBezTo>
                  <a:cubicBezTo>
                    <a:pt x="1690" y="5457"/>
                    <a:pt x="1469" y="5396"/>
                    <a:pt x="1458" y="5302"/>
                  </a:cubicBezTo>
                  <a:cubicBezTo>
                    <a:pt x="1500" y="5302"/>
                    <a:pt x="1638" y="5290"/>
                    <a:pt x="1742" y="5288"/>
                  </a:cubicBezTo>
                  <a:cubicBezTo>
                    <a:pt x="1846" y="5286"/>
                    <a:pt x="1971" y="5288"/>
                    <a:pt x="2085" y="5288"/>
                  </a:cubicBezTo>
                  <a:cubicBezTo>
                    <a:pt x="2106" y="5213"/>
                    <a:pt x="2149" y="5157"/>
                    <a:pt x="2190" y="5119"/>
                  </a:cubicBezTo>
                  <a:lnTo>
                    <a:pt x="2190" y="5063"/>
                  </a:lnTo>
                  <a:cubicBezTo>
                    <a:pt x="2211" y="5063"/>
                    <a:pt x="2232" y="5044"/>
                    <a:pt x="2253" y="5044"/>
                  </a:cubicBezTo>
                  <a:cubicBezTo>
                    <a:pt x="2263" y="5101"/>
                    <a:pt x="2263" y="5138"/>
                    <a:pt x="2284" y="5176"/>
                  </a:cubicBezTo>
                  <a:cubicBezTo>
                    <a:pt x="2398" y="5326"/>
                    <a:pt x="2596" y="5213"/>
                    <a:pt x="2722" y="5195"/>
                  </a:cubicBezTo>
                  <a:cubicBezTo>
                    <a:pt x="2711" y="5251"/>
                    <a:pt x="2711" y="5251"/>
                    <a:pt x="2700" y="5288"/>
                  </a:cubicBezTo>
                  <a:lnTo>
                    <a:pt x="2732" y="5288"/>
                  </a:lnTo>
                  <a:cubicBezTo>
                    <a:pt x="2742" y="5270"/>
                    <a:pt x="2763" y="5251"/>
                    <a:pt x="2784" y="5251"/>
                  </a:cubicBezTo>
                  <a:lnTo>
                    <a:pt x="2784" y="5270"/>
                  </a:lnTo>
                  <a:cubicBezTo>
                    <a:pt x="2774" y="5270"/>
                    <a:pt x="2774" y="5270"/>
                    <a:pt x="2763" y="5288"/>
                  </a:cubicBezTo>
                  <a:lnTo>
                    <a:pt x="2826" y="5288"/>
                  </a:lnTo>
                  <a:cubicBezTo>
                    <a:pt x="2846" y="5307"/>
                    <a:pt x="2878" y="5307"/>
                    <a:pt x="2929" y="5288"/>
                  </a:cubicBezTo>
                  <a:lnTo>
                    <a:pt x="2929" y="5364"/>
                  </a:lnTo>
                  <a:lnTo>
                    <a:pt x="2950" y="5364"/>
                  </a:lnTo>
                  <a:cubicBezTo>
                    <a:pt x="2961" y="5326"/>
                    <a:pt x="3002" y="5326"/>
                    <a:pt x="3023" y="5288"/>
                  </a:cubicBezTo>
                  <a:lnTo>
                    <a:pt x="3023" y="5213"/>
                  </a:lnTo>
                  <a:lnTo>
                    <a:pt x="3085" y="5213"/>
                  </a:lnTo>
                  <a:cubicBezTo>
                    <a:pt x="3096" y="5232"/>
                    <a:pt x="3106" y="5251"/>
                    <a:pt x="3117" y="5270"/>
                  </a:cubicBezTo>
                  <a:cubicBezTo>
                    <a:pt x="3106" y="5326"/>
                    <a:pt x="3106" y="5345"/>
                    <a:pt x="3117" y="5401"/>
                  </a:cubicBezTo>
                  <a:lnTo>
                    <a:pt x="3231" y="5401"/>
                  </a:lnTo>
                  <a:cubicBezTo>
                    <a:pt x="3241" y="5364"/>
                    <a:pt x="3241" y="5364"/>
                    <a:pt x="3241" y="5307"/>
                  </a:cubicBezTo>
                  <a:lnTo>
                    <a:pt x="3241" y="5288"/>
                  </a:lnTo>
                  <a:lnTo>
                    <a:pt x="3241" y="5288"/>
                  </a:lnTo>
                  <a:cubicBezTo>
                    <a:pt x="3263" y="5326"/>
                    <a:pt x="3305" y="5326"/>
                    <a:pt x="3346" y="5307"/>
                  </a:cubicBezTo>
                  <a:cubicBezTo>
                    <a:pt x="3357" y="5270"/>
                    <a:pt x="3336" y="5232"/>
                    <a:pt x="3367" y="5213"/>
                  </a:cubicBezTo>
                  <a:cubicBezTo>
                    <a:pt x="3409" y="5176"/>
                    <a:pt x="3419" y="5232"/>
                    <a:pt x="3471" y="5251"/>
                  </a:cubicBezTo>
                  <a:lnTo>
                    <a:pt x="3471" y="5195"/>
                  </a:lnTo>
                  <a:cubicBezTo>
                    <a:pt x="3513" y="5195"/>
                    <a:pt x="3606" y="5232"/>
                    <a:pt x="3648" y="5270"/>
                  </a:cubicBezTo>
                  <a:lnTo>
                    <a:pt x="3648" y="5195"/>
                  </a:lnTo>
                  <a:lnTo>
                    <a:pt x="3689" y="5195"/>
                  </a:lnTo>
                  <a:lnTo>
                    <a:pt x="3689" y="5270"/>
                  </a:lnTo>
                  <a:lnTo>
                    <a:pt x="3710" y="5270"/>
                  </a:lnTo>
                  <a:lnTo>
                    <a:pt x="3710" y="5251"/>
                  </a:lnTo>
                  <a:cubicBezTo>
                    <a:pt x="3721" y="5213"/>
                    <a:pt x="3710" y="5176"/>
                    <a:pt x="3721" y="5119"/>
                  </a:cubicBezTo>
                  <a:lnTo>
                    <a:pt x="3731" y="5119"/>
                  </a:lnTo>
                  <a:cubicBezTo>
                    <a:pt x="3731" y="5176"/>
                    <a:pt x="3721" y="5157"/>
                    <a:pt x="3741" y="5195"/>
                  </a:cubicBezTo>
                  <a:cubicBezTo>
                    <a:pt x="3762" y="5157"/>
                    <a:pt x="3783" y="5081"/>
                    <a:pt x="3825" y="5119"/>
                  </a:cubicBezTo>
                  <a:lnTo>
                    <a:pt x="3825" y="5157"/>
                  </a:lnTo>
                  <a:cubicBezTo>
                    <a:pt x="3857" y="5176"/>
                    <a:pt x="3877" y="5119"/>
                    <a:pt x="3898" y="5119"/>
                  </a:cubicBezTo>
                  <a:lnTo>
                    <a:pt x="3898" y="5101"/>
                  </a:lnTo>
                  <a:cubicBezTo>
                    <a:pt x="3888" y="5081"/>
                    <a:pt x="3888" y="5081"/>
                    <a:pt x="3877" y="5063"/>
                  </a:cubicBezTo>
                  <a:lnTo>
                    <a:pt x="3909" y="5063"/>
                  </a:lnTo>
                  <a:cubicBezTo>
                    <a:pt x="3919" y="5081"/>
                    <a:pt x="3929" y="5081"/>
                    <a:pt x="3950" y="5101"/>
                  </a:cubicBezTo>
                  <a:lnTo>
                    <a:pt x="3950" y="5063"/>
                  </a:lnTo>
                  <a:cubicBezTo>
                    <a:pt x="3929" y="5044"/>
                    <a:pt x="3940" y="5044"/>
                    <a:pt x="3929" y="5007"/>
                  </a:cubicBezTo>
                  <a:cubicBezTo>
                    <a:pt x="3961" y="4988"/>
                    <a:pt x="4002" y="4969"/>
                    <a:pt x="4033" y="4951"/>
                  </a:cubicBezTo>
                  <a:lnTo>
                    <a:pt x="4033" y="4932"/>
                  </a:lnTo>
                  <a:cubicBezTo>
                    <a:pt x="3981" y="4932"/>
                    <a:pt x="3919" y="4932"/>
                    <a:pt x="3857" y="4912"/>
                  </a:cubicBezTo>
                  <a:cubicBezTo>
                    <a:pt x="3857" y="4951"/>
                    <a:pt x="3867" y="4988"/>
                    <a:pt x="3867" y="5026"/>
                  </a:cubicBezTo>
                  <a:lnTo>
                    <a:pt x="3857" y="5026"/>
                  </a:lnTo>
                  <a:cubicBezTo>
                    <a:pt x="3815" y="4912"/>
                    <a:pt x="3752" y="4894"/>
                    <a:pt x="3658" y="4912"/>
                  </a:cubicBezTo>
                  <a:lnTo>
                    <a:pt x="3658" y="4932"/>
                  </a:lnTo>
                  <a:lnTo>
                    <a:pt x="3669" y="4932"/>
                  </a:lnTo>
                  <a:cubicBezTo>
                    <a:pt x="3689" y="4951"/>
                    <a:pt x="3648" y="4951"/>
                    <a:pt x="3648" y="4951"/>
                  </a:cubicBezTo>
                  <a:cubicBezTo>
                    <a:pt x="3627" y="4932"/>
                    <a:pt x="3606" y="4932"/>
                    <a:pt x="3596" y="4875"/>
                  </a:cubicBezTo>
                  <a:cubicBezTo>
                    <a:pt x="3585" y="4857"/>
                    <a:pt x="3596" y="4857"/>
                    <a:pt x="3585" y="4837"/>
                  </a:cubicBezTo>
                  <a:cubicBezTo>
                    <a:pt x="3627" y="4819"/>
                    <a:pt x="3658" y="4819"/>
                    <a:pt x="3700" y="4819"/>
                  </a:cubicBezTo>
                  <a:cubicBezTo>
                    <a:pt x="3689" y="4743"/>
                    <a:pt x="3700" y="4743"/>
                    <a:pt x="3700" y="4668"/>
                  </a:cubicBezTo>
                  <a:lnTo>
                    <a:pt x="3679" y="4668"/>
                  </a:lnTo>
                  <a:cubicBezTo>
                    <a:pt x="3658" y="4743"/>
                    <a:pt x="3617" y="4782"/>
                    <a:pt x="3554" y="4800"/>
                  </a:cubicBezTo>
                  <a:cubicBezTo>
                    <a:pt x="3544" y="4782"/>
                    <a:pt x="3554" y="4782"/>
                    <a:pt x="3533" y="4782"/>
                  </a:cubicBezTo>
                  <a:lnTo>
                    <a:pt x="3533" y="4706"/>
                  </a:lnTo>
                  <a:cubicBezTo>
                    <a:pt x="3533" y="4688"/>
                    <a:pt x="3533" y="4688"/>
                    <a:pt x="3523" y="4650"/>
                  </a:cubicBezTo>
                  <a:lnTo>
                    <a:pt x="3450" y="4650"/>
                  </a:lnTo>
                  <a:cubicBezTo>
                    <a:pt x="3440" y="4631"/>
                    <a:pt x="3440" y="4613"/>
                    <a:pt x="3440" y="4593"/>
                  </a:cubicBezTo>
                  <a:lnTo>
                    <a:pt x="3450" y="4593"/>
                  </a:lnTo>
                  <a:lnTo>
                    <a:pt x="3450" y="4574"/>
                  </a:lnTo>
                  <a:cubicBezTo>
                    <a:pt x="3523" y="4574"/>
                    <a:pt x="3606" y="4574"/>
                    <a:pt x="3627" y="4481"/>
                  </a:cubicBezTo>
                  <a:lnTo>
                    <a:pt x="3565" y="4481"/>
                  </a:lnTo>
                  <a:cubicBezTo>
                    <a:pt x="3554" y="4499"/>
                    <a:pt x="3565" y="4499"/>
                    <a:pt x="3544" y="4481"/>
                  </a:cubicBezTo>
                  <a:lnTo>
                    <a:pt x="3533" y="4481"/>
                  </a:lnTo>
                  <a:lnTo>
                    <a:pt x="3533" y="4462"/>
                  </a:lnTo>
                  <a:cubicBezTo>
                    <a:pt x="3585" y="4444"/>
                    <a:pt x="3596" y="4444"/>
                    <a:pt x="3637" y="4387"/>
                  </a:cubicBezTo>
                  <a:lnTo>
                    <a:pt x="3637" y="4387"/>
                  </a:lnTo>
                  <a:lnTo>
                    <a:pt x="3606" y="4387"/>
                  </a:lnTo>
                  <a:cubicBezTo>
                    <a:pt x="3606" y="4387"/>
                    <a:pt x="3596" y="4424"/>
                    <a:pt x="3585" y="4405"/>
                  </a:cubicBezTo>
                  <a:cubicBezTo>
                    <a:pt x="3585" y="4387"/>
                    <a:pt x="3575" y="4387"/>
                    <a:pt x="3575" y="4368"/>
                  </a:cubicBezTo>
                  <a:cubicBezTo>
                    <a:pt x="3523" y="4312"/>
                    <a:pt x="3461" y="4349"/>
                    <a:pt x="3409" y="4312"/>
                  </a:cubicBezTo>
                  <a:cubicBezTo>
                    <a:pt x="3398" y="4293"/>
                    <a:pt x="3367" y="4218"/>
                    <a:pt x="3357" y="4199"/>
                  </a:cubicBezTo>
                  <a:cubicBezTo>
                    <a:pt x="3326" y="4218"/>
                    <a:pt x="3326" y="4255"/>
                    <a:pt x="3315" y="4255"/>
                  </a:cubicBezTo>
                  <a:cubicBezTo>
                    <a:pt x="3284" y="4237"/>
                    <a:pt x="3252" y="4237"/>
                    <a:pt x="3231" y="4218"/>
                  </a:cubicBezTo>
                  <a:cubicBezTo>
                    <a:pt x="3179" y="4218"/>
                    <a:pt x="3137" y="4199"/>
                    <a:pt x="3085" y="4199"/>
                  </a:cubicBezTo>
                  <a:cubicBezTo>
                    <a:pt x="3054" y="4218"/>
                    <a:pt x="3065" y="4255"/>
                    <a:pt x="3033" y="4237"/>
                  </a:cubicBezTo>
                  <a:cubicBezTo>
                    <a:pt x="3013" y="4180"/>
                    <a:pt x="3044" y="4180"/>
                    <a:pt x="2981" y="4180"/>
                  </a:cubicBezTo>
                  <a:cubicBezTo>
                    <a:pt x="2961" y="4237"/>
                    <a:pt x="2950" y="4237"/>
                    <a:pt x="2909" y="4237"/>
                  </a:cubicBezTo>
                  <a:cubicBezTo>
                    <a:pt x="2898" y="4199"/>
                    <a:pt x="2898" y="4199"/>
                    <a:pt x="2878" y="4180"/>
                  </a:cubicBezTo>
                  <a:cubicBezTo>
                    <a:pt x="2846" y="4255"/>
                    <a:pt x="2826" y="4255"/>
                    <a:pt x="2794" y="4330"/>
                  </a:cubicBezTo>
                  <a:cubicBezTo>
                    <a:pt x="2700" y="4312"/>
                    <a:pt x="2679" y="4199"/>
                    <a:pt x="2596" y="4255"/>
                  </a:cubicBezTo>
                  <a:lnTo>
                    <a:pt x="2596" y="4218"/>
                  </a:lnTo>
                  <a:cubicBezTo>
                    <a:pt x="2606" y="4199"/>
                    <a:pt x="2606" y="4199"/>
                    <a:pt x="2617" y="4180"/>
                  </a:cubicBezTo>
                  <a:lnTo>
                    <a:pt x="2544" y="4180"/>
                  </a:lnTo>
                  <a:cubicBezTo>
                    <a:pt x="2492" y="4105"/>
                    <a:pt x="2398" y="4237"/>
                    <a:pt x="2346" y="4275"/>
                  </a:cubicBezTo>
                  <a:lnTo>
                    <a:pt x="2346" y="4255"/>
                  </a:lnTo>
                  <a:cubicBezTo>
                    <a:pt x="2357" y="4237"/>
                    <a:pt x="2357" y="4237"/>
                    <a:pt x="2367" y="4218"/>
                  </a:cubicBezTo>
                  <a:lnTo>
                    <a:pt x="2253" y="4218"/>
                  </a:lnTo>
                  <a:cubicBezTo>
                    <a:pt x="2242" y="4237"/>
                    <a:pt x="2170" y="4143"/>
                    <a:pt x="2170" y="4143"/>
                  </a:cubicBezTo>
                  <a:cubicBezTo>
                    <a:pt x="2127" y="4124"/>
                    <a:pt x="2075" y="4161"/>
                    <a:pt x="2044" y="4124"/>
                  </a:cubicBezTo>
                  <a:lnTo>
                    <a:pt x="2065" y="4124"/>
                  </a:lnTo>
                  <a:cubicBezTo>
                    <a:pt x="2075" y="4105"/>
                    <a:pt x="2085" y="4105"/>
                    <a:pt x="2096" y="4086"/>
                  </a:cubicBezTo>
                  <a:cubicBezTo>
                    <a:pt x="2085" y="4068"/>
                    <a:pt x="2096" y="4086"/>
                    <a:pt x="2085" y="4049"/>
                  </a:cubicBezTo>
                  <a:cubicBezTo>
                    <a:pt x="2034" y="4049"/>
                    <a:pt x="2034" y="4011"/>
                    <a:pt x="2002" y="3992"/>
                  </a:cubicBezTo>
                  <a:cubicBezTo>
                    <a:pt x="1971" y="3974"/>
                    <a:pt x="1996" y="4033"/>
                    <a:pt x="1909" y="4030"/>
                  </a:cubicBezTo>
                  <a:cubicBezTo>
                    <a:pt x="1822" y="4027"/>
                    <a:pt x="1500" y="3995"/>
                    <a:pt x="1479" y="3976"/>
                  </a:cubicBezTo>
                  <a:lnTo>
                    <a:pt x="1680" y="3823"/>
                  </a:lnTo>
                  <a:cubicBezTo>
                    <a:pt x="1683" y="3817"/>
                    <a:pt x="1687" y="3811"/>
                    <a:pt x="1690" y="3805"/>
                  </a:cubicBezTo>
                  <a:cubicBezTo>
                    <a:pt x="1732" y="3805"/>
                    <a:pt x="1805" y="3748"/>
                    <a:pt x="1826" y="3767"/>
                  </a:cubicBezTo>
                  <a:lnTo>
                    <a:pt x="1826" y="3805"/>
                  </a:lnTo>
                  <a:cubicBezTo>
                    <a:pt x="1857" y="3823"/>
                    <a:pt x="1909" y="3860"/>
                    <a:pt x="1940" y="3880"/>
                  </a:cubicBezTo>
                  <a:cubicBezTo>
                    <a:pt x="1940" y="3860"/>
                    <a:pt x="1940" y="3842"/>
                    <a:pt x="1950" y="3842"/>
                  </a:cubicBezTo>
                  <a:cubicBezTo>
                    <a:pt x="1971" y="3823"/>
                    <a:pt x="1950" y="3860"/>
                    <a:pt x="1961" y="3880"/>
                  </a:cubicBezTo>
                  <a:cubicBezTo>
                    <a:pt x="2002" y="3880"/>
                    <a:pt x="2075" y="3767"/>
                    <a:pt x="2117" y="3748"/>
                  </a:cubicBezTo>
                  <a:cubicBezTo>
                    <a:pt x="2137" y="3730"/>
                    <a:pt x="2180" y="3805"/>
                    <a:pt x="2201" y="3823"/>
                  </a:cubicBezTo>
                  <a:cubicBezTo>
                    <a:pt x="2242" y="3842"/>
                    <a:pt x="2336" y="3805"/>
                    <a:pt x="2378" y="3786"/>
                  </a:cubicBezTo>
                  <a:cubicBezTo>
                    <a:pt x="2430" y="3786"/>
                    <a:pt x="2492" y="3786"/>
                    <a:pt x="2544" y="3805"/>
                  </a:cubicBezTo>
                  <a:lnTo>
                    <a:pt x="2544" y="3730"/>
                  </a:lnTo>
                  <a:lnTo>
                    <a:pt x="2658" y="3730"/>
                  </a:lnTo>
                  <a:cubicBezTo>
                    <a:pt x="2669" y="3711"/>
                    <a:pt x="2669" y="3691"/>
                    <a:pt x="2689" y="3673"/>
                  </a:cubicBezTo>
                  <a:lnTo>
                    <a:pt x="2689" y="3598"/>
                  </a:lnTo>
                  <a:lnTo>
                    <a:pt x="2658" y="3598"/>
                  </a:lnTo>
                  <a:lnTo>
                    <a:pt x="2658" y="3561"/>
                  </a:lnTo>
                  <a:cubicBezTo>
                    <a:pt x="2648" y="3542"/>
                    <a:pt x="2648" y="3542"/>
                    <a:pt x="2648" y="3504"/>
                  </a:cubicBezTo>
                  <a:cubicBezTo>
                    <a:pt x="2471" y="3542"/>
                    <a:pt x="2211" y="3579"/>
                    <a:pt x="2044" y="3504"/>
                  </a:cubicBezTo>
                  <a:cubicBezTo>
                    <a:pt x="1940" y="3467"/>
                    <a:pt x="1534" y="3561"/>
                    <a:pt x="1482" y="3485"/>
                  </a:cubicBezTo>
                  <a:cubicBezTo>
                    <a:pt x="1545" y="3467"/>
                    <a:pt x="1846" y="3429"/>
                    <a:pt x="1898" y="3410"/>
                  </a:cubicBezTo>
                  <a:cubicBezTo>
                    <a:pt x="1971" y="3372"/>
                    <a:pt x="2085" y="3410"/>
                    <a:pt x="2149" y="3429"/>
                  </a:cubicBezTo>
                  <a:cubicBezTo>
                    <a:pt x="2149" y="3392"/>
                    <a:pt x="2159" y="3354"/>
                    <a:pt x="2159" y="3316"/>
                  </a:cubicBezTo>
                  <a:cubicBezTo>
                    <a:pt x="2170" y="3298"/>
                    <a:pt x="2170" y="3298"/>
                    <a:pt x="2201" y="3298"/>
                  </a:cubicBezTo>
                  <a:cubicBezTo>
                    <a:pt x="2211" y="3335"/>
                    <a:pt x="2201" y="3335"/>
                    <a:pt x="2232" y="3354"/>
                  </a:cubicBezTo>
                  <a:cubicBezTo>
                    <a:pt x="2242" y="3316"/>
                    <a:pt x="2253" y="3298"/>
                    <a:pt x="2263" y="3278"/>
                  </a:cubicBezTo>
                  <a:lnTo>
                    <a:pt x="2263" y="3316"/>
                  </a:lnTo>
                  <a:cubicBezTo>
                    <a:pt x="2253" y="3335"/>
                    <a:pt x="2253" y="3335"/>
                    <a:pt x="2242" y="3354"/>
                  </a:cubicBezTo>
                  <a:cubicBezTo>
                    <a:pt x="2336" y="3354"/>
                    <a:pt x="2430" y="3410"/>
                    <a:pt x="2502" y="3298"/>
                  </a:cubicBezTo>
                  <a:cubicBezTo>
                    <a:pt x="2513" y="3278"/>
                    <a:pt x="2513" y="3278"/>
                    <a:pt x="2513" y="3241"/>
                  </a:cubicBezTo>
                  <a:cubicBezTo>
                    <a:pt x="2509" y="3235"/>
                    <a:pt x="2506" y="3229"/>
                    <a:pt x="2502" y="3223"/>
                  </a:cubicBezTo>
                  <a:cubicBezTo>
                    <a:pt x="2440" y="3203"/>
                    <a:pt x="2180" y="3278"/>
                    <a:pt x="2137" y="3241"/>
                  </a:cubicBezTo>
                  <a:cubicBezTo>
                    <a:pt x="2127" y="3223"/>
                    <a:pt x="2127" y="3223"/>
                    <a:pt x="2127" y="3185"/>
                  </a:cubicBezTo>
                  <a:cubicBezTo>
                    <a:pt x="2130" y="3179"/>
                    <a:pt x="2134" y="3172"/>
                    <a:pt x="2137" y="3166"/>
                  </a:cubicBezTo>
                  <a:cubicBezTo>
                    <a:pt x="2190" y="3166"/>
                    <a:pt x="2274" y="3185"/>
                    <a:pt x="2294" y="3128"/>
                  </a:cubicBezTo>
                  <a:cubicBezTo>
                    <a:pt x="2274" y="3128"/>
                    <a:pt x="2274" y="3128"/>
                    <a:pt x="2263" y="3109"/>
                  </a:cubicBezTo>
                  <a:cubicBezTo>
                    <a:pt x="2284" y="3109"/>
                    <a:pt x="2284" y="3109"/>
                    <a:pt x="2294" y="3091"/>
                  </a:cubicBezTo>
                  <a:cubicBezTo>
                    <a:pt x="2284" y="3072"/>
                    <a:pt x="2294" y="2997"/>
                    <a:pt x="2284" y="2997"/>
                  </a:cubicBezTo>
                  <a:cubicBezTo>
                    <a:pt x="2263" y="2940"/>
                    <a:pt x="2232" y="2922"/>
                    <a:pt x="2232" y="2903"/>
                  </a:cubicBezTo>
                  <a:cubicBezTo>
                    <a:pt x="2232" y="2884"/>
                    <a:pt x="2253" y="2884"/>
                    <a:pt x="2253" y="2865"/>
                  </a:cubicBezTo>
                  <a:cubicBezTo>
                    <a:pt x="2242" y="2847"/>
                    <a:pt x="2242" y="2828"/>
                    <a:pt x="2242" y="2790"/>
                  </a:cubicBezTo>
                  <a:cubicBezTo>
                    <a:pt x="2263" y="2771"/>
                    <a:pt x="2274" y="2753"/>
                    <a:pt x="2294" y="2715"/>
                  </a:cubicBezTo>
                  <a:lnTo>
                    <a:pt x="2294" y="2771"/>
                  </a:lnTo>
                  <a:cubicBezTo>
                    <a:pt x="2367" y="2771"/>
                    <a:pt x="2419" y="2753"/>
                    <a:pt x="2471" y="2809"/>
                  </a:cubicBezTo>
                  <a:cubicBezTo>
                    <a:pt x="2471" y="2828"/>
                    <a:pt x="2471" y="2847"/>
                    <a:pt x="2482" y="2903"/>
                  </a:cubicBezTo>
                  <a:cubicBezTo>
                    <a:pt x="2523" y="2884"/>
                    <a:pt x="2575" y="2884"/>
                    <a:pt x="2627" y="2884"/>
                  </a:cubicBezTo>
                  <a:cubicBezTo>
                    <a:pt x="2648" y="2828"/>
                    <a:pt x="2658" y="2790"/>
                    <a:pt x="2679" y="2715"/>
                  </a:cubicBezTo>
                  <a:cubicBezTo>
                    <a:pt x="2606" y="2715"/>
                    <a:pt x="2575" y="2696"/>
                    <a:pt x="2523" y="2659"/>
                  </a:cubicBezTo>
                  <a:lnTo>
                    <a:pt x="2523" y="2602"/>
                  </a:lnTo>
                  <a:cubicBezTo>
                    <a:pt x="2565" y="2602"/>
                    <a:pt x="2575" y="2602"/>
                    <a:pt x="2596" y="2584"/>
                  </a:cubicBezTo>
                  <a:lnTo>
                    <a:pt x="2596" y="2565"/>
                  </a:lnTo>
                  <a:cubicBezTo>
                    <a:pt x="2554" y="2509"/>
                    <a:pt x="2523" y="2471"/>
                    <a:pt x="2461" y="2452"/>
                  </a:cubicBezTo>
                  <a:cubicBezTo>
                    <a:pt x="2450" y="2471"/>
                    <a:pt x="2440" y="2509"/>
                    <a:pt x="2440" y="2527"/>
                  </a:cubicBezTo>
                  <a:lnTo>
                    <a:pt x="2440" y="2509"/>
                  </a:lnTo>
                  <a:cubicBezTo>
                    <a:pt x="2409" y="2452"/>
                    <a:pt x="2367" y="2377"/>
                    <a:pt x="2315" y="2358"/>
                  </a:cubicBezTo>
                  <a:cubicBezTo>
                    <a:pt x="2305" y="2377"/>
                    <a:pt x="2274" y="2377"/>
                    <a:pt x="2242" y="2377"/>
                  </a:cubicBezTo>
                  <a:lnTo>
                    <a:pt x="2242" y="2321"/>
                  </a:lnTo>
                  <a:cubicBezTo>
                    <a:pt x="2211" y="2321"/>
                    <a:pt x="2222" y="2340"/>
                    <a:pt x="2222" y="2283"/>
                  </a:cubicBezTo>
                  <a:cubicBezTo>
                    <a:pt x="2170" y="2283"/>
                    <a:pt x="2085" y="2302"/>
                    <a:pt x="2044" y="2246"/>
                  </a:cubicBezTo>
                  <a:cubicBezTo>
                    <a:pt x="2044" y="2226"/>
                    <a:pt x="2044" y="2226"/>
                    <a:pt x="2034" y="2189"/>
                  </a:cubicBezTo>
                  <a:cubicBezTo>
                    <a:pt x="2037" y="2183"/>
                    <a:pt x="2041" y="2177"/>
                    <a:pt x="2044" y="2171"/>
                  </a:cubicBezTo>
                  <a:cubicBezTo>
                    <a:pt x="2096" y="2171"/>
                    <a:pt x="2201" y="2189"/>
                    <a:pt x="2242" y="2171"/>
                  </a:cubicBezTo>
                  <a:cubicBezTo>
                    <a:pt x="2263" y="2171"/>
                    <a:pt x="2284" y="2133"/>
                    <a:pt x="2305" y="2133"/>
                  </a:cubicBezTo>
                  <a:cubicBezTo>
                    <a:pt x="2346" y="2151"/>
                    <a:pt x="2388" y="2226"/>
                    <a:pt x="2450" y="2171"/>
                  </a:cubicBezTo>
                  <a:cubicBezTo>
                    <a:pt x="2471" y="2151"/>
                    <a:pt x="2492" y="2095"/>
                    <a:pt x="2523" y="2077"/>
                  </a:cubicBezTo>
                  <a:cubicBezTo>
                    <a:pt x="2596" y="2020"/>
                    <a:pt x="2689" y="2077"/>
                    <a:pt x="2774" y="2020"/>
                  </a:cubicBezTo>
                  <a:cubicBezTo>
                    <a:pt x="2794" y="2133"/>
                    <a:pt x="2867" y="2133"/>
                    <a:pt x="2961" y="2133"/>
                  </a:cubicBezTo>
                  <a:cubicBezTo>
                    <a:pt x="3013" y="1982"/>
                    <a:pt x="3117" y="2039"/>
                    <a:pt x="3274" y="2057"/>
                  </a:cubicBezTo>
                  <a:lnTo>
                    <a:pt x="3274" y="2039"/>
                  </a:lnTo>
                  <a:cubicBezTo>
                    <a:pt x="3263" y="2002"/>
                    <a:pt x="3252" y="2020"/>
                    <a:pt x="3263" y="2002"/>
                  </a:cubicBezTo>
                  <a:cubicBezTo>
                    <a:pt x="3294" y="1964"/>
                    <a:pt x="3357" y="1982"/>
                    <a:pt x="3377" y="1964"/>
                  </a:cubicBezTo>
                  <a:cubicBezTo>
                    <a:pt x="3367" y="1945"/>
                    <a:pt x="3367" y="1926"/>
                    <a:pt x="3357" y="1907"/>
                  </a:cubicBezTo>
                  <a:lnTo>
                    <a:pt x="3419" y="1907"/>
                  </a:lnTo>
                  <a:cubicBezTo>
                    <a:pt x="3429" y="1926"/>
                    <a:pt x="3429" y="1926"/>
                    <a:pt x="3461" y="1926"/>
                  </a:cubicBezTo>
                  <a:cubicBezTo>
                    <a:pt x="3471" y="1907"/>
                    <a:pt x="3471" y="1888"/>
                    <a:pt x="3492" y="1870"/>
                  </a:cubicBezTo>
                  <a:lnTo>
                    <a:pt x="3492" y="1851"/>
                  </a:lnTo>
                  <a:cubicBezTo>
                    <a:pt x="3429" y="1851"/>
                    <a:pt x="3419" y="1851"/>
                    <a:pt x="3419" y="1738"/>
                  </a:cubicBezTo>
                  <a:cubicBezTo>
                    <a:pt x="3429" y="1719"/>
                    <a:pt x="3429" y="1701"/>
                    <a:pt x="3429" y="1663"/>
                  </a:cubicBezTo>
                  <a:cubicBezTo>
                    <a:pt x="3377" y="1607"/>
                    <a:pt x="3357" y="1589"/>
                    <a:pt x="3274" y="1589"/>
                  </a:cubicBezTo>
                  <a:lnTo>
                    <a:pt x="3274" y="1513"/>
                  </a:lnTo>
                  <a:cubicBezTo>
                    <a:pt x="3263" y="1494"/>
                    <a:pt x="3252" y="1494"/>
                    <a:pt x="3241" y="1475"/>
                  </a:cubicBezTo>
                  <a:cubicBezTo>
                    <a:pt x="3221" y="1494"/>
                    <a:pt x="3221" y="1494"/>
                    <a:pt x="3210" y="1513"/>
                  </a:cubicBezTo>
                  <a:cubicBezTo>
                    <a:pt x="3200" y="1475"/>
                    <a:pt x="3200" y="1475"/>
                    <a:pt x="3200" y="1438"/>
                  </a:cubicBezTo>
                  <a:cubicBezTo>
                    <a:pt x="3189" y="1438"/>
                    <a:pt x="3085" y="1494"/>
                    <a:pt x="3085" y="1494"/>
                  </a:cubicBezTo>
                  <a:cubicBezTo>
                    <a:pt x="3065" y="1494"/>
                    <a:pt x="3013" y="1381"/>
                    <a:pt x="2971" y="1419"/>
                  </a:cubicBezTo>
                  <a:cubicBezTo>
                    <a:pt x="2950" y="1438"/>
                    <a:pt x="2961" y="1457"/>
                    <a:pt x="2940" y="1475"/>
                  </a:cubicBezTo>
                  <a:cubicBezTo>
                    <a:pt x="2929" y="1419"/>
                    <a:pt x="2919" y="1438"/>
                    <a:pt x="2909" y="1400"/>
                  </a:cubicBezTo>
                  <a:cubicBezTo>
                    <a:pt x="2878" y="1419"/>
                    <a:pt x="2846" y="1419"/>
                    <a:pt x="2815" y="1438"/>
                  </a:cubicBezTo>
                  <a:lnTo>
                    <a:pt x="2815" y="1381"/>
                  </a:lnTo>
                  <a:cubicBezTo>
                    <a:pt x="2784" y="1344"/>
                    <a:pt x="2763" y="1344"/>
                    <a:pt x="2742" y="1288"/>
                  </a:cubicBezTo>
                  <a:cubicBezTo>
                    <a:pt x="2878" y="1269"/>
                    <a:pt x="2929" y="1081"/>
                    <a:pt x="3013" y="1062"/>
                  </a:cubicBezTo>
                  <a:cubicBezTo>
                    <a:pt x="3054" y="1044"/>
                    <a:pt x="3085" y="1099"/>
                    <a:pt x="3106" y="1119"/>
                  </a:cubicBezTo>
                  <a:cubicBezTo>
                    <a:pt x="3158" y="1137"/>
                    <a:pt x="3189" y="1005"/>
                    <a:pt x="3241" y="1062"/>
                  </a:cubicBezTo>
                  <a:lnTo>
                    <a:pt x="3241" y="1119"/>
                  </a:lnTo>
                  <a:cubicBezTo>
                    <a:pt x="3315" y="1174"/>
                    <a:pt x="3450" y="1119"/>
                    <a:pt x="3513" y="1119"/>
                  </a:cubicBezTo>
                  <a:lnTo>
                    <a:pt x="3513" y="1044"/>
                  </a:lnTo>
                  <a:cubicBezTo>
                    <a:pt x="3554" y="1044"/>
                    <a:pt x="3627" y="1005"/>
                    <a:pt x="3658" y="968"/>
                  </a:cubicBezTo>
                  <a:cubicBezTo>
                    <a:pt x="3669" y="930"/>
                    <a:pt x="3669" y="912"/>
                    <a:pt x="3700" y="875"/>
                  </a:cubicBezTo>
                  <a:cubicBezTo>
                    <a:pt x="3752" y="818"/>
                    <a:pt x="3867" y="893"/>
                    <a:pt x="3929" y="836"/>
                  </a:cubicBezTo>
                  <a:cubicBezTo>
                    <a:pt x="3929" y="818"/>
                    <a:pt x="3929" y="799"/>
                    <a:pt x="3940" y="781"/>
                  </a:cubicBezTo>
                  <a:lnTo>
                    <a:pt x="3971" y="781"/>
                  </a:lnTo>
                  <a:cubicBezTo>
                    <a:pt x="3971" y="799"/>
                    <a:pt x="4002" y="836"/>
                    <a:pt x="4002" y="836"/>
                  </a:cubicBezTo>
                  <a:cubicBezTo>
                    <a:pt x="4033" y="855"/>
                    <a:pt x="4033" y="781"/>
                    <a:pt x="4065" y="799"/>
                  </a:cubicBezTo>
                  <a:cubicBezTo>
                    <a:pt x="4065" y="799"/>
                    <a:pt x="4075" y="855"/>
                    <a:pt x="4127" y="836"/>
                  </a:cubicBezTo>
                  <a:cubicBezTo>
                    <a:pt x="4314" y="781"/>
                    <a:pt x="4565" y="761"/>
                    <a:pt x="4772" y="724"/>
                  </a:cubicBezTo>
                  <a:cubicBezTo>
                    <a:pt x="4783" y="743"/>
                    <a:pt x="4783" y="761"/>
                    <a:pt x="4783" y="781"/>
                  </a:cubicBezTo>
                  <a:cubicBezTo>
                    <a:pt x="4824" y="724"/>
                    <a:pt x="4856" y="724"/>
                    <a:pt x="4908" y="781"/>
                  </a:cubicBezTo>
                  <a:lnTo>
                    <a:pt x="4908" y="724"/>
                  </a:lnTo>
                  <a:cubicBezTo>
                    <a:pt x="4940" y="724"/>
                    <a:pt x="4961" y="761"/>
                    <a:pt x="4992" y="781"/>
                  </a:cubicBezTo>
                  <a:cubicBezTo>
                    <a:pt x="5033" y="799"/>
                    <a:pt x="5075" y="743"/>
                    <a:pt x="5096" y="743"/>
                  </a:cubicBezTo>
                  <a:cubicBezTo>
                    <a:pt x="5127" y="724"/>
                    <a:pt x="5127" y="761"/>
                    <a:pt x="5158" y="781"/>
                  </a:cubicBezTo>
                  <a:cubicBezTo>
                    <a:pt x="5168" y="724"/>
                    <a:pt x="5168" y="724"/>
                    <a:pt x="5200" y="706"/>
                  </a:cubicBezTo>
                  <a:cubicBezTo>
                    <a:pt x="5231" y="761"/>
                    <a:pt x="5262" y="724"/>
                    <a:pt x="5283" y="686"/>
                  </a:cubicBezTo>
                  <a:lnTo>
                    <a:pt x="5283" y="743"/>
                  </a:lnTo>
                  <a:cubicBezTo>
                    <a:pt x="5356" y="724"/>
                    <a:pt x="5428" y="706"/>
                    <a:pt x="5492" y="706"/>
                  </a:cubicBezTo>
                  <a:cubicBezTo>
                    <a:pt x="5523" y="799"/>
                    <a:pt x="5596" y="781"/>
                    <a:pt x="5679" y="781"/>
                  </a:cubicBezTo>
                  <a:cubicBezTo>
                    <a:pt x="5710" y="724"/>
                    <a:pt x="5783" y="781"/>
                    <a:pt x="5824" y="761"/>
                  </a:cubicBezTo>
                  <a:cubicBezTo>
                    <a:pt x="5897" y="724"/>
                    <a:pt x="6032" y="724"/>
                    <a:pt x="6148" y="686"/>
                  </a:cubicBezTo>
                  <a:cubicBezTo>
                    <a:pt x="6200" y="649"/>
                    <a:pt x="6293" y="630"/>
                    <a:pt x="6345" y="611"/>
                  </a:cubicBezTo>
                  <a:cubicBezTo>
                    <a:pt x="6418" y="574"/>
                    <a:pt x="6459" y="686"/>
                    <a:pt x="6522" y="649"/>
                  </a:cubicBezTo>
                  <a:cubicBezTo>
                    <a:pt x="6543" y="630"/>
                    <a:pt x="6563" y="574"/>
                    <a:pt x="6574" y="555"/>
                  </a:cubicBezTo>
                  <a:cubicBezTo>
                    <a:pt x="6606" y="555"/>
                    <a:pt x="6637" y="574"/>
                    <a:pt x="6668" y="574"/>
                  </a:cubicBezTo>
                  <a:cubicBezTo>
                    <a:pt x="6689" y="574"/>
                    <a:pt x="6720" y="498"/>
                    <a:pt x="6741" y="498"/>
                  </a:cubicBezTo>
                  <a:cubicBezTo>
                    <a:pt x="6783" y="498"/>
                    <a:pt x="6772" y="555"/>
                    <a:pt x="6814" y="555"/>
                  </a:cubicBezTo>
                  <a:cubicBezTo>
                    <a:pt x="6907" y="537"/>
                    <a:pt x="7001" y="537"/>
                    <a:pt x="7105" y="574"/>
                  </a:cubicBezTo>
                  <a:lnTo>
                    <a:pt x="7251" y="574"/>
                  </a:lnTo>
                  <a:cubicBezTo>
                    <a:pt x="7262" y="592"/>
                    <a:pt x="7262" y="611"/>
                    <a:pt x="7262" y="630"/>
                  </a:cubicBezTo>
                  <a:cubicBezTo>
                    <a:pt x="7283" y="649"/>
                    <a:pt x="7397" y="592"/>
                    <a:pt x="7459" y="592"/>
                  </a:cubicBezTo>
                  <a:cubicBezTo>
                    <a:pt x="7459" y="574"/>
                    <a:pt x="7459" y="537"/>
                    <a:pt x="7470" y="517"/>
                  </a:cubicBezTo>
                  <a:cubicBezTo>
                    <a:pt x="7439" y="517"/>
                    <a:pt x="7407" y="517"/>
                    <a:pt x="7387" y="498"/>
                  </a:cubicBezTo>
                  <a:cubicBezTo>
                    <a:pt x="7407" y="480"/>
                    <a:pt x="7407" y="442"/>
                    <a:pt x="7428" y="405"/>
                  </a:cubicBezTo>
                  <a:cubicBezTo>
                    <a:pt x="7449" y="386"/>
                    <a:pt x="7491" y="386"/>
                    <a:pt x="7501" y="348"/>
                  </a:cubicBezTo>
                  <a:cubicBezTo>
                    <a:pt x="7491" y="330"/>
                    <a:pt x="7491" y="330"/>
                    <a:pt x="7470" y="311"/>
                  </a:cubicBezTo>
                  <a:cubicBezTo>
                    <a:pt x="7449" y="330"/>
                    <a:pt x="7439" y="348"/>
                    <a:pt x="7407" y="348"/>
                  </a:cubicBezTo>
                  <a:cubicBezTo>
                    <a:pt x="7397" y="311"/>
                    <a:pt x="7407" y="330"/>
                    <a:pt x="7376" y="311"/>
                  </a:cubicBezTo>
                  <a:cubicBezTo>
                    <a:pt x="7345" y="367"/>
                    <a:pt x="7262" y="367"/>
                    <a:pt x="7210" y="367"/>
                  </a:cubicBezTo>
                  <a:lnTo>
                    <a:pt x="7210" y="311"/>
                  </a:lnTo>
                  <a:lnTo>
                    <a:pt x="7199" y="311"/>
                  </a:lnTo>
                  <a:cubicBezTo>
                    <a:pt x="7115" y="423"/>
                    <a:pt x="6648" y="423"/>
                    <a:pt x="6543" y="330"/>
                  </a:cubicBezTo>
                  <a:cubicBezTo>
                    <a:pt x="6543" y="292"/>
                    <a:pt x="6236" y="311"/>
                    <a:pt x="6225" y="273"/>
                  </a:cubicBezTo>
                  <a:cubicBezTo>
                    <a:pt x="6267" y="236"/>
                    <a:pt x="6574" y="198"/>
                    <a:pt x="6637" y="198"/>
                  </a:cubicBezTo>
                  <a:cubicBezTo>
                    <a:pt x="6668" y="236"/>
                    <a:pt x="6918" y="179"/>
                    <a:pt x="6980" y="161"/>
                  </a:cubicBezTo>
                  <a:cubicBezTo>
                    <a:pt x="7084" y="122"/>
                    <a:pt x="7288" y="156"/>
                    <a:pt x="7433" y="80"/>
                  </a:cubicBezTo>
                  <a:cubicBezTo>
                    <a:pt x="7495" y="43"/>
                    <a:pt x="7574" y="-27"/>
                    <a:pt x="7698" y="10"/>
                  </a:cubicBezTo>
                  <a:cubicBezTo>
                    <a:pt x="7751" y="29"/>
                    <a:pt x="7897" y="161"/>
                    <a:pt x="7949" y="142"/>
                  </a:cubicBezTo>
                  <a:cubicBezTo>
                    <a:pt x="7970" y="122"/>
                    <a:pt x="7990" y="67"/>
                    <a:pt x="8011" y="48"/>
                  </a:cubicBezTo>
                  <a:cubicBezTo>
                    <a:pt x="8074" y="29"/>
                    <a:pt x="8074" y="67"/>
                    <a:pt x="8136" y="29"/>
                  </a:cubicBezTo>
                  <a:cubicBezTo>
                    <a:pt x="8146" y="85"/>
                    <a:pt x="8188" y="142"/>
                    <a:pt x="8240" y="142"/>
                  </a:cubicBezTo>
                  <a:cubicBezTo>
                    <a:pt x="8240" y="122"/>
                    <a:pt x="8250" y="122"/>
                    <a:pt x="8262" y="104"/>
                  </a:cubicBezTo>
                  <a:cubicBezTo>
                    <a:pt x="8262" y="217"/>
                    <a:pt x="8283" y="161"/>
                    <a:pt x="8293" y="254"/>
                  </a:cubicBezTo>
                  <a:cubicBezTo>
                    <a:pt x="8303" y="273"/>
                    <a:pt x="8272" y="311"/>
                    <a:pt x="8262" y="330"/>
                  </a:cubicBezTo>
                  <a:cubicBezTo>
                    <a:pt x="8262" y="348"/>
                    <a:pt x="8272" y="367"/>
                    <a:pt x="8262" y="4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6" name="Google Shape;306;g8e3d9efbf1_2_104"/>
            <p:cNvGrpSpPr/>
            <p:nvPr/>
          </p:nvGrpSpPr>
          <p:grpSpPr>
            <a:xfrm rot="-5666040">
              <a:off x="10169494" y="540350"/>
              <a:ext cx="653726" cy="651941"/>
              <a:chOff x="688950" y="1173205"/>
              <a:chExt cx="3371147" cy="3361942"/>
            </a:xfrm>
          </p:grpSpPr>
          <p:sp>
            <p:nvSpPr>
              <p:cNvPr id="307" name="Google Shape;307;g8e3d9efbf1_2_104"/>
              <p:cNvSpPr/>
              <p:nvPr/>
            </p:nvSpPr>
            <p:spPr>
              <a:xfrm>
                <a:off x="1132191" y="2241069"/>
                <a:ext cx="1982589" cy="2294078"/>
              </a:xfrm>
              <a:custGeom>
                <a:rect b="b" l="l" r="r" t="t"/>
                <a:pathLst>
                  <a:path extrusionOk="0" h="2294078" w="1982588">
                    <a:moveTo>
                      <a:pt x="1061590" y="2294078"/>
                    </a:moveTo>
                    <a:cubicBezTo>
                      <a:pt x="1038860" y="2290711"/>
                      <a:pt x="1016129" y="2286922"/>
                      <a:pt x="993399" y="2283555"/>
                    </a:cubicBezTo>
                    <a:cubicBezTo>
                      <a:pt x="794719" y="2254090"/>
                      <a:pt x="607826" y="2190950"/>
                      <a:pt x="431876" y="2094135"/>
                    </a:cubicBezTo>
                    <a:cubicBezTo>
                      <a:pt x="307280" y="2025524"/>
                      <a:pt x="192366" y="1942600"/>
                      <a:pt x="89238" y="1844944"/>
                    </a:cubicBezTo>
                    <a:cubicBezTo>
                      <a:pt x="59351" y="1816742"/>
                      <a:pt x="30307" y="1787276"/>
                      <a:pt x="0" y="1757811"/>
                    </a:cubicBezTo>
                    <a:cubicBezTo>
                      <a:pt x="23572" y="1730029"/>
                      <a:pt x="45040" y="1703511"/>
                      <a:pt x="67349" y="1677834"/>
                    </a:cubicBezTo>
                    <a:cubicBezTo>
                      <a:pt x="186473" y="1539347"/>
                      <a:pt x="304334" y="1399598"/>
                      <a:pt x="424720" y="1262795"/>
                    </a:cubicBezTo>
                    <a:cubicBezTo>
                      <a:pt x="639395" y="1018655"/>
                      <a:pt x="862910" y="782933"/>
                      <a:pt x="1099053" y="559418"/>
                    </a:cubicBezTo>
                    <a:cubicBezTo>
                      <a:pt x="1307835" y="362001"/>
                      <a:pt x="1525457" y="175108"/>
                      <a:pt x="1757390" y="5472"/>
                    </a:cubicBezTo>
                    <a:cubicBezTo>
                      <a:pt x="1759495" y="3788"/>
                      <a:pt x="1761600" y="2526"/>
                      <a:pt x="1764967" y="0"/>
                    </a:cubicBezTo>
                    <a:cubicBezTo>
                      <a:pt x="1838630" y="90921"/>
                      <a:pt x="1912714" y="181842"/>
                      <a:pt x="1985535" y="271501"/>
                    </a:cubicBezTo>
                    <a:cubicBezTo>
                      <a:pt x="1959017" y="296336"/>
                      <a:pt x="1931656" y="319066"/>
                      <a:pt x="1907242" y="344743"/>
                    </a:cubicBezTo>
                    <a:cubicBezTo>
                      <a:pt x="1836105" y="419669"/>
                      <a:pt x="1786855" y="508065"/>
                      <a:pt x="1746446" y="602353"/>
                    </a:cubicBezTo>
                    <a:cubicBezTo>
                      <a:pt x="1699723" y="711375"/>
                      <a:pt x="1666048" y="824605"/>
                      <a:pt x="1639109" y="939520"/>
                    </a:cubicBezTo>
                    <a:cubicBezTo>
                      <a:pt x="1615957" y="1036755"/>
                      <a:pt x="1596594" y="1135253"/>
                      <a:pt x="1575548" y="1232909"/>
                    </a:cubicBezTo>
                    <a:cubicBezTo>
                      <a:pt x="1545662" y="1371817"/>
                      <a:pt x="1517459" y="1511145"/>
                      <a:pt x="1485468" y="1649211"/>
                    </a:cubicBezTo>
                    <a:cubicBezTo>
                      <a:pt x="1458950" y="1764125"/>
                      <a:pt x="1422749" y="1876093"/>
                      <a:pt x="1372238" y="1983010"/>
                    </a:cubicBezTo>
                    <a:cubicBezTo>
                      <a:pt x="1332670" y="2066354"/>
                      <a:pt x="1283421" y="2143385"/>
                      <a:pt x="1214809" y="2206524"/>
                    </a:cubicBezTo>
                    <a:cubicBezTo>
                      <a:pt x="1179451" y="2238936"/>
                      <a:pt x="1139883" y="2265876"/>
                      <a:pt x="1096527" y="2286501"/>
                    </a:cubicBezTo>
                    <a:cubicBezTo>
                      <a:pt x="1091055" y="2289027"/>
                      <a:pt x="1086004" y="2291973"/>
                      <a:pt x="1080532" y="2294920"/>
                    </a:cubicBezTo>
                    <a:cubicBezTo>
                      <a:pt x="1074218" y="2294078"/>
                      <a:pt x="1067904" y="2294078"/>
                      <a:pt x="1061590" y="22940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g8e3d9efbf1_2_104"/>
              <p:cNvSpPr/>
              <p:nvPr/>
            </p:nvSpPr>
            <p:spPr>
              <a:xfrm>
                <a:off x="688950" y="1934631"/>
                <a:ext cx="2125706" cy="2012054"/>
              </a:xfrm>
              <a:custGeom>
                <a:rect b="b" l="l" r="r" t="t"/>
                <a:pathLst>
                  <a:path extrusionOk="0" h="2012053" w="2125705">
                    <a:moveTo>
                      <a:pt x="0" y="858280"/>
                    </a:moveTo>
                    <a:cubicBezTo>
                      <a:pt x="842" y="855754"/>
                      <a:pt x="2526" y="853229"/>
                      <a:pt x="2105" y="850703"/>
                    </a:cubicBezTo>
                    <a:cubicBezTo>
                      <a:pt x="-1263" y="826289"/>
                      <a:pt x="10944" y="806926"/>
                      <a:pt x="22309" y="787142"/>
                    </a:cubicBezTo>
                    <a:cubicBezTo>
                      <a:pt x="84607" y="680226"/>
                      <a:pt x="173424" y="601091"/>
                      <a:pt x="279499" y="540055"/>
                    </a:cubicBezTo>
                    <a:cubicBezTo>
                      <a:pt x="376734" y="483651"/>
                      <a:pt x="481546" y="445346"/>
                      <a:pt x="588884" y="413355"/>
                    </a:cubicBezTo>
                    <a:cubicBezTo>
                      <a:pt x="698326" y="380943"/>
                      <a:pt x="809452" y="357371"/>
                      <a:pt x="920999" y="333799"/>
                    </a:cubicBezTo>
                    <a:cubicBezTo>
                      <a:pt x="1076323" y="300966"/>
                      <a:pt x="1232067" y="269396"/>
                      <a:pt x="1386970" y="233196"/>
                    </a:cubicBezTo>
                    <a:cubicBezTo>
                      <a:pt x="1506936" y="205415"/>
                      <a:pt x="1623534" y="165005"/>
                      <a:pt x="1732976" y="107338"/>
                    </a:cubicBezTo>
                    <a:cubicBezTo>
                      <a:pt x="1787697" y="78714"/>
                      <a:pt x="1838630" y="44619"/>
                      <a:pt x="1884933" y="3788"/>
                    </a:cubicBezTo>
                    <a:cubicBezTo>
                      <a:pt x="1886616" y="2526"/>
                      <a:pt x="1888300" y="1263"/>
                      <a:pt x="1889563" y="0"/>
                    </a:cubicBezTo>
                    <a:cubicBezTo>
                      <a:pt x="1969119" y="79977"/>
                      <a:pt x="2047833" y="159112"/>
                      <a:pt x="2128231" y="239931"/>
                    </a:cubicBezTo>
                    <a:cubicBezTo>
                      <a:pt x="1493466" y="772410"/>
                      <a:pt x="916369" y="1361714"/>
                      <a:pt x="399464" y="2014158"/>
                    </a:cubicBezTo>
                    <a:cubicBezTo>
                      <a:pt x="367473" y="1972486"/>
                      <a:pt x="337166" y="1935023"/>
                      <a:pt x="309385" y="1895456"/>
                    </a:cubicBezTo>
                    <a:cubicBezTo>
                      <a:pt x="210045" y="1754865"/>
                      <a:pt x="133435" y="1602487"/>
                      <a:pt x="80819" y="1438745"/>
                    </a:cubicBezTo>
                    <a:cubicBezTo>
                      <a:pt x="49670" y="1342351"/>
                      <a:pt x="27361" y="1243853"/>
                      <a:pt x="14733" y="1143251"/>
                    </a:cubicBezTo>
                    <a:cubicBezTo>
                      <a:pt x="8840" y="1095264"/>
                      <a:pt x="6314" y="1047278"/>
                      <a:pt x="2526" y="998871"/>
                    </a:cubicBezTo>
                    <a:cubicBezTo>
                      <a:pt x="2105" y="994241"/>
                      <a:pt x="1263" y="989611"/>
                      <a:pt x="421" y="984559"/>
                    </a:cubicBezTo>
                    <a:cubicBezTo>
                      <a:pt x="0" y="942887"/>
                      <a:pt x="0" y="900373"/>
                      <a:pt x="0" y="858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g8e3d9efbf1_2_104"/>
              <p:cNvSpPr/>
              <p:nvPr/>
            </p:nvSpPr>
            <p:spPr>
              <a:xfrm>
                <a:off x="2341949" y="2603904"/>
                <a:ext cx="1309098" cy="1927867"/>
              </a:xfrm>
              <a:custGeom>
                <a:rect b="b" l="l" r="r" t="t"/>
                <a:pathLst>
                  <a:path extrusionOk="0" h="1927867" w="1309097">
                    <a:moveTo>
                      <a:pt x="0" y="1928717"/>
                    </a:moveTo>
                    <a:cubicBezTo>
                      <a:pt x="23151" y="1907250"/>
                      <a:pt x="46723" y="1887045"/>
                      <a:pt x="68191" y="1864736"/>
                    </a:cubicBezTo>
                    <a:cubicBezTo>
                      <a:pt x="131752" y="1798649"/>
                      <a:pt x="177212" y="1721198"/>
                      <a:pt x="215938" y="1639116"/>
                    </a:cubicBezTo>
                    <a:cubicBezTo>
                      <a:pt x="269396" y="1525886"/>
                      <a:pt x="308543" y="1407183"/>
                      <a:pt x="339271" y="1286376"/>
                    </a:cubicBezTo>
                    <a:cubicBezTo>
                      <a:pt x="369999" y="1164726"/>
                      <a:pt x="396939" y="1041814"/>
                      <a:pt x="424299" y="919323"/>
                    </a:cubicBezTo>
                    <a:cubicBezTo>
                      <a:pt x="456711" y="774102"/>
                      <a:pt x="486597" y="628038"/>
                      <a:pt x="519851" y="483238"/>
                    </a:cubicBezTo>
                    <a:cubicBezTo>
                      <a:pt x="543002" y="382635"/>
                      <a:pt x="572888" y="283295"/>
                      <a:pt x="617086" y="189427"/>
                    </a:cubicBezTo>
                    <a:cubicBezTo>
                      <a:pt x="644447" y="131339"/>
                      <a:pt x="676858" y="76618"/>
                      <a:pt x="729054" y="37050"/>
                    </a:cubicBezTo>
                    <a:cubicBezTo>
                      <a:pt x="745891" y="24422"/>
                      <a:pt x="765254" y="13478"/>
                      <a:pt x="785038" y="5901"/>
                    </a:cubicBezTo>
                    <a:cubicBezTo>
                      <a:pt x="814082" y="-5464"/>
                      <a:pt x="841864" y="-413"/>
                      <a:pt x="865436" y="21055"/>
                    </a:cubicBezTo>
                    <a:cubicBezTo>
                      <a:pt x="914685" y="64832"/>
                      <a:pt x="954673" y="116606"/>
                      <a:pt x="990873" y="171327"/>
                    </a:cubicBezTo>
                    <a:cubicBezTo>
                      <a:pt x="1128518" y="380109"/>
                      <a:pt x="1224912" y="606992"/>
                      <a:pt x="1279633" y="851132"/>
                    </a:cubicBezTo>
                    <a:cubicBezTo>
                      <a:pt x="1301100" y="946684"/>
                      <a:pt x="1312886" y="1043919"/>
                      <a:pt x="1309519" y="1141996"/>
                    </a:cubicBezTo>
                    <a:cubicBezTo>
                      <a:pt x="1306151" y="1237547"/>
                      <a:pt x="1289735" y="1330152"/>
                      <a:pt x="1243432" y="1415602"/>
                    </a:cubicBezTo>
                    <a:cubicBezTo>
                      <a:pt x="1240065" y="1421495"/>
                      <a:pt x="1235856" y="1427388"/>
                      <a:pt x="1230804" y="1432439"/>
                    </a:cubicBezTo>
                    <a:cubicBezTo>
                      <a:pt x="1090634" y="1573451"/>
                      <a:pt x="930259" y="1686682"/>
                      <a:pt x="750101" y="1771289"/>
                    </a:cubicBezTo>
                    <a:cubicBezTo>
                      <a:pt x="607825" y="1838217"/>
                      <a:pt x="458816" y="1884099"/>
                      <a:pt x="303492" y="1908934"/>
                    </a:cubicBezTo>
                    <a:cubicBezTo>
                      <a:pt x="205836" y="1924508"/>
                      <a:pt x="107338" y="1931664"/>
                      <a:pt x="8419" y="1929980"/>
                    </a:cubicBezTo>
                    <a:cubicBezTo>
                      <a:pt x="5472" y="1929138"/>
                      <a:pt x="2525" y="1928717"/>
                      <a:pt x="0" y="19287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g8e3d9efbf1_2_104"/>
              <p:cNvSpPr/>
              <p:nvPr/>
            </p:nvSpPr>
            <p:spPr>
              <a:xfrm>
                <a:off x="698631" y="1470056"/>
                <a:ext cx="1780541" cy="1195446"/>
              </a:xfrm>
              <a:custGeom>
                <a:rect b="b" l="l" r="r" t="t"/>
                <a:pathLst>
                  <a:path extrusionOk="0" h="1195446" w="1780541">
                    <a:moveTo>
                      <a:pt x="0" y="1198680"/>
                    </a:moveTo>
                    <a:cubicBezTo>
                      <a:pt x="5893" y="1161217"/>
                      <a:pt x="10523" y="1123334"/>
                      <a:pt x="17258" y="1085871"/>
                    </a:cubicBezTo>
                    <a:cubicBezTo>
                      <a:pt x="44619" y="935177"/>
                      <a:pt x="91342" y="790377"/>
                      <a:pt x="158691" y="652732"/>
                    </a:cubicBezTo>
                    <a:cubicBezTo>
                      <a:pt x="280762" y="402698"/>
                      <a:pt x="454185" y="195179"/>
                      <a:pt x="678121" y="30174"/>
                    </a:cubicBezTo>
                    <a:cubicBezTo>
                      <a:pt x="691591" y="20071"/>
                      <a:pt x="711375" y="17125"/>
                      <a:pt x="728633" y="13757"/>
                    </a:cubicBezTo>
                    <a:cubicBezTo>
                      <a:pt x="794719" y="709"/>
                      <a:pt x="861647" y="-2659"/>
                      <a:pt x="928997" y="1971"/>
                    </a:cubicBezTo>
                    <a:cubicBezTo>
                      <a:pt x="1159667" y="18388"/>
                      <a:pt x="1372659" y="91630"/>
                      <a:pt x="1573864" y="201493"/>
                    </a:cubicBezTo>
                    <a:cubicBezTo>
                      <a:pt x="1634899" y="234747"/>
                      <a:pt x="1692988" y="272631"/>
                      <a:pt x="1741395" y="323563"/>
                    </a:cubicBezTo>
                    <a:cubicBezTo>
                      <a:pt x="1754865" y="337875"/>
                      <a:pt x="1766651" y="353870"/>
                      <a:pt x="1776332" y="371129"/>
                    </a:cubicBezTo>
                    <a:cubicBezTo>
                      <a:pt x="1780962" y="379126"/>
                      <a:pt x="1782225" y="391754"/>
                      <a:pt x="1780121" y="401015"/>
                    </a:cubicBezTo>
                    <a:cubicBezTo>
                      <a:pt x="1771281" y="445634"/>
                      <a:pt x="1740553" y="473836"/>
                      <a:pt x="1704774" y="497829"/>
                    </a:cubicBezTo>
                    <a:cubicBezTo>
                      <a:pt x="1654262" y="531925"/>
                      <a:pt x="1597436" y="552550"/>
                      <a:pt x="1539769" y="571492"/>
                    </a:cubicBezTo>
                    <a:cubicBezTo>
                      <a:pt x="1441691" y="603483"/>
                      <a:pt x="1341510" y="625792"/>
                      <a:pt x="1240907" y="647681"/>
                    </a:cubicBezTo>
                    <a:cubicBezTo>
                      <a:pt x="1063695" y="686406"/>
                      <a:pt x="886482" y="723448"/>
                      <a:pt x="710112" y="764279"/>
                    </a:cubicBezTo>
                    <a:cubicBezTo>
                      <a:pt x="588463" y="792481"/>
                      <a:pt x="469339" y="829944"/>
                      <a:pt x="354425" y="879614"/>
                    </a:cubicBezTo>
                    <a:cubicBezTo>
                      <a:pt x="265608" y="918340"/>
                      <a:pt x="181001" y="964642"/>
                      <a:pt x="110284" y="1031991"/>
                    </a:cubicBezTo>
                    <a:cubicBezTo>
                      <a:pt x="63140" y="1077873"/>
                      <a:pt x="26098" y="1130489"/>
                      <a:pt x="5893" y="1193629"/>
                    </a:cubicBezTo>
                    <a:cubicBezTo>
                      <a:pt x="5051" y="1195734"/>
                      <a:pt x="4209" y="1197418"/>
                      <a:pt x="3367" y="1199522"/>
                    </a:cubicBezTo>
                    <a:cubicBezTo>
                      <a:pt x="2105" y="1199101"/>
                      <a:pt x="1263" y="1199101"/>
                      <a:pt x="0" y="11986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g8e3d9efbf1_2_104"/>
              <p:cNvSpPr/>
              <p:nvPr/>
            </p:nvSpPr>
            <p:spPr>
              <a:xfrm>
                <a:off x="3256117" y="2400093"/>
                <a:ext cx="803980" cy="1544820"/>
              </a:xfrm>
              <a:custGeom>
                <a:rect b="b" l="l" r="r" t="t"/>
                <a:pathLst>
                  <a:path extrusionOk="0" h="1544819" w="803979">
                    <a:moveTo>
                      <a:pt x="406716" y="1546170"/>
                    </a:moveTo>
                    <a:cubicBezTo>
                      <a:pt x="415555" y="1507865"/>
                      <a:pt x="426079" y="1470824"/>
                      <a:pt x="432393" y="1432940"/>
                    </a:cubicBezTo>
                    <a:cubicBezTo>
                      <a:pt x="439548" y="1389584"/>
                      <a:pt x="445862" y="1345386"/>
                      <a:pt x="447967" y="1301188"/>
                    </a:cubicBezTo>
                    <a:cubicBezTo>
                      <a:pt x="450072" y="1253202"/>
                      <a:pt x="449230" y="1204795"/>
                      <a:pt x="446284" y="1156809"/>
                    </a:cubicBezTo>
                    <a:cubicBezTo>
                      <a:pt x="439970" y="1063782"/>
                      <a:pt x="419344" y="973282"/>
                      <a:pt x="391562" y="884466"/>
                    </a:cubicBezTo>
                    <a:cubicBezTo>
                      <a:pt x="340209" y="721986"/>
                      <a:pt x="262757" y="572134"/>
                      <a:pt x="173520" y="427755"/>
                    </a:cubicBezTo>
                    <a:cubicBezTo>
                      <a:pt x="125533" y="350303"/>
                      <a:pt x="76284" y="273273"/>
                      <a:pt x="28719" y="195400"/>
                    </a:cubicBezTo>
                    <a:cubicBezTo>
                      <a:pt x="17775" y="177300"/>
                      <a:pt x="10198" y="156675"/>
                      <a:pt x="2200" y="136891"/>
                    </a:cubicBezTo>
                    <a:cubicBezTo>
                      <a:pt x="-2430" y="125105"/>
                      <a:pt x="517" y="114581"/>
                      <a:pt x="8514" y="104058"/>
                    </a:cubicBezTo>
                    <a:cubicBezTo>
                      <a:pt x="43873" y="58177"/>
                      <a:pt x="92280" y="32921"/>
                      <a:pt x="146159" y="17346"/>
                    </a:cubicBezTo>
                    <a:cubicBezTo>
                      <a:pt x="214350" y="-2438"/>
                      <a:pt x="283804" y="-3700"/>
                      <a:pt x="353679" y="5560"/>
                    </a:cubicBezTo>
                    <a:cubicBezTo>
                      <a:pt x="457228" y="19030"/>
                      <a:pt x="551095" y="56072"/>
                      <a:pt x="634861" y="118370"/>
                    </a:cubicBezTo>
                    <a:cubicBezTo>
                      <a:pt x="705157" y="170144"/>
                      <a:pt x="759036" y="235810"/>
                      <a:pt x="796499" y="314524"/>
                    </a:cubicBezTo>
                    <a:cubicBezTo>
                      <a:pt x="801550" y="324626"/>
                      <a:pt x="802392" y="337254"/>
                      <a:pt x="803234" y="349040"/>
                    </a:cubicBezTo>
                    <a:cubicBezTo>
                      <a:pt x="808285" y="426071"/>
                      <a:pt x="807864" y="503522"/>
                      <a:pt x="802392" y="580553"/>
                    </a:cubicBezTo>
                    <a:cubicBezTo>
                      <a:pt x="794394" y="689153"/>
                      <a:pt x="776294" y="796070"/>
                      <a:pt x="748091" y="901303"/>
                    </a:cubicBezTo>
                    <a:cubicBezTo>
                      <a:pt x="710629" y="1039368"/>
                      <a:pt x="655908" y="1170699"/>
                      <a:pt x="584770" y="1294453"/>
                    </a:cubicBezTo>
                    <a:cubicBezTo>
                      <a:pt x="532575" y="1383270"/>
                      <a:pt x="473644" y="1467035"/>
                      <a:pt x="406716" y="15461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g8e3d9efbf1_2_104"/>
              <p:cNvSpPr/>
              <p:nvPr/>
            </p:nvSpPr>
            <p:spPr>
              <a:xfrm>
                <a:off x="2948933" y="1703539"/>
                <a:ext cx="1098632" cy="938678"/>
              </a:xfrm>
              <a:custGeom>
                <a:rect b="b" l="l" r="r" t="t"/>
                <a:pathLst>
                  <a:path extrusionOk="0" h="938677" w="1098631">
                    <a:moveTo>
                      <a:pt x="655812" y="0"/>
                    </a:moveTo>
                    <a:cubicBezTo>
                      <a:pt x="902057" y="266029"/>
                      <a:pt x="1050646" y="577518"/>
                      <a:pt x="1100316" y="939941"/>
                    </a:cubicBezTo>
                    <a:cubicBezTo>
                      <a:pt x="1088950" y="922261"/>
                      <a:pt x="1079269" y="907950"/>
                      <a:pt x="1069588" y="893217"/>
                    </a:cubicBezTo>
                    <a:cubicBezTo>
                      <a:pt x="1019918" y="820396"/>
                      <a:pt x="961408" y="755993"/>
                      <a:pt x="886061" y="708849"/>
                    </a:cubicBezTo>
                    <a:cubicBezTo>
                      <a:pt x="825868" y="670965"/>
                      <a:pt x="760203" y="648656"/>
                      <a:pt x="689065" y="641079"/>
                    </a:cubicBezTo>
                    <a:cubicBezTo>
                      <a:pt x="574993" y="629293"/>
                      <a:pt x="466813" y="654128"/>
                      <a:pt x="361580" y="695379"/>
                    </a:cubicBezTo>
                    <a:cubicBezTo>
                      <a:pt x="318224" y="712217"/>
                      <a:pt x="276131" y="733684"/>
                      <a:pt x="233196" y="752626"/>
                    </a:cubicBezTo>
                    <a:cubicBezTo>
                      <a:pt x="229408" y="754310"/>
                      <a:pt x="225619" y="756414"/>
                      <a:pt x="220568" y="758940"/>
                    </a:cubicBezTo>
                    <a:cubicBezTo>
                      <a:pt x="146905" y="666335"/>
                      <a:pt x="73242" y="574151"/>
                      <a:pt x="0" y="481967"/>
                    </a:cubicBezTo>
                    <a:cubicBezTo>
                      <a:pt x="49249" y="420090"/>
                      <a:pt x="539214" y="59772"/>
                      <a:pt x="6558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g8e3d9efbf1_2_104"/>
              <p:cNvSpPr/>
              <p:nvPr/>
            </p:nvSpPr>
            <p:spPr>
              <a:xfrm>
                <a:off x="1457151" y="1173205"/>
                <a:ext cx="1304889" cy="614560"/>
              </a:xfrm>
              <a:custGeom>
                <a:rect b="b" l="l" r="r" t="t"/>
                <a:pathLst>
                  <a:path extrusionOk="0" h="614560" w="1304888">
                    <a:moveTo>
                      <a:pt x="0" y="269357"/>
                    </a:moveTo>
                    <a:cubicBezTo>
                      <a:pt x="37463" y="247469"/>
                      <a:pt x="74084" y="224738"/>
                      <a:pt x="111968" y="204113"/>
                    </a:cubicBezTo>
                    <a:cubicBezTo>
                      <a:pt x="248771" y="129187"/>
                      <a:pt x="393150" y="74466"/>
                      <a:pt x="545528" y="40370"/>
                    </a:cubicBezTo>
                    <a:cubicBezTo>
                      <a:pt x="617507" y="23954"/>
                      <a:pt x="689907" y="10905"/>
                      <a:pt x="763570" y="6696"/>
                    </a:cubicBezTo>
                    <a:cubicBezTo>
                      <a:pt x="831340" y="2907"/>
                      <a:pt x="899531" y="-1302"/>
                      <a:pt x="967301" y="382"/>
                    </a:cubicBezTo>
                    <a:cubicBezTo>
                      <a:pt x="1030441" y="1645"/>
                      <a:pt x="1093160" y="9642"/>
                      <a:pt x="1155879" y="15956"/>
                    </a:cubicBezTo>
                    <a:cubicBezTo>
                      <a:pt x="1163035" y="16798"/>
                      <a:pt x="1171453" y="21849"/>
                      <a:pt x="1176504" y="27742"/>
                    </a:cubicBezTo>
                    <a:cubicBezTo>
                      <a:pt x="1231226" y="88356"/>
                      <a:pt x="1274581" y="156126"/>
                      <a:pt x="1296470" y="236104"/>
                    </a:cubicBezTo>
                    <a:cubicBezTo>
                      <a:pt x="1333091" y="368276"/>
                      <a:pt x="1286789" y="506763"/>
                      <a:pt x="1177346" y="588844"/>
                    </a:cubicBezTo>
                    <a:cubicBezTo>
                      <a:pt x="1158825" y="602735"/>
                      <a:pt x="1139462" y="620414"/>
                      <a:pt x="1113786" y="614521"/>
                    </a:cubicBezTo>
                    <a:cubicBezTo>
                      <a:pt x="1095265" y="610733"/>
                      <a:pt x="1075902" y="604419"/>
                      <a:pt x="1059906" y="594737"/>
                    </a:cubicBezTo>
                    <a:cubicBezTo>
                      <a:pt x="1010657" y="564851"/>
                      <a:pt x="962250" y="532860"/>
                      <a:pt x="913843" y="500870"/>
                    </a:cubicBezTo>
                    <a:cubicBezTo>
                      <a:pt x="818712" y="437730"/>
                      <a:pt x="720214" y="380904"/>
                      <a:pt x="612877" y="340495"/>
                    </a:cubicBezTo>
                    <a:cubicBezTo>
                      <a:pt x="524902" y="307241"/>
                      <a:pt x="434402" y="284511"/>
                      <a:pt x="340955" y="272304"/>
                    </a:cubicBezTo>
                    <a:cubicBezTo>
                      <a:pt x="253822" y="260938"/>
                      <a:pt x="166689" y="260097"/>
                      <a:pt x="79556" y="265148"/>
                    </a:cubicBezTo>
                    <a:cubicBezTo>
                      <a:pt x="53458" y="266832"/>
                      <a:pt x="27361" y="270199"/>
                      <a:pt x="1263" y="273146"/>
                    </a:cubicBezTo>
                    <a:cubicBezTo>
                      <a:pt x="1263" y="271883"/>
                      <a:pt x="421" y="270620"/>
                      <a:pt x="0" y="2693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g8e3d9efbf1_2_104"/>
              <p:cNvSpPr/>
              <p:nvPr/>
            </p:nvSpPr>
            <p:spPr>
              <a:xfrm>
                <a:off x="2629867" y="1203472"/>
                <a:ext cx="921841" cy="917631"/>
              </a:xfrm>
              <a:custGeom>
                <a:rect b="b" l="l" r="r" t="t"/>
                <a:pathLst>
                  <a:path extrusionOk="0" h="917631" w="921840">
                    <a:moveTo>
                      <a:pt x="255506" y="917631"/>
                    </a:moveTo>
                    <a:cubicBezTo>
                      <a:pt x="170477" y="838496"/>
                      <a:pt x="85870" y="759361"/>
                      <a:pt x="0" y="679384"/>
                    </a:cubicBezTo>
                    <a:cubicBezTo>
                      <a:pt x="8419" y="670544"/>
                      <a:pt x="16416" y="662547"/>
                      <a:pt x="23993" y="654549"/>
                    </a:cubicBezTo>
                    <a:cubicBezTo>
                      <a:pt x="69454" y="607405"/>
                      <a:pt x="111547" y="557314"/>
                      <a:pt x="143117" y="499646"/>
                    </a:cubicBezTo>
                    <a:cubicBezTo>
                      <a:pt x="199943" y="396518"/>
                      <a:pt x="203310" y="289180"/>
                      <a:pt x="163742" y="179738"/>
                    </a:cubicBezTo>
                    <a:cubicBezTo>
                      <a:pt x="143959" y="124596"/>
                      <a:pt x="116177" y="73242"/>
                      <a:pt x="84186" y="24414"/>
                    </a:cubicBezTo>
                    <a:cubicBezTo>
                      <a:pt x="79556" y="17258"/>
                      <a:pt x="74926" y="9681"/>
                      <a:pt x="68191" y="0"/>
                    </a:cubicBezTo>
                    <a:cubicBezTo>
                      <a:pt x="93447" y="5472"/>
                      <a:pt x="116177" y="9681"/>
                      <a:pt x="138487" y="15154"/>
                    </a:cubicBezTo>
                    <a:cubicBezTo>
                      <a:pt x="314436" y="57668"/>
                      <a:pt x="479441" y="126280"/>
                      <a:pt x="633502" y="221410"/>
                    </a:cubicBezTo>
                    <a:cubicBezTo>
                      <a:pt x="736631" y="285392"/>
                      <a:pt x="831340" y="359476"/>
                      <a:pt x="918473" y="443662"/>
                    </a:cubicBezTo>
                    <a:cubicBezTo>
                      <a:pt x="926892" y="452081"/>
                      <a:pt x="926471" y="455448"/>
                      <a:pt x="915527" y="460920"/>
                    </a:cubicBezTo>
                    <a:cubicBezTo>
                      <a:pt x="743786" y="540476"/>
                      <a:pt x="593093" y="652023"/>
                      <a:pt x="445346" y="768200"/>
                    </a:cubicBezTo>
                    <a:cubicBezTo>
                      <a:pt x="384732" y="816187"/>
                      <a:pt x="324117" y="864173"/>
                      <a:pt x="263924" y="912159"/>
                    </a:cubicBezTo>
                    <a:cubicBezTo>
                      <a:pt x="261399" y="913843"/>
                      <a:pt x="258873" y="915527"/>
                      <a:pt x="255506" y="9176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5" name="Google Shape;315;g8e3d9efbf1_2_104"/>
          <p:cNvSpPr/>
          <p:nvPr>
            <p:ph idx="2" type="pic"/>
          </p:nvPr>
        </p:nvSpPr>
        <p:spPr>
          <a:xfrm>
            <a:off x="9223796" y="2298700"/>
            <a:ext cx="2049706" cy="341109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16" name="Google Shape;316;g8e3d9efbf1_2_104"/>
          <p:cNvGrpSpPr/>
          <p:nvPr/>
        </p:nvGrpSpPr>
        <p:grpSpPr>
          <a:xfrm>
            <a:off x="0" y="1958505"/>
            <a:ext cx="8404456" cy="3883620"/>
            <a:chOff x="0" y="1992982"/>
            <a:chExt cx="3096864" cy="3380234"/>
          </a:xfrm>
        </p:grpSpPr>
        <p:sp>
          <p:nvSpPr>
            <p:cNvPr id="317" name="Google Shape;317;g8e3d9efbf1_2_104"/>
            <p:cNvSpPr/>
            <p:nvPr/>
          </p:nvSpPr>
          <p:spPr>
            <a:xfrm>
              <a:off x="0" y="1992982"/>
              <a:ext cx="3025109" cy="33802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8e3d9efbf1_2_104"/>
            <p:cNvSpPr/>
            <p:nvPr/>
          </p:nvSpPr>
          <p:spPr>
            <a:xfrm>
              <a:off x="3051145" y="1992982"/>
              <a:ext cx="45719" cy="33802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7_Images &amp; Contents Layout">
  <p:cSld name="57_Images &amp; Contents Layout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e3d9efbf1_2_137"/>
          <p:cNvSpPr/>
          <p:nvPr/>
        </p:nvSpPr>
        <p:spPr>
          <a:xfrm>
            <a:off x="0" y="863125"/>
            <a:ext cx="6546079" cy="513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8e3d9efbf1_2_137"/>
          <p:cNvSpPr/>
          <p:nvPr>
            <p:ph idx="2" type="pic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 slide layout">
  <p:cSld name="3_Image slide layout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g8e3d9efbf1_2_140"/>
          <p:cNvGrpSpPr/>
          <p:nvPr/>
        </p:nvGrpSpPr>
        <p:grpSpPr>
          <a:xfrm>
            <a:off x="-1" y="191592"/>
            <a:ext cx="11966714" cy="1052040"/>
            <a:chOff x="-1" y="191592"/>
            <a:chExt cx="11966714" cy="1052040"/>
          </a:xfrm>
        </p:grpSpPr>
        <p:sp>
          <p:nvSpPr>
            <p:cNvPr id="324" name="Google Shape;324;g8e3d9efbf1_2_140"/>
            <p:cNvSpPr/>
            <p:nvPr/>
          </p:nvSpPr>
          <p:spPr>
            <a:xfrm>
              <a:off x="-1" y="281043"/>
              <a:ext cx="11966714" cy="962589"/>
            </a:xfrm>
            <a:custGeom>
              <a:rect b="b" l="l" r="r" t="t"/>
              <a:pathLst>
                <a:path extrusionOk="0" h="962589" w="11847542">
                  <a:moveTo>
                    <a:pt x="0" y="0"/>
                  </a:moveTo>
                  <a:lnTo>
                    <a:pt x="11847542" y="0"/>
                  </a:lnTo>
                  <a:lnTo>
                    <a:pt x="11589026" y="962589"/>
                  </a:lnTo>
                  <a:lnTo>
                    <a:pt x="0" y="962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8e3d9efbf1_2_140"/>
            <p:cNvSpPr/>
            <p:nvPr/>
          </p:nvSpPr>
          <p:spPr>
            <a:xfrm>
              <a:off x="0" y="191592"/>
              <a:ext cx="11857382" cy="962589"/>
            </a:xfrm>
            <a:custGeom>
              <a:rect b="b" l="l" r="r" t="t"/>
              <a:pathLst>
                <a:path extrusionOk="0" h="962589" w="11857382">
                  <a:moveTo>
                    <a:pt x="0" y="0"/>
                  </a:moveTo>
                  <a:lnTo>
                    <a:pt x="11857382" y="0"/>
                  </a:lnTo>
                  <a:lnTo>
                    <a:pt x="11589026" y="962589"/>
                  </a:lnTo>
                  <a:lnTo>
                    <a:pt x="0" y="962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g8e3d9efbf1_2_140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27" name="Google Shape;327;g8e3d9efbf1_2_140"/>
          <p:cNvGrpSpPr/>
          <p:nvPr/>
        </p:nvGrpSpPr>
        <p:grpSpPr>
          <a:xfrm rot="10800000">
            <a:off x="9888842" y="-60041"/>
            <a:ext cx="1992162" cy="1644757"/>
            <a:chOff x="9706860" y="-200510"/>
            <a:chExt cx="2279524" cy="1882007"/>
          </a:xfrm>
        </p:grpSpPr>
        <p:sp>
          <p:nvSpPr>
            <p:cNvPr id="328" name="Google Shape;328;g8e3d9efbf1_2_140"/>
            <p:cNvSpPr/>
            <p:nvPr/>
          </p:nvSpPr>
          <p:spPr>
            <a:xfrm flipH="1" rot="-1800000">
              <a:off x="9813499" y="250390"/>
              <a:ext cx="2066245" cy="980207"/>
            </a:xfrm>
            <a:custGeom>
              <a:rect b="b" l="l" r="r" t="t"/>
              <a:pathLst>
                <a:path extrusionOk="0" h="10002" w="10201">
                  <a:moveTo>
                    <a:pt x="8262" y="423"/>
                  </a:moveTo>
                  <a:cubicBezTo>
                    <a:pt x="8283" y="442"/>
                    <a:pt x="8303" y="442"/>
                    <a:pt x="8324" y="442"/>
                  </a:cubicBezTo>
                  <a:cubicBezTo>
                    <a:pt x="8335" y="480"/>
                    <a:pt x="8335" y="480"/>
                    <a:pt x="8335" y="517"/>
                  </a:cubicBezTo>
                  <a:cubicBezTo>
                    <a:pt x="8303" y="537"/>
                    <a:pt x="8314" y="517"/>
                    <a:pt x="8303" y="592"/>
                  </a:cubicBezTo>
                  <a:lnTo>
                    <a:pt x="8345" y="592"/>
                  </a:lnTo>
                  <a:cubicBezTo>
                    <a:pt x="8355" y="630"/>
                    <a:pt x="8435" y="524"/>
                    <a:pt x="8414" y="543"/>
                  </a:cubicBezTo>
                  <a:cubicBezTo>
                    <a:pt x="8404" y="561"/>
                    <a:pt x="8312" y="750"/>
                    <a:pt x="8291" y="770"/>
                  </a:cubicBezTo>
                  <a:cubicBezTo>
                    <a:pt x="8312" y="825"/>
                    <a:pt x="8250" y="855"/>
                    <a:pt x="8230" y="930"/>
                  </a:cubicBezTo>
                  <a:cubicBezTo>
                    <a:pt x="8272" y="950"/>
                    <a:pt x="8283" y="987"/>
                    <a:pt x="8324" y="1005"/>
                  </a:cubicBezTo>
                  <a:cubicBezTo>
                    <a:pt x="8335" y="968"/>
                    <a:pt x="8335" y="930"/>
                    <a:pt x="8345" y="875"/>
                  </a:cubicBezTo>
                  <a:lnTo>
                    <a:pt x="8355" y="875"/>
                  </a:lnTo>
                  <a:lnTo>
                    <a:pt x="8355" y="893"/>
                  </a:lnTo>
                  <a:cubicBezTo>
                    <a:pt x="8386" y="987"/>
                    <a:pt x="8366" y="1119"/>
                    <a:pt x="8376" y="1212"/>
                  </a:cubicBezTo>
                  <a:lnTo>
                    <a:pt x="8355" y="1212"/>
                  </a:lnTo>
                  <a:cubicBezTo>
                    <a:pt x="8345" y="1212"/>
                    <a:pt x="8345" y="1212"/>
                    <a:pt x="8324" y="1231"/>
                  </a:cubicBezTo>
                  <a:lnTo>
                    <a:pt x="8324" y="1288"/>
                  </a:lnTo>
                  <a:cubicBezTo>
                    <a:pt x="8314" y="1306"/>
                    <a:pt x="8084" y="1607"/>
                    <a:pt x="8084" y="1607"/>
                  </a:cubicBezTo>
                  <a:lnTo>
                    <a:pt x="8126" y="1607"/>
                  </a:lnTo>
                  <a:cubicBezTo>
                    <a:pt x="8157" y="1532"/>
                    <a:pt x="8240" y="1569"/>
                    <a:pt x="8293" y="1589"/>
                  </a:cubicBezTo>
                  <a:cubicBezTo>
                    <a:pt x="8293" y="1644"/>
                    <a:pt x="8283" y="1663"/>
                    <a:pt x="8293" y="1682"/>
                  </a:cubicBezTo>
                  <a:cubicBezTo>
                    <a:pt x="8314" y="1738"/>
                    <a:pt x="8324" y="1776"/>
                    <a:pt x="8366" y="1776"/>
                  </a:cubicBezTo>
                  <a:cubicBezTo>
                    <a:pt x="8407" y="1738"/>
                    <a:pt x="8542" y="1813"/>
                    <a:pt x="8584" y="1682"/>
                  </a:cubicBezTo>
                  <a:cubicBezTo>
                    <a:pt x="8605" y="1626"/>
                    <a:pt x="8594" y="1589"/>
                    <a:pt x="8636" y="1569"/>
                  </a:cubicBezTo>
                  <a:cubicBezTo>
                    <a:pt x="8667" y="1532"/>
                    <a:pt x="8667" y="1569"/>
                    <a:pt x="8698" y="1589"/>
                  </a:cubicBezTo>
                  <a:cubicBezTo>
                    <a:pt x="8698" y="1532"/>
                    <a:pt x="8678" y="1550"/>
                    <a:pt x="8709" y="1532"/>
                  </a:cubicBezTo>
                  <a:cubicBezTo>
                    <a:pt x="8719" y="1569"/>
                    <a:pt x="8792" y="1589"/>
                    <a:pt x="8855" y="1607"/>
                  </a:cubicBezTo>
                  <a:cubicBezTo>
                    <a:pt x="8855" y="1776"/>
                    <a:pt x="8845" y="1870"/>
                    <a:pt x="8802" y="1982"/>
                  </a:cubicBezTo>
                  <a:cubicBezTo>
                    <a:pt x="8792" y="2020"/>
                    <a:pt x="8761" y="2020"/>
                    <a:pt x="8740" y="2077"/>
                  </a:cubicBezTo>
                  <a:lnTo>
                    <a:pt x="8740" y="2133"/>
                  </a:lnTo>
                  <a:cubicBezTo>
                    <a:pt x="8824" y="2208"/>
                    <a:pt x="8938" y="2189"/>
                    <a:pt x="9032" y="2208"/>
                  </a:cubicBezTo>
                  <a:cubicBezTo>
                    <a:pt x="9042" y="2433"/>
                    <a:pt x="9053" y="2565"/>
                    <a:pt x="9011" y="2771"/>
                  </a:cubicBezTo>
                  <a:cubicBezTo>
                    <a:pt x="9011" y="2828"/>
                    <a:pt x="9053" y="2865"/>
                    <a:pt x="9011" y="2940"/>
                  </a:cubicBezTo>
                  <a:cubicBezTo>
                    <a:pt x="9001" y="2940"/>
                    <a:pt x="8990" y="2940"/>
                    <a:pt x="8980" y="2959"/>
                  </a:cubicBezTo>
                  <a:cubicBezTo>
                    <a:pt x="8980" y="2978"/>
                    <a:pt x="9001" y="2959"/>
                    <a:pt x="8990" y="2997"/>
                  </a:cubicBezTo>
                  <a:cubicBezTo>
                    <a:pt x="8980" y="2997"/>
                    <a:pt x="8970" y="3016"/>
                    <a:pt x="8970" y="3034"/>
                  </a:cubicBezTo>
                  <a:cubicBezTo>
                    <a:pt x="9053" y="3034"/>
                    <a:pt x="9094" y="3072"/>
                    <a:pt x="9157" y="3016"/>
                  </a:cubicBezTo>
                  <a:cubicBezTo>
                    <a:pt x="9167" y="3109"/>
                    <a:pt x="9198" y="3166"/>
                    <a:pt x="9250" y="3166"/>
                  </a:cubicBezTo>
                  <a:cubicBezTo>
                    <a:pt x="9281" y="3223"/>
                    <a:pt x="9323" y="3166"/>
                    <a:pt x="9386" y="3147"/>
                  </a:cubicBezTo>
                  <a:lnTo>
                    <a:pt x="9386" y="3166"/>
                  </a:lnTo>
                  <a:lnTo>
                    <a:pt x="9397" y="3166"/>
                  </a:lnTo>
                  <a:cubicBezTo>
                    <a:pt x="9386" y="3260"/>
                    <a:pt x="9397" y="3260"/>
                    <a:pt x="9407" y="3316"/>
                  </a:cubicBezTo>
                  <a:cubicBezTo>
                    <a:pt x="9418" y="3316"/>
                    <a:pt x="9428" y="3298"/>
                    <a:pt x="9438" y="3298"/>
                  </a:cubicBezTo>
                  <a:cubicBezTo>
                    <a:pt x="9438" y="3185"/>
                    <a:pt x="9438" y="3091"/>
                    <a:pt x="9490" y="3072"/>
                  </a:cubicBezTo>
                  <a:cubicBezTo>
                    <a:pt x="9511" y="3109"/>
                    <a:pt x="9522" y="3128"/>
                    <a:pt x="9542" y="3128"/>
                  </a:cubicBezTo>
                  <a:cubicBezTo>
                    <a:pt x="9553" y="3072"/>
                    <a:pt x="9542" y="2964"/>
                    <a:pt x="9563" y="2927"/>
                  </a:cubicBezTo>
                  <a:cubicBezTo>
                    <a:pt x="9584" y="2945"/>
                    <a:pt x="9563" y="3072"/>
                    <a:pt x="9594" y="3054"/>
                  </a:cubicBezTo>
                  <a:cubicBezTo>
                    <a:pt x="9605" y="3147"/>
                    <a:pt x="9615" y="3091"/>
                    <a:pt x="9625" y="3128"/>
                  </a:cubicBezTo>
                  <a:cubicBezTo>
                    <a:pt x="9625" y="3166"/>
                    <a:pt x="9686" y="3182"/>
                    <a:pt x="9686" y="3220"/>
                  </a:cubicBezTo>
                  <a:cubicBezTo>
                    <a:pt x="9707" y="3239"/>
                    <a:pt x="9688" y="3281"/>
                    <a:pt x="9688" y="3316"/>
                  </a:cubicBezTo>
                  <a:lnTo>
                    <a:pt x="9688" y="3429"/>
                  </a:lnTo>
                  <a:cubicBezTo>
                    <a:pt x="9698" y="3447"/>
                    <a:pt x="9802" y="3489"/>
                    <a:pt x="9812" y="3527"/>
                  </a:cubicBezTo>
                  <a:cubicBezTo>
                    <a:pt x="9781" y="3564"/>
                    <a:pt x="9715" y="3586"/>
                    <a:pt x="9698" y="3598"/>
                  </a:cubicBezTo>
                  <a:cubicBezTo>
                    <a:pt x="9681" y="3610"/>
                    <a:pt x="9705" y="3598"/>
                    <a:pt x="9709" y="3598"/>
                  </a:cubicBezTo>
                  <a:cubicBezTo>
                    <a:pt x="9719" y="3579"/>
                    <a:pt x="9719" y="3579"/>
                    <a:pt x="9740" y="3579"/>
                  </a:cubicBezTo>
                  <a:lnTo>
                    <a:pt x="9740" y="3691"/>
                  </a:lnTo>
                  <a:cubicBezTo>
                    <a:pt x="9729" y="3711"/>
                    <a:pt x="9729" y="3711"/>
                    <a:pt x="9709" y="3730"/>
                  </a:cubicBezTo>
                  <a:cubicBezTo>
                    <a:pt x="9698" y="3711"/>
                    <a:pt x="9698" y="3711"/>
                    <a:pt x="9688" y="3691"/>
                  </a:cubicBezTo>
                  <a:cubicBezTo>
                    <a:pt x="9677" y="3730"/>
                    <a:pt x="9665" y="3815"/>
                    <a:pt x="9665" y="3833"/>
                  </a:cubicBezTo>
                  <a:cubicBezTo>
                    <a:pt x="9655" y="3815"/>
                    <a:pt x="9667" y="3730"/>
                    <a:pt x="9646" y="3730"/>
                  </a:cubicBezTo>
                  <a:cubicBezTo>
                    <a:pt x="9646" y="3805"/>
                    <a:pt x="9605" y="3917"/>
                    <a:pt x="9553" y="3955"/>
                  </a:cubicBezTo>
                  <a:cubicBezTo>
                    <a:pt x="9615" y="4105"/>
                    <a:pt x="9584" y="4143"/>
                    <a:pt x="9574" y="4349"/>
                  </a:cubicBezTo>
                  <a:cubicBezTo>
                    <a:pt x="9542" y="4330"/>
                    <a:pt x="9469" y="4295"/>
                    <a:pt x="9438" y="4312"/>
                  </a:cubicBezTo>
                  <a:cubicBezTo>
                    <a:pt x="9407" y="4329"/>
                    <a:pt x="9395" y="4413"/>
                    <a:pt x="9385" y="4451"/>
                  </a:cubicBezTo>
                  <a:cubicBezTo>
                    <a:pt x="9416" y="4508"/>
                    <a:pt x="9449" y="4481"/>
                    <a:pt x="9459" y="4574"/>
                  </a:cubicBezTo>
                  <a:cubicBezTo>
                    <a:pt x="9480" y="4556"/>
                    <a:pt x="9501" y="4556"/>
                    <a:pt x="9522" y="4574"/>
                  </a:cubicBezTo>
                  <a:lnTo>
                    <a:pt x="9522" y="4593"/>
                  </a:lnTo>
                  <a:cubicBezTo>
                    <a:pt x="9470" y="4593"/>
                    <a:pt x="9428" y="4613"/>
                    <a:pt x="9407" y="4688"/>
                  </a:cubicBezTo>
                  <a:cubicBezTo>
                    <a:pt x="9397" y="4706"/>
                    <a:pt x="9397" y="4706"/>
                    <a:pt x="9397" y="4743"/>
                  </a:cubicBezTo>
                  <a:cubicBezTo>
                    <a:pt x="9438" y="4800"/>
                    <a:pt x="9490" y="4857"/>
                    <a:pt x="9532" y="4912"/>
                  </a:cubicBezTo>
                  <a:cubicBezTo>
                    <a:pt x="9553" y="4988"/>
                    <a:pt x="9522" y="4969"/>
                    <a:pt x="9553" y="5007"/>
                  </a:cubicBezTo>
                  <a:cubicBezTo>
                    <a:pt x="9605" y="5063"/>
                    <a:pt x="9667" y="5026"/>
                    <a:pt x="9688" y="5138"/>
                  </a:cubicBezTo>
                  <a:cubicBezTo>
                    <a:pt x="9729" y="5251"/>
                    <a:pt x="9667" y="5364"/>
                    <a:pt x="9657" y="5496"/>
                  </a:cubicBezTo>
                  <a:cubicBezTo>
                    <a:pt x="9698" y="5496"/>
                    <a:pt x="9729" y="5457"/>
                    <a:pt x="9771" y="5439"/>
                  </a:cubicBezTo>
                  <a:lnTo>
                    <a:pt x="9771" y="5382"/>
                  </a:lnTo>
                  <a:cubicBezTo>
                    <a:pt x="9761" y="5364"/>
                    <a:pt x="9761" y="5364"/>
                    <a:pt x="9750" y="5326"/>
                  </a:cubicBezTo>
                  <a:lnTo>
                    <a:pt x="9781" y="5326"/>
                  </a:lnTo>
                  <a:cubicBezTo>
                    <a:pt x="9802" y="5382"/>
                    <a:pt x="9813" y="5401"/>
                    <a:pt x="9865" y="5401"/>
                  </a:cubicBezTo>
                  <a:lnTo>
                    <a:pt x="10042" y="5391"/>
                  </a:lnTo>
                  <a:cubicBezTo>
                    <a:pt x="10094" y="5414"/>
                    <a:pt x="10057" y="5619"/>
                    <a:pt x="10081" y="5686"/>
                  </a:cubicBezTo>
                  <a:cubicBezTo>
                    <a:pt x="10105" y="5753"/>
                    <a:pt x="10188" y="5693"/>
                    <a:pt x="10188" y="5795"/>
                  </a:cubicBezTo>
                  <a:cubicBezTo>
                    <a:pt x="10219" y="5889"/>
                    <a:pt x="10188" y="6078"/>
                    <a:pt x="10177" y="6153"/>
                  </a:cubicBezTo>
                  <a:cubicBezTo>
                    <a:pt x="10157" y="6115"/>
                    <a:pt x="10158" y="6036"/>
                    <a:pt x="10137" y="6016"/>
                  </a:cubicBezTo>
                  <a:cubicBezTo>
                    <a:pt x="10085" y="5998"/>
                    <a:pt x="10011" y="6096"/>
                    <a:pt x="9949" y="6096"/>
                  </a:cubicBezTo>
                  <a:cubicBezTo>
                    <a:pt x="9899" y="6112"/>
                    <a:pt x="9957" y="5988"/>
                    <a:pt x="9893" y="6004"/>
                  </a:cubicBezTo>
                  <a:cubicBezTo>
                    <a:pt x="9829" y="6020"/>
                    <a:pt x="9660" y="6120"/>
                    <a:pt x="9610" y="6190"/>
                  </a:cubicBezTo>
                  <a:cubicBezTo>
                    <a:pt x="9589" y="6247"/>
                    <a:pt x="9553" y="6453"/>
                    <a:pt x="9532" y="6528"/>
                  </a:cubicBezTo>
                  <a:cubicBezTo>
                    <a:pt x="9522" y="6528"/>
                    <a:pt x="9501" y="6548"/>
                    <a:pt x="9490" y="6566"/>
                  </a:cubicBezTo>
                  <a:cubicBezTo>
                    <a:pt x="9574" y="6660"/>
                    <a:pt x="9501" y="6866"/>
                    <a:pt x="9490" y="6979"/>
                  </a:cubicBezTo>
                  <a:cubicBezTo>
                    <a:pt x="9522" y="6979"/>
                    <a:pt x="9563" y="6998"/>
                    <a:pt x="9594" y="7016"/>
                  </a:cubicBezTo>
                  <a:cubicBezTo>
                    <a:pt x="9594" y="7016"/>
                    <a:pt x="9584" y="7036"/>
                    <a:pt x="9584" y="7054"/>
                  </a:cubicBezTo>
                  <a:cubicBezTo>
                    <a:pt x="9480" y="7110"/>
                    <a:pt x="9428" y="7130"/>
                    <a:pt x="9438" y="7411"/>
                  </a:cubicBezTo>
                  <a:cubicBezTo>
                    <a:pt x="9480" y="7468"/>
                    <a:pt x="9407" y="7598"/>
                    <a:pt x="9428" y="7674"/>
                  </a:cubicBezTo>
                  <a:cubicBezTo>
                    <a:pt x="9438" y="7730"/>
                    <a:pt x="9459" y="7749"/>
                    <a:pt x="9459" y="7862"/>
                  </a:cubicBezTo>
                  <a:cubicBezTo>
                    <a:pt x="9438" y="7881"/>
                    <a:pt x="9418" y="7899"/>
                    <a:pt x="9407" y="7918"/>
                  </a:cubicBezTo>
                  <a:cubicBezTo>
                    <a:pt x="9323" y="7881"/>
                    <a:pt x="9344" y="7843"/>
                    <a:pt x="9302" y="7730"/>
                  </a:cubicBezTo>
                  <a:cubicBezTo>
                    <a:pt x="9250" y="7787"/>
                    <a:pt x="9167" y="7655"/>
                    <a:pt x="9126" y="7580"/>
                  </a:cubicBezTo>
                  <a:lnTo>
                    <a:pt x="9126" y="7543"/>
                  </a:lnTo>
                  <a:lnTo>
                    <a:pt x="9167" y="7543"/>
                  </a:lnTo>
                  <a:lnTo>
                    <a:pt x="9167" y="7524"/>
                  </a:lnTo>
                  <a:lnTo>
                    <a:pt x="9146" y="7524"/>
                  </a:lnTo>
                  <a:cubicBezTo>
                    <a:pt x="9136" y="7524"/>
                    <a:pt x="9094" y="7543"/>
                    <a:pt x="9084" y="7543"/>
                  </a:cubicBezTo>
                  <a:cubicBezTo>
                    <a:pt x="9094" y="7598"/>
                    <a:pt x="9094" y="7598"/>
                    <a:pt x="9105" y="7618"/>
                  </a:cubicBezTo>
                  <a:cubicBezTo>
                    <a:pt x="9084" y="7637"/>
                    <a:pt x="9084" y="7637"/>
                    <a:pt x="9063" y="7637"/>
                  </a:cubicBezTo>
                  <a:cubicBezTo>
                    <a:pt x="9105" y="7749"/>
                    <a:pt x="9074" y="7824"/>
                    <a:pt x="9167" y="7918"/>
                  </a:cubicBezTo>
                  <a:cubicBezTo>
                    <a:pt x="9167" y="7956"/>
                    <a:pt x="9177" y="8087"/>
                    <a:pt x="9167" y="8125"/>
                  </a:cubicBezTo>
                  <a:cubicBezTo>
                    <a:pt x="9146" y="8182"/>
                    <a:pt x="9126" y="8200"/>
                    <a:pt x="9105" y="8237"/>
                  </a:cubicBezTo>
                  <a:cubicBezTo>
                    <a:pt x="9042" y="8237"/>
                    <a:pt x="8970" y="8275"/>
                    <a:pt x="8928" y="8219"/>
                  </a:cubicBezTo>
                  <a:cubicBezTo>
                    <a:pt x="8897" y="8200"/>
                    <a:pt x="8897" y="8162"/>
                    <a:pt x="8866" y="8125"/>
                  </a:cubicBezTo>
                  <a:cubicBezTo>
                    <a:pt x="8845" y="8144"/>
                    <a:pt x="8824" y="8162"/>
                    <a:pt x="8802" y="8182"/>
                  </a:cubicBezTo>
                  <a:cubicBezTo>
                    <a:pt x="8834" y="8219"/>
                    <a:pt x="8876" y="8481"/>
                    <a:pt x="8845" y="8575"/>
                  </a:cubicBezTo>
                  <a:cubicBezTo>
                    <a:pt x="8834" y="8632"/>
                    <a:pt x="8834" y="8632"/>
                    <a:pt x="8814" y="8650"/>
                  </a:cubicBezTo>
                  <a:cubicBezTo>
                    <a:pt x="8781" y="8707"/>
                    <a:pt x="8657" y="8726"/>
                    <a:pt x="8615" y="8670"/>
                  </a:cubicBezTo>
                  <a:cubicBezTo>
                    <a:pt x="8542" y="8632"/>
                    <a:pt x="8490" y="8369"/>
                    <a:pt x="8470" y="8237"/>
                  </a:cubicBezTo>
                  <a:cubicBezTo>
                    <a:pt x="8449" y="8162"/>
                    <a:pt x="8470" y="8050"/>
                    <a:pt x="8459" y="7993"/>
                  </a:cubicBezTo>
                  <a:lnTo>
                    <a:pt x="8418" y="7993"/>
                  </a:lnTo>
                  <a:cubicBezTo>
                    <a:pt x="8376" y="8031"/>
                    <a:pt x="8283" y="7993"/>
                    <a:pt x="8240" y="7993"/>
                  </a:cubicBezTo>
                  <a:cubicBezTo>
                    <a:pt x="8219" y="7881"/>
                    <a:pt x="8209" y="7768"/>
                    <a:pt x="8136" y="7768"/>
                  </a:cubicBezTo>
                  <a:cubicBezTo>
                    <a:pt x="8115" y="7730"/>
                    <a:pt x="8053" y="7712"/>
                    <a:pt x="8042" y="7712"/>
                  </a:cubicBezTo>
                  <a:cubicBezTo>
                    <a:pt x="8022" y="7730"/>
                    <a:pt x="8001" y="7768"/>
                    <a:pt x="7980" y="7787"/>
                  </a:cubicBezTo>
                  <a:cubicBezTo>
                    <a:pt x="7970" y="7937"/>
                    <a:pt x="7980" y="8013"/>
                    <a:pt x="7990" y="8106"/>
                  </a:cubicBezTo>
                  <a:cubicBezTo>
                    <a:pt x="7980" y="8200"/>
                    <a:pt x="7949" y="8294"/>
                    <a:pt x="7949" y="8406"/>
                  </a:cubicBezTo>
                  <a:cubicBezTo>
                    <a:pt x="7928" y="8406"/>
                    <a:pt x="7907" y="8406"/>
                    <a:pt x="7887" y="8426"/>
                  </a:cubicBezTo>
                  <a:cubicBezTo>
                    <a:pt x="7876" y="8463"/>
                    <a:pt x="7855" y="8501"/>
                    <a:pt x="7845" y="8538"/>
                  </a:cubicBezTo>
                  <a:lnTo>
                    <a:pt x="7835" y="8538"/>
                  </a:lnTo>
                  <a:lnTo>
                    <a:pt x="7835" y="8481"/>
                  </a:lnTo>
                  <a:cubicBezTo>
                    <a:pt x="7824" y="8463"/>
                    <a:pt x="7845" y="8444"/>
                    <a:pt x="7855" y="8426"/>
                  </a:cubicBezTo>
                  <a:cubicBezTo>
                    <a:pt x="7762" y="8388"/>
                    <a:pt x="7710" y="8351"/>
                    <a:pt x="7678" y="8182"/>
                  </a:cubicBezTo>
                  <a:cubicBezTo>
                    <a:pt x="7605" y="8182"/>
                    <a:pt x="7594" y="8182"/>
                    <a:pt x="7563" y="8087"/>
                  </a:cubicBezTo>
                  <a:cubicBezTo>
                    <a:pt x="7542" y="8125"/>
                    <a:pt x="7542" y="8125"/>
                    <a:pt x="7501" y="8144"/>
                  </a:cubicBezTo>
                  <a:cubicBezTo>
                    <a:pt x="7491" y="8125"/>
                    <a:pt x="7470" y="8068"/>
                    <a:pt x="7470" y="8087"/>
                  </a:cubicBezTo>
                  <a:cubicBezTo>
                    <a:pt x="7449" y="8125"/>
                    <a:pt x="7439" y="8144"/>
                    <a:pt x="7439" y="8219"/>
                  </a:cubicBezTo>
                  <a:cubicBezTo>
                    <a:pt x="7501" y="8275"/>
                    <a:pt x="7615" y="8463"/>
                    <a:pt x="7574" y="8595"/>
                  </a:cubicBezTo>
                  <a:cubicBezTo>
                    <a:pt x="7553" y="8650"/>
                    <a:pt x="7470" y="8764"/>
                    <a:pt x="7418" y="8782"/>
                  </a:cubicBezTo>
                  <a:cubicBezTo>
                    <a:pt x="7387" y="8670"/>
                    <a:pt x="7324" y="8689"/>
                    <a:pt x="7251" y="8707"/>
                  </a:cubicBezTo>
                  <a:cubicBezTo>
                    <a:pt x="7231" y="8764"/>
                    <a:pt x="7199" y="8819"/>
                    <a:pt x="7189" y="8858"/>
                  </a:cubicBezTo>
                  <a:cubicBezTo>
                    <a:pt x="7168" y="8876"/>
                    <a:pt x="7136" y="8895"/>
                    <a:pt x="7115" y="8914"/>
                  </a:cubicBezTo>
                  <a:lnTo>
                    <a:pt x="7115" y="8839"/>
                  </a:lnTo>
                  <a:cubicBezTo>
                    <a:pt x="7063" y="8819"/>
                    <a:pt x="7032" y="8764"/>
                    <a:pt x="6991" y="8801"/>
                  </a:cubicBezTo>
                  <a:cubicBezTo>
                    <a:pt x="6959" y="8801"/>
                    <a:pt x="6928" y="8876"/>
                    <a:pt x="6907" y="8895"/>
                  </a:cubicBezTo>
                  <a:cubicBezTo>
                    <a:pt x="6876" y="8895"/>
                    <a:pt x="6845" y="8914"/>
                    <a:pt x="6814" y="8914"/>
                  </a:cubicBezTo>
                  <a:lnTo>
                    <a:pt x="6814" y="8970"/>
                  </a:lnTo>
                  <a:cubicBezTo>
                    <a:pt x="6793" y="9008"/>
                    <a:pt x="6793" y="8895"/>
                    <a:pt x="6751" y="8989"/>
                  </a:cubicBezTo>
                  <a:cubicBezTo>
                    <a:pt x="6762" y="9008"/>
                    <a:pt x="6772" y="9008"/>
                    <a:pt x="6772" y="9026"/>
                  </a:cubicBezTo>
                  <a:cubicBezTo>
                    <a:pt x="6803" y="8989"/>
                    <a:pt x="6887" y="9008"/>
                    <a:pt x="6939" y="9008"/>
                  </a:cubicBezTo>
                  <a:lnTo>
                    <a:pt x="6939" y="8989"/>
                  </a:lnTo>
                  <a:cubicBezTo>
                    <a:pt x="6928" y="8970"/>
                    <a:pt x="6928" y="8970"/>
                    <a:pt x="6918" y="8951"/>
                  </a:cubicBezTo>
                  <a:lnTo>
                    <a:pt x="6939" y="8951"/>
                  </a:lnTo>
                  <a:cubicBezTo>
                    <a:pt x="6949" y="8951"/>
                    <a:pt x="6959" y="8951"/>
                    <a:pt x="6991" y="8933"/>
                  </a:cubicBezTo>
                  <a:cubicBezTo>
                    <a:pt x="7001" y="8989"/>
                    <a:pt x="7001" y="9045"/>
                    <a:pt x="7032" y="9064"/>
                  </a:cubicBezTo>
                  <a:cubicBezTo>
                    <a:pt x="7084" y="9139"/>
                    <a:pt x="7241" y="9102"/>
                    <a:pt x="7303" y="9139"/>
                  </a:cubicBezTo>
                  <a:lnTo>
                    <a:pt x="7303" y="9195"/>
                  </a:lnTo>
                  <a:cubicBezTo>
                    <a:pt x="7314" y="9234"/>
                    <a:pt x="7241" y="9496"/>
                    <a:pt x="7220" y="9590"/>
                  </a:cubicBezTo>
                  <a:lnTo>
                    <a:pt x="7199" y="9590"/>
                  </a:lnTo>
                  <a:cubicBezTo>
                    <a:pt x="7189" y="9533"/>
                    <a:pt x="7199" y="9552"/>
                    <a:pt x="7179" y="9533"/>
                  </a:cubicBezTo>
                  <a:cubicBezTo>
                    <a:pt x="7126" y="9609"/>
                    <a:pt x="7011" y="9533"/>
                    <a:pt x="6949" y="9496"/>
                  </a:cubicBezTo>
                  <a:lnTo>
                    <a:pt x="6876" y="9496"/>
                  </a:lnTo>
                  <a:cubicBezTo>
                    <a:pt x="6855" y="9478"/>
                    <a:pt x="6814" y="9421"/>
                    <a:pt x="6793" y="9403"/>
                  </a:cubicBezTo>
                  <a:cubicBezTo>
                    <a:pt x="6762" y="9403"/>
                    <a:pt x="6793" y="9458"/>
                    <a:pt x="6751" y="9440"/>
                  </a:cubicBezTo>
                  <a:cubicBezTo>
                    <a:pt x="6710" y="9421"/>
                    <a:pt x="6668" y="9327"/>
                    <a:pt x="6637" y="9289"/>
                  </a:cubicBezTo>
                  <a:lnTo>
                    <a:pt x="6627" y="9289"/>
                  </a:lnTo>
                  <a:cubicBezTo>
                    <a:pt x="6616" y="9289"/>
                    <a:pt x="6606" y="9271"/>
                    <a:pt x="6584" y="9289"/>
                  </a:cubicBezTo>
                  <a:cubicBezTo>
                    <a:pt x="6553" y="9234"/>
                    <a:pt x="6522" y="9214"/>
                    <a:pt x="6480" y="9177"/>
                  </a:cubicBezTo>
                  <a:cubicBezTo>
                    <a:pt x="6459" y="9252"/>
                    <a:pt x="6449" y="9195"/>
                    <a:pt x="6449" y="9346"/>
                  </a:cubicBezTo>
                  <a:cubicBezTo>
                    <a:pt x="6407" y="9383"/>
                    <a:pt x="6397" y="9478"/>
                    <a:pt x="6355" y="9515"/>
                  </a:cubicBezTo>
                  <a:cubicBezTo>
                    <a:pt x="6324" y="9552"/>
                    <a:pt x="6303" y="9552"/>
                    <a:pt x="6262" y="9552"/>
                  </a:cubicBezTo>
                  <a:lnTo>
                    <a:pt x="6262" y="9609"/>
                  </a:lnTo>
                  <a:cubicBezTo>
                    <a:pt x="6238" y="9653"/>
                    <a:pt x="6213" y="9696"/>
                    <a:pt x="6189" y="9740"/>
                  </a:cubicBezTo>
                  <a:cubicBezTo>
                    <a:pt x="6158" y="9759"/>
                    <a:pt x="6137" y="9778"/>
                    <a:pt x="6106" y="9796"/>
                  </a:cubicBezTo>
                  <a:cubicBezTo>
                    <a:pt x="6064" y="9834"/>
                    <a:pt x="6064" y="9909"/>
                    <a:pt x="6001" y="9947"/>
                  </a:cubicBezTo>
                  <a:cubicBezTo>
                    <a:pt x="5762" y="10097"/>
                    <a:pt x="5492" y="9909"/>
                    <a:pt x="5345" y="9796"/>
                  </a:cubicBezTo>
                  <a:lnTo>
                    <a:pt x="5220" y="9796"/>
                  </a:lnTo>
                  <a:cubicBezTo>
                    <a:pt x="5137" y="9740"/>
                    <a:pt x="5148" y="9647"/>
                    <a:pt x="4992" y="9647"/>
                  </a:cubicBezTo>
                  <a:cubicBezTo>
                    <a:pt x="4981" y="9590"/>
                    <a:pt x="4940" y="9552"/>
                    <a:pt x="4929" y="9515"/>
                  </a:cubicBezTo>
                  <a:lnTo>
                    <a:pt x="4929" y="9403"/>
                  </a:lnTo>
                  <a:cubicBezTo>
                    <a:pt x="4918" y="9383"/>
                    <a:pt x="4876" y="9364"/>
                    <a:pt x="4866" y="9346"/>
                  </a:cubicBezTo>
                  <a:cubicBezTo>
                    <a:pt x="5012" y="9364"/>
                    <a:pt x="5064" y="9252"/>
                    <a:pt x="5168" y="9214"/>
                  </a:cubicBezTo>
                  <a:cubicBezTo>
                    <a:pt x="5231" y="9177"/>
                    <a:pt x="5335" y="9214"/>
                    <a:pt x="5387" y="9234"/>
                  </a:cubicBezTo>
                  <a:cubicBezTo>
                    <a:pt x="5512" y="9271"/>
                    <a:pt x="5648" y="9234"/>
                    <a:pt x="5741" y="9195"/>
                  </a:cubicBezTo>
                  <a:cubicBezTo>
                    <a:pt x="5762" y="9158"/>
                    <a:pt x="5772" y="9139"/>
                    <a:pt x="5783" y="9102"/>
                  </a:cubicBezTo>
                  <a:cubicBezTo>
                    <a:pt x="5762" y="9064"/>
                    <a:pt x="5762" y="9026"/>
                    <a:pt x="5731" y="8989"/>
                  </a:cubicBezTo>
                  <a:cubicBezTo>
                    <a:pt x="5679" y="8933"/>
                    <a:pt x="5596" y="8970"/>
                    <a:pt x="5533" y="8933"/>
                  </a:cubicBezTo>
                  <a:cubicBezTo>
                    <a:pt x="5428" y="8876"/>
                    <a:pt x="5324" y="8782"/>
                    <a:pt x="5210" y="8745"/>
                  </a:cubicBezTo>
                  <a:cubicBezTo>
                    <a:pt x="5096" y="8689"/>
                    <a:pt x="4992" y="8764"/>
                    <a:pt x="4961" y="8595"/>
                  </a:cubicBezTo>
                  <a:cubicBezTo>
                    <a:pt x="4992" y="8575"/>
                    <a:pt x="5054" y="8538"/>
                    <a:pt x="5085" y="8481"/>
                  </a:cubicBezTo>
                  <a:cubicBezTo>
                    <a:pt x="4929" y="8501"/>
                    <a:pt x="4845" y="8331"/>
                    <a:pt x="4741" y="8275"/>
                  </a:cubicBezTo>
                  <a:cubicBezTo>
                    <a:pt x="4658" y="8219"/>
                    <a:pt x="4575" y="8257"/>
                    <a:pt x="4554" y="8087"/>
                  </a:cubicBezTo>
                  <a:cubicBezTo>
                    <a:pt x="4492" y="8087"/>
                    <a:pt x="4409" y="8068"/>
                    <a:pt x="4356" y="8031"/>
                  </a:cubicBezTo>
                  <a:cubicBezTo>
                    <a:pt x="4262" y="7993"/>
                    <a:pt x="4168" y="8068"/>
                    <a:pt x="4085" y="8013"/>
                  </a:cubicBezTo>
                  <a:cubicBezTo>
                    <a:pt x="4002" y="7956"/>
                    <a:pt x="4054" y="7843"/>
                    <a:pt x="3919" y="7843"/>
                  </a:cubicBezTo>
                  <a:cubicBezTo>
                    <a:pt x="3888" y="7806"/>
                    <a:pt x="3783" y="7806"/>
                    <a:pt x="3741" y="7806"/>
                  </a:cubicBezTo>
                  <a:cubicBezTo>
                    <a:pt x="3721" y="7730"/>
                    <a:pt x="3731" y="7618"/>
                    <a:pt x="3669" y="7598"/>
                  </a:cubicBezTo>
                  <a:cubicBezTo>
                    <a:pt x="3627" y="7655"/>
                    <a:pt x="3523" y="7618"/>
                    <a:pt x="3492" y="7637"/>
                  </a:cubicBezTo>
                  <a:cubicBezTo>
                    <a:pt x="3481" y="7655"/>
                    <a:pt x="3492" y="7674"/>
                    <a:pt x="3440" y="7674"/>
                  </a:cubicBezTo>
                  <a:cubicBezTo>
                    <a:pt x="3409" y="7655"/>
                    <a:pt x="3398" y="7674"/>
                    <a:pt x="3367" y="7674"/>
                  </a:cubicBezTo>
                  <a:lnTo>
                    <a:pt x="3367" y="7637"/>
                  </a:lnTo>
                  <a:cubicBezTo>
                    <a:pt x="3377" y="7618"/>
                    <a:pt x="3388" y="7580"/>
                    <a:pt x="3398" y="7543"/>
                  </a:cubicBezTo>
                  <a:cubicBezTo>
                    <a:pt x="3357" y="7505"/>
                    <a:pt x="3315" y="7486"/>
                    <a:pt x="3241" y="7505"/>
                  </a:cubicBezTo>
                  <a:cubicBezTo>
                    <a:pt x="3221" y="7468"/>
                    <a:pt x="3200" y="7411"/>
                    <a:pt x="3189" y="7411"/>
                  </a:cubicBezTo>
                  <a:cubicBezTo>
                    <a:pt x="3148" y="7392"/>
                    <a:pt x="3106" y="7449"/>
                    <a:pt x="3085" y="7468"/>
                  </a:cubicBezTo>
                  <a:cubicBezTo>
                    <a:pt x="3002" y="7449"/>
                    <a:pt x="2929" y="7449"/>
                    <a:pt x="2846" y="7449"/>
                  </a:cubicBezTo>
                  <a:cubicBezTo>
                    <a:pt x="2815" y="7449"/>
                    <a:pt x="2763" y="7429"/>
                    <a:pt x="2722" y="7486"/>
                  </a:cubicBezTo>
                  <a:cubicBezTo>
                    <a:pt x="2700" y="7524"/>
                    <a:pt x="2679" y="7561"/>
                    <a:pt x="2669" y="7598"/>
                  </a:cubicBezTo>
                  <a:cubicBezTo>
                    <a:pt x="2606" y="7655"/>
                    <a:pt x="2533" y="7598"/>
                    <a:pt x="2471" y="7637"/>
                  </a:cubicBezTo>
                  <a:cubicBezTo>
                    <a:pt x="2450" y="7655"/>
                    <a:pt x="2440" y="7712"/>
                    <a:pt x="2419" y="7712"/>
                  </a:cubicBezTo>
                  <a:cubicBezTo>
                    <a:pt x="2326" y="7712"/>
                    <a:pt x="2232" y="7693"/>
                    <a:pt x="2137" y="7693"/>
                  </a:cubicBezTo>
                  <a:cubicBezTo>
                    <a:pt x="2085" y="7674"/>
                    <a:pt x="2065" y="7598"/>
                    <a:pt x="2023" y="7561"/>
                  </a:cubicBezTo>
                  <a:cubicBezTo>
                    <a:pt x="1982" y="7524"/>
                    <a:pt x="1898" y="7580"/>
                    <a:pt x="1867" y="7524"/>
                  </a:cubicBezTo>
                  <a:cubicBezTo>
                    <a:pt x="1898" y="7505"/>
                    <a:pt x="1898" y="7505"/>
                    <a:pt x="1919" y="7505"/>
                  </a:cubicBezTo>
                  <a:lnTo>
                    <a:pt x="1919" y="7486"/>
                  </a:lnTo>
                  <a:lnTo>
                    <a:pt x="1867" y="7486"/>
                  </a:lnTo>
                  <a:cubicBezTo>
                    <a:pt x="1846" y="7468"/>
                    <a:pt x="1774" y="7486"/>
                    <a:pt x="1753" y="7505"/>
                  </a:cubicBezTo>
                  <a:cubicBezTo>
                    <a:pt x="1701" y="7392"/>
                    <a:pt x="1597" y="7468"/>
                    <a:pt x="1544" y="7429"/>
                  </a:cubicBezTo>
                  <a:lnTo>
                    <a:pt x="1544" y="7486"/>
                  </a:lnTo>
                  <a:cubicBezTo>
                    <a:pt x="1523" y="7468"/>
                    <a:pt x="1502" y="7468"/>
                    <a:pt x="1492" y="7468"/>
                  </a:cubicBezTo>
                  <a:lnTo>
                    <a:pt x="1492" y="7411"/>
                  </a:lnTo>
                  <a:cubicBezTo>
                    <a:pt x="1430" y="7411"/>
                    <a:pt x="1430" y="7429"/>
                    <a:pt x="1398" y="7468"/>
                  </a:cubicBezTo>
                  <a:cubicBezTo>
                    <a:pt x="1388" y="7429"/>
                    <a:pt x="1388" y="7429"/>
                    <a:pt x="1378" y="7411"/>
                  </a:cubicBezTo>
                  <a:cubicBezTo>
                    <a:pt x="1222" y="7505"/>
                    <a:pt x="1191" y="7505"/>
                    <a:pt x="1013" y="7429"/>
                  </a:cubicBezTo>
                  <a:cubicBezTo>
                    <a:pt x="961" y="7411"/>
                    <a:pt x="898" y="7411"/>
                    <a:pt x="836" y="7411"/>
                  </a:cubicBezTo>
                  <a:cubicBezTo>
                    <a:pt x="826" y="7392"/>
                    <a:pt x="805" y="7336"/>
                    <a:pt x="795" y="7336"/>
                  </a:cubicBezTo>
                  <a:cubicBezTo>
                    <a:pt x="774" y="7317"/>
                    <a:pt x="670" y="7374"/>
                    <a:pt x="628" y="7354"/>
                  </a:cubicBezTo>
                  <a:cubicBezTo>
                    <a:pt x="618" y="7354"/>
                    <a:pt x="607" y="7299"/>
                    <a:pt x="597" y="7299"/>
                  </a:cubicBezTo>
                  <a:cubicBezTo>
                    <a:pt x="566" y="7299"/>
                    <a:pt x="535" y="7317"/>
                    <a:pt x="493" y="7317"/>
                  </a:cubicBezTo>
                  <a:cubicBezTo>
                    <a:pt x="493" y="7299"/>
                    <a:pt x="483" y="7261"/>
                    <a:pt x="471" y="7242"/>
                  </a:cubicBezTo>
                  <a:lnTo>
                    <a:pt x="378" y="7242"/>
                  </a:lnTo>
                  <a:cubicBezTo>
                    <a:pt x="347" y="7223"/>
                    <a:pt x="306" y="7199"/>
                    <a:pt x="243" y="7167"/>
                  </a:cubicBezTo>
                  <a:cubicBezTo>
                    <a:pt x="180" y="7135"/>
                    <a:pt x="10" y="7088"/>
                    <a:pt x="0" y="7050"/>
                  </a:cubicBezTo>
                  <a:cubicBezTo>
                    <a:pt x="31" y="7012"/>
                    <a:pt x="295" y="7036"/>
                    <a:pt x="357" y="7054"/>
                  </a:cubicBezTo>
                  <a:cubicBezTo>
                    <a:pt x="409" y="7110"/>
                    <a:pt x="503" y="7073"/>
                    <a:pt x="576" y="7092"/>
                  </a:cubicBezTo>
                  <a:cubicBezTo>
                    <a:pt x="680" y="7148"/>
                    <a:pt x="836" y="7167"/>
                    <a:pt x="940" y="7167"/>
                  </a:cubicBezTo>
                  <a:cubicBezTo>
                    <a:pt x="940" y="7110"/>
                    <a:pt x="930" y="7148"/>
                    <a:pt x="950" y="7092"/>
                  </a:cubicBezTo>
                  <a:cubicBezTo>
                    <a:pt x="930" y="7054"/>
                    <a:pt x="898" y="7036"/>
                    <a:pt x="888" y="6998"/>
                  </a:cubicBezTo>
                  <a:lnTo>
                    <a:pt x="898" y="6998"/>
                  </a:lnTo>
                  <a:lnTo>
                    <a:pt x="898" y="6979"/>
                  </a:lnTo>
                  <a:cubicBezTo>
                    <a:pt x="940" y="6998"/>
                    <a:pt x="950" y="7016"/>
                    <a:pt x="1002" y="7016"/>
                  </a:cubicBezTo>
                  <a:lnTo>
                    <a:pt x="1002" y="6941"/>
                  </a:lnTo>
                  <a:cubicBezTo>
                    <a:pt x="982" y="6941"/>
                    <a:pt x="961" y="6923"/>
                    <a:pt x="940" y="6923"/>
                  </a:cubicBezTo>
                  <a:lnTo>
                    <a:pt x="940" y="6847"/>
                  </a:lnTo>
                  <a:lnTo>
                    <a:pt x="961" y="6847"/>
                  </a:lnTo>
                  <a:cubicBezTo>
                    <a:pt x="971" y="6866"/>
                    <a:pt x="992" y="6904"/>
                    <a:pt x="1013" y="6885"/>
                  </a:cubicBezTo>
                  <a:lnTo>
                    <a:pt x="1013" y="6847"/>
                  </a:lnTo>
                  <a:cubicBezTo>
                    <a:pt x="1055" y="6810"/>
                    <a:pt x="1107" y="6754"/>
                    <a:pt x="1149" y="6716"/>
                  </a:cubicBezTo>
                  <a:cubicBezTo>
                    <a:pt x="1211" y="6678"/>
                    <a:pt x="1243" y="6735"/>
                    <a:pt x="1305" y="6678"/>
                  </a:cubicBezTo>
                  <a:lnTo>
                    <a:pt x="1305" y="6660"/>
                  </a:lnTo>
                  <a:cubicBezTo>
                    <a:pt x="1253" y="6660"/>
                    <a:pt x="1180" y="6641"/>
                    <a:pt x="1128" y="6660"/>
                  </a:cubicBezTo>
                  <a:lnTo>
                    <a:pt x="1128" y="6641"/>
                  </a:lnTo>
                  <a:cubicBezTo>
                    <a:pt x="1139" y="6622"/>
                    <a:pt x="1149" y="6603"/>
                    <a:pt x="1159" y="6585"/>
                  </a:cubicBezTo>
                  <a:cubicBezTo>
                    <a:pt x="1191" y="6585"/>
                    <a:pt x="1191" y="6603"/>
                    <a:pt x="1211" y="6603"/>
                  </a:cubicBezTo>
                  <a:cubicBezTo>
                    <a:pt x="1222" y="6585"/>
                    <a:pt x="1232" y="6566"/>
                    <a:pt x="1243" y="6566"/>
                  </a:cubicBezTo>
                  <a:lnTo>
                    <a:pt x="1243" y="6548"/>
                  </a:lnTo>
                  <a:cubicBezTo>
                    <a:pt x="1201" y="6528"/>
                    <a:pt x="1201" y="6528"/>
                    <a:pt x="1191" y="6472"/>
                  </a:cubicBezTo>
                  <a:lnTo>
                    <a:pt x="1222" y="6472"/>
                  </a:lnTo>
                  <a:cubicBezTo>
                    <a:pt x="1232" y="6491"/>
                    <a:pt x="1232" y="6472"/>
                    <a:pt x="1243" y="6491"/>
                  </a:cubicBezTo>
                  <a:cubicBezTo>
                    <a:pt x="1253" y="6472"/>
                    <a:pt x="1253" y="6453"/>
                    <a:pt x="1253" y="6434"/>
                  </a:cubicBezTo>
                  <a:cubicBezTo>
                    <a:pt x="1232" y="6397"/>
                    <a:pt x="1232" y="6397"/>
                    <a:pt x="1201" y="6378"/>
                  </a:cubicBezTo>
                  <a:cubicBezTo>
                    <a:pt x="1201" y="6378"/>
                    <a:pt x="1191" y="6453"/>
                    <a:pt x="1191" y="6416"/>
                  </a:cubicBezTo>
                  <a:lnTo>
                    <a:pt x="1191" y="6378"/>
                  </a:lnTo>
                  <a:lnTo>
                    <a:pt x="1180" y="6378"/>
                  </a:lnTo>
                  <a:lnTo>
                    <a:pt x="1180" y="6359"/>
                  </a:lnTo>
                  <a:cubicBezTo>
                    <a:pt x="1211" y="6359"/>
                    <a:pt x="1222" y="6340"/>
                    <a:pt x="1253" y="6322"/>
                  </a:cubicBezTo>
                  <a:lnTo>
                    <a:pt x="1253" y="6302"/>
                  </a:lnTo>
                  <a:cubicBezTo>
                    <a:pt x="1201" y="6302"/>
                    <a:pt x="1191" y="6247"/>
                    <a:pt x="1139" y="6228"/>
                  </a:cubicBezTo>
                  <a:cubicBezTo>
                    <a:pt x="1128" y="6302"/>
                    <a:pt x="1139" y="6265"/>
                    <a:pt x="1118" y="6284"/>
                  </a:cubicBezTo>
                  <a:cubicBezTo>
                    <a:pt x="1097" y="6265"/>
                    <a:pt x="1066" y="6284"/>
                    <a:pt x="1045" y="6228"/>
                  </a:cubicBezTo>
                  <a:cubicBezTo>
                    <a:pt x="1066" y="6209"/>
                    <a:pt x="1066" y="6209"/>
                    <a:pt x="1076" y="6190"/>
                  </a:cubicBezTo>
                  <a:lnTo>
                    <a:pt x="1035" y="6190"/>
                  </a:lnTo>
                  <a:cubicBezTo>
                    <a:pt x="1013" y="6247"/>
                    <a:pt x="971" y="6247"/>
                    <a:pt x="909" y="6247"/>
                  </a:cubicBezTo>
                  <a:lnTo>
                    <a:pt x="909" y="6190"/>
                  </a:lnTo>
                  <a:cubicBezTo>
                    <a:pt x="950" y="6153"/>
                    <a:pt x="961" y="6133"/>
                    <a:pt x="961" y="6040"/>
                  </a:cubicBezTo>
                  <a:cubicBezTo>
                    <a:pt x="940" y="6021"/>
                    <a:pt x="950" y="6021"/>
                    <a:pt x="940" y="6002"/>
                  </a:cubicBezTo>
                  <a:lnTo>
                    <a:pt x="961" y="6002"/>
                  </a:lnTo>
                  <a:cubicBezTo>
                    <a:pt x="992" y="5964"/>
                    <a:pt x="1035" y="6002"/>
                    <a:pt x="1055" y="5964"/>
                  </a:cubicBezTo>
                  <a:cubicBezTo>
                    <a:pt x="1066" y="5946"/>
                    <a:pt x="1076" y="5927"/>
                    <a:pt x="1087" y="5909"/>
                  </a:cubicBezTo>
                  <a:cubicBezTo>
                    <a:pt x="1076" y="5889"/>
                    <a:pt x="1076" y="5871"/>
                    <a:pt x="1066" y="5852"/>
                  </a:cubicBezTo>
                  <a:cubicBezTo>
                    <a:pt x="1118" y="5852"/>
                    <a:pt x="1107" y="5871"/>
                    <a:pt x="1139" y="5833"/>
                  </a:cubicBezTo>
                  <a:lnTo>
                    <a:pt x="1139" y="5909"/>
                  </a:lnTo>
                  <a:lnTo>
                    <a:pt x="1263" y="5909"/>
                  </a:lnTo>
                  <a:cubicBezTo>
                    <a:pt x="1284" y="5814"/>
                    <a:pt x="1326" y="5702"/>
                    <a:pt x="1388" y="5683"/>
                  </a:cubicBezTo>
                  <a:cubicBezTo>
                    <a:pt x="1419" y="5740"/>
                    <a:pt x="1534" y="5720"/>
                    <a:pt x="1586" y="5740"/>
                  </a:cubicBezTo>
                  <a:lnTo>
                    <a:pt x="1586" y="5758"/>
                  </a:lnTo>
                  <a:cubicBezTo>
                    <a:pt x="1575" y="5795"/>
                    <a:pt x="1586" y="5795"/>
                    <a:pt x="1575" y="5814"/>
                  </a:cubicBezTo>
                  <a:cubicBezTo>
                    <a:pt x="1565" y="5871"/>
                    <a:pt x="1586" y="5833"/>
                    <a:pt x="1554" y="5852"/>
                  </a:cubicBezTo>
                  <a:cubicBezTo>
                    <a:pt x="1523" y="5909"/>
                    <a:pt x="1492" y="5909"/>
                    <a:pt x="1440" y="5889"/>
                  </a:cubicBezTo>
                  <a:cubicBezTo>
                    <a:pt x="1430" y="5946"/>
                    <a:pt x="1430" y="5984"/>
                    <a:pt x="1430" y="6040"/>
                  </a:cubicBezTo>
                  <a:cubicBezTo>
                    <a:pt x="1430" y="6040"/>
                    <a:pt x="1440" y="6040"/>
                    <a:pt x="1450" y="6058"/>
                  </a:cubicBezTo>
                  <a:cubicBezTo>
                    <a:pt x="1502" y="6096"/>
                    <a:pt x="1659" y="6115"/>
                    <a:pt x="1680" y="6265"/>
                  </a:cubicBezTo>
                  <a:lnTo>
                    <a:pt x="1711" y="6265"/>
                  </a:lnTo>
                  <a:cubicBezTo>
                    <a:pt x="1711" y="6416"/>
                    <a:pt x="1753" y="6754"/>
                    <a:pt x="1784" y="6792"/>
                  </a:cubicBezTo>
                  <a:cubicBezTo>
                    <a:pt x="1836" y="6847"/>
                    <a:pt x="1919" y="6622"/>
                    <a:pt x="1982" y="6585"/>
                  </a:cubicBezTo>
                  <a:lnTo>
                    <a:pt x="1982" y="6528"/>
                  </a:lnTo>
                  <a:lnTo>
                    <a:pt x="1909" y="6528"/>
                  </a:lnTo>
                  <a:cubicBezTo>
                    <a:pt x="1898" y="6491"/>
                    <a:pt x="1888" y="6472"/>
                    <a:pt x="1878" y="6453"/>
                  </a:cubicBezTo>
                  <a:lnTo>
                    <a:pt x="1878" y="6416"/>
                  </a:lnTo>
                  <a:lnTo>
                    <a:pt x="1888" y="6416"/>
                  </a:lnTo>
                  <a:lnTo>
                    <a:pt x="1888" y="6397"/>
                  </a:lnTo>
                  <a:cubicBezTo>
                    <a:pt x="1961" y="6397"/>
                    <a:pt x="1982" y="6378"/>
                    <a:pt x="2023" y="6322"/>
                  </a:cubicBezTo>
                  <a:cubicBezTo>
                    <a:pt x="2013" y="6302"/>
                    <a:pt x="2023" y="6322"/>
                    <a:pt x="2002" y="6302"/>
                  </a:cubicBezTo>
                  <a:cubicBezTo>
                    <a:pt x="1971" y="6247"/>
                    <a:pt x="1930" y="6265"/>
                    <a:pt x="1867" y="6265"/>
                  </a:cubicBezTo>
                  <a:lnTo>
                    <a:pt x="1867" y="6209"/>
                  </a:lnTo>
                  <a:cubicBezTo>
                    <a:pt x="1846" y="6209"/>
                    <a:pt x="1836" y="6209"/>
                    <a:pt x="1815" y="6190"/>
                  </a:cubicBezTo>
                  <a:lnTo>
                    <a:pt x="1815" y="6190"/>
                  </a:lnTo>
                  <a:cubicBezTo>
                    <a:pt x="1826" y="6171"/>
                    <a:pt x="1826" y="6153"/>
                    <a:pt x="1836" y="6133"/>
                  </a:cubicBezTo>
                  <a:cubicBezTo>
                    <a:pt x="1794" y="6115"/>
                    <a:pt x="1784" y="6058"/>
                    <a:pt x="1753" y="6040"/>
                  </a:cubicBezTo>
                  <a:cubicBezTo>
                    <a:pt x="1680" y="5984"/>
                    <a:pt x="1597" y="6058"/>
                    <a:pt x="1534" y="5984"/>
                  </a:cubicBezTo>
                  <a:cubicBezTo>
                    <a:pt x="1586" y="5984"/>
                    <a:pt x="1649" y="5964"/>
                    <a:pt x="1701" y="5964"/>
                  </a:cubicBezTo>
                  <a:cubicBezTo>
                    <a:pt x="1690" y="5889"/>
                    <a:pt x="1690" y="5927"/>
                    <a:pt x="1722" y="5871"/>
                  </a:cubicBezTo>
                  <a:cubicBezTo>
                    <a:pt x="1680" y="5852"/>
                    <a:pt x="1670" y="5833"/>
                    <a:pt x="1659" y="5740"/>
                  </a:cubicBezTo>
                  <a:lnTo>
                    <a:pt x="1680" y="5740"/>
                  </a:lnTo>
                  <a:cubicBezTo>
                    <a:pt x="1722" y="5814"/>
                    <a:pt x="1982" y="5814"/>
                    <a:pt x="2023" y="5777"/>
                  </a:cubicBezTo>
                  <a:cubicBezTo>
                    <a:pt x="2054" y="5758"/>
                    <a:pt x="2085" y="5683"/>
                    <a:pt x="2117" y="5665"/>
                  </a:cubicBezTo>
                  <a:cubicBezTo>
                    <a:pt x="2149" y="5645"/>
                    <a:pt x="2170" y="5665"/>
                    <a:pt x="2190" y="5645"/>
                  </a:cubicBezTo>
                  <a:cubicBezTo>
                    <a:pt x="2159" y="5626"/>
                    <a:pt x="2159" y="5608"/>
                    <a:pt x="2117" y="5608"/>
                  </a:cubicBezTo>
                  <a:cubicBezTo>
                    <a:pt x="2085" y="5645"/>
                    <a:pt x="1836" y="5720"/>
                    <a:pt x="1815" y="5720"/>
                  </a:cubicBezTo>
                  <a:cubicBezTo>
                    <a:pt x="1784" y="5683"/>
                    <a:pt x="1794" y="5702"/>
                    <a:pt x="1784" y="5665"/>
                  </a:cubicBezTo>
                  <a:cubicBezTo>
                    <a:pt x="1805" y="5626"/>
                    <a:pt x="1805" y="5626"/>
                    <a:pt x="1805" y="5608"/>
                  </a:cubicBezTo>
                  <a:cubicBezTo>
                    <a:pt x="1794" y="5551"/>
                    <a:pt x="1794" y="5551"/>
                    <a:pt x="1774" y="5514"/>
                  </a:cubicBezTo>
                  <a:cubicBezTo>
                    <a:pt x="1753" y="5514"/>
                    <a:pt x="1732" y="5533"/>
                    <a:pt x="1701" y="5533"/>
                  </a:cubicBezTo>
                  <a:cubicBezTo>
                    <a:pt x="1690" y="5457"/>
                    <a:pt x="1469" y="5396"/>
                    <a:pt x="1458" y="5302"/>
                  </a:cubicBezTo>
                  <a:cubicBezTo>
                    <a:pt x="1500" y="5302"/>
                    <a:pt x="1638" y="5290"/>
                    <a:pt x="1742" y="5288"/>
                  </a:cubicBezTo>
                  <a:cubicBezTo>
                    <a:pt x="1846" y="5286"/>
                    <a:pt x="1971" y="5288"/>
                    <a:pt x="2085" y="5288"/>
                  </a:cubicBezTo>
                  <a:cubicBezTo>
                    <a:pt x="2106" y="5213"/>
                    <a:pt x="2149" y="5157"/>
                    <a:pt x="2190" y="5119"/>
                  </a:cubicBezTo>
                  <a:lnTo>
                    <a:pt x="2190" y="5063"/>
                  </a:lnTo>
                  <a:cubicBezTo>
                    <a:pt x="2211" y="5063"/>
                    <a:pt x="2232" y="5044"/>
                    <a:pt x="2253" y="5044"/>
                  </a:cubicBezTo>
                  <a:cubicBezTo>
                    <a:pt x="2263" y="5101"/>
                    <a:pt x="2263" y="5138"/>
                    <a:pt x="2284" y="5176"/>
                  </a:cubicBezTo>
                  <a:cubicBezTo>
                    <a:pt x="2398" y="5326"/>
                    <a:pt x="2596" y="5213"/>
                    <a:pt x="2722" y="5195"/>
                  </a:cubicBezTo>
                  <a:cubicBezTo>
                    <a:pt x="2711" y="5251"/>
                    <a:pt x="2711" y="5251"/>
                    <a:pt x="2700" y="5288"/>
                  </a:cubicBezTo>
                  <a:lnTo>
                    <a:pt x="2732" y="5288"/>
                  </a:lnTo>
                  <a:cubicBezTo>
                    <a:pt x="2742" y="5270"/>
                    <a:pt x="2763" y="5251"/>
                    <a:pt x="2784" y="5251"/>
                  </a:cubicBezTo>
                  <a:lnTo>
                    <a:pt x="2784" y="5270"/>
                  </a:lnTo>
                  <a:cubicBezTo>
                    <a:pt x="2774" y="5270"/>
                    <a:pt x="2774" y="5270"/>
                    <a:pt x="2763" y="5288"/>
                  </a:cubicBezTo>
                  <a:lnTo>
                    <a:pt x="2826" y="5288"/>
                  </a:lnTo>
                  <a:cubicBezTo>
                    <a:pt x="2846" y="5307"/>
                    <a:pt x="2878" y="5307"/>
                    <a:pt x="2929" y="5288"/>
                  </a:cubicBezTo>
                  <a:lnTo>
                    <a:pt x="2929" y="5364"/>
                  </a:lnTo>
                  <a:lnTo>
                    <a:pt x="2950" y="5364"/>
                  </a:lnTo>
                  <a:cubicBezTo>
                    <a:pt x="2961" y="5326"/>
                    <a:pt x="3002" y="5326"/>
                    <a:pt x="3023" y="5288"/>
                  </a:cubicBezTo>
                  <a:lnTo>
                    <a:pt x="3023" y="5213"/>
                  </a:lnTo>
                  <a:lnTo>
                    <a:pt x="3085" y="5213"/>
                  </a:lnTo>
                  <a:cubicBezTo>
                    <a:pt x="3096" y="5232"/>
                    <a:pt x="3106" y="5251"/>
                    <a:pt x="3117" y="5270"/>
                  </a:cubicBezTo>
                  <a:cubicBezTo>
                    <a:pt x="3106" y="5326"/>
                    <a:pt x="3106" y="5345"/>
                    <a:pt x="3117" y="5401"/>
                  </a:cubicBezTo>
                  <a:lnTo>
                    <a:pt x="3231" y="5401"/>
                  </a:lnTo>
                  <a:cubicBezTo>
                    <a:pt x="3241" y="5364"/>
                    <a:pt x="3241" y="5364"/>
                    <a:pt x="3241" y="5307"/>
                  </a:cubicBezTo>
                  <a:lnTo>
                    <a:pt x="3241" y="5288"/>
                  </a:lnTo>
                  <a:lnTo>
                    <a:pt x="3241" y="5288"/>
                  </a:lnTo>
                  <a:cubicBezTo>
                    <a:pt x="3263" y="5326"/>
                    <a:pt x="3305" y="5326"/>
                    <a:pt x="3346" y="5307"/>
                  </a:cubicBezTo>
                  <a:cubicBezTo>
                    <a:pt x="3357" y="5270"/>
                    <a:pt x="3336" y="5232"/>
                    <a:pt x="3367" y="5213"/>
                  </a:cubicBezTo>
                  <a:cubicBezTo>
                    <a:pt x="3409" y="5176"/>
                    <a:pt x="3419" y="5232"/>
                    <a:pt x="3471" y="5251"/>
                  </a:cubicBezTo>
                  <a:lnTo>
                    <a:pt x="3471" y="5195"/>
                  </a:lnTo>
                  <a:cubicBezTo>
                    <a:pt x="3513" y="5195"/>
                    <a:pt x="3606" y="5232"/>
                    <a:pt x="3648" y="5270"/>
                  </a:cubicBezTo>
                  <a:lnTo>
                    <a:pt x="3648" y="5195"/>
                  </a:lnTo>
                  <a:lnTo>
                    <a:pt x="3689" y="5195"/>
                  </a:lnTo>
                  <a:lnTo>
                    <a:pt x="3689" y="5270"/>
                  </a:lnTo>
                  <a:lnTo>
                    <a:pt x="3710" y="5270"/>
                  </a:lnTo>
                  <a:lnTo>
                    <a:pt x="3710" y="5251"/>
                  </a:lnTo>
                  <a:cubicBezTo>
                    <a:pt x="3721" y="5213"/>
                    <a:pt x="3710" y="5176"/>
                    <a:pt x="3721" y="5119"/>
                  </a:cubicBezTo>
                  <a:lnTo>
                    <a:pt x="3731" y="5119"/>
                  </a:lnTo>
                  <a:cubicBezTo>
                    <a:pt x="3731" y="5176"/>
                    <a:pt x="3721" y="5157"/>
                    <a:pt x="3741" y="5195"/>
                  </a:cubicBezTo>
                  <a:cubicBezTo>
                    <a:pt x="3762" y="5157"/>
                    <a:pt x="3783" y="5081"/>
                    <a:pt x="3825" y="5119"/>
                  </a:cubicBezTo>
                  <a:lnTo>
                    <a:pt x="3825" y="5157"/>
                  </a:lnTo>
                  <a:cubicBezTo>
                    <a:pt x="3857" y="5176"/>
                    <a:pt x="3877" y="5119"/>
                    <a:pt x="3898" y="5119"/>
                  </a:cubicBezTo>
                  <a:lnTo>
                    <a:pt x="3898" y="5101"/>
                  </a:lnTo>
                  <a:cubicBezTo>
                    <a:pt x="3888" y="5081"/>
                    <a:pt x="3888" y="5081"/>
                    <a:pt x="3877" y="5063"/>
                  </a:cubicBezTo>
                  <a:lnTo>
                    <a:pt x="3909" y="5063"/>
                  </a:lnTo>
                  <a:cubicBezTo>
                    <a:pt x="3919" y="5081"/>
                    <a:pt x="3929" y="5081"/>
                    <a:pt x="3950" y="5101"/>
                  </a:cubicBezTo>
                  <a:lnTo>
                    <a:pt x="3950" y="5063"/>
                  </a:lnTo>
                  <a:cubicBezTo>
                    <a:pt x="3929" y="5044"/>
                    <a:pt x="3940" y="5044"/>
                    <a:pt x="3929" y="5007"/>
                  </a:cubicBezTo>
                  <a:cubicBezTo>
                    <a:pt x="3961" y="4988"/>
                    <a:pt x="4002" y="4969"/>
                    <a:pt x="4033" y="4951"/>
                  </a:cubicBezTo>
                  <a:lnTo>
                    <a:pt x="4033" y="4932"/>
                  </a:lnTo>
                  <a:cubicBezTo>
                    <a:pt x="3981" y="4932"/>
                    <a:pt x="3919" y="4932"/>
                    <a:pt x="3857" y="4912"/>
                  </a:cubicBezTo>
                  <a:cubicBezTo>
                    <a:pt x="3857" y="4951"/>
                    <a:pt x="3867" y="4988"/>
                    <a:pt x="3867" y="5026"/>
                  </a:cubicBezTo>
                  <a:lnTo>
                    <a:pt x="3857" y="5026"/>
                  </a:lnTo>
                  <a:cubicBezTo>
                    <a:pt x="3815" y="4912"/>
                    <a:pt x="3752" y="4894"/>
                    <a:pt x="3658" y="4912"/>
                  </a:cubicBezTo>
                  <a:lnTo>
                    <a:pt x="3658" y="4932"/>
                  </a:lnTo>
                  <a:lnTo>
                    <a:pt x="3669" y="4932"/>
                  </a:lnTo>
                  <a:cubicBezTo>
                    <a:pt x="3689" y="4951"/>
                    <a:pt x="3648" y="4951"/>
                    <a:pt x="3648" y="4951"/>
                  </a:cubicBezTo>
                  <a:cubicBezTo>
                    <a:pt x="3627" y="4932"/>
                    <a:pt x="3606" y="4932"/>
                    <a:pt x="3596" y="4875"/>
                  </a:cubicBezTo>
                  <a:cubicBezTo>
                    <a:pt x="3585" y="4857"/>
                    <a:pt x="3596" y="4857"/>
                    <a:pt x="3585" y="4837"/>
                  </a:cubicBezTo>
                  <a:cubicBezTo>
                    <a:pt x="3627" y="4819"/>
                    <a:pt x="3658" y="4819"/>
                    <a:pt x="3700" y="4819"/>
                  </a:cubicBezTo>
                  <a:cubicBezTo>
                    <a:pt x="3689" y="4743"/>
                    <a:pt x="3700" y="4743"/>
                    <a:pt x="3700" y="4668"/>
                  </a:cubicBezTo>
                  <a:lnTo>
                    <a:pt x="3679" y="4668"/>
                  </a:lnTo>
                  <a:cubicBezTo>
                    <a:pt x="3658" y="4743"/>
                    <a:pt x="3617" y="4782"/>
                    <a:pt x="3554" y="4800"/>
                  </a:cubicBezTo>
                  <a:cubicBezTo>
                    <a:pt x="3544" y="4782"/>
                    <a:pt x="3554" y="4782"/>
                    <a:pt x="3533" y="4782"/>
                  </a:cubicBezTo>
                  <a:lnTo>
                    <a:pt x="3533" y="4706"/>
                  </a:lnTo>
                  <a:cubicBezTo>
                    <a:pt x="3533" y="4688"/>
                    <a:pt x="3533" y="4688"/>
                    <a:pt x="3523" y="4650"/>
                  </a:cubicBezTo>
                  <a:lnTo>
                    <a:pt x="3450" y="4650"/>
                  </a:lnTo>
                  <a:cubicBezTo>
                    <a:pt x="3440" y="4631"/>
                    <a:pt x="3440" y="4613"/>
                    <a:pt x="3440" y="4593"/>
                  </a:cubicBezTo>
                  <a:lnTo>
                    <a:pt x="3450" y="4593"/>
                  </a:lnTo>
                  <a:lnTo>
                    <a:pt x="3450" y="4574"/>
                  </a:lnTo>
                  <a:cubicBezTo>
                    <a:pt x="3523" y="4574"/>
                    <a:pt x="3606" y="4574"/>
                    <a:pt x="3627" y="4481"/>
                  </a:cubicBezTo>
                  <a:lnTo>
                    <a:pt x="3565" y="4481"/>
                  </a:lnTo>
                  <a:cubicBezTo>
                    <a:pt x="3554" y="4499"/>
                    <a:pt x="3565" y="4499"/>
                    <a:pt x="3544" y="4481"/>
                  </a:cubicBezTo>
                  <a:lnTo>
                    <a:pt x="3533" y="4481"/>
                  </a:lnTo>
                  <a:lnTo>
                    <a:pt x="3533" y="4462"/>
                  </a:lnTo>
                  <a:cubicBezTo>
                    <a:pt x="3585" y="4444"/>
                    <a:pt x="3596" y="4444"/>
                    <a:pt x="3637" y="4387"/>
                  </a:cubicBezTo>
                  <a:lnTo>
                    <a:pt x="3637" y="4387"/>
                  </a:lnTo>
                  <a:lnTo>
                    <a:pt x="3606" y="4387"/>
                  </a:lnTo>
                  <a:cubicBezTo>
                    <a:pt x="3606" y="4387"/>
                    <a:pt x="3596" y="4424"/>
                    <a:pt x="3585" y="4405"/>
                  </a:cubicBezTo>
                  <a:cubicBezTo>
                    <a:pt x="3585" y="4387"/>
                    <a:pt x="3575" y="4387"/>
                    <a:pt x="3575" y="4368"/>
                  </a:cubicBezTo>
                  <a:cubicBezTo>
                    <a:pt x="3523" y="4312"/>
                    <a:pt x="3461" y="4349"/>
                    <a:pt x="3409" y="4312"/>
                  </a:cubicBezTo>
                  <a:cubicBezTo>
                    <a:pt x="3398" y="4293"/>
                    <a:pt x="3367" y="4218"/>
                    <a:pt x="3357" y="4199"/>
                  </a:cubicBezTo>
                  <a:cubicBezTo>
                    <a:pt x="3326" y="4218"/>
                    <a:pt x="3326" y="4255"/>
                    <a:pt x="3315" y="4255"/>
                  </a:cubicBezTo>
                  <a:cubicBezTo>
                    <a:pt x="3284" y="4237"/>
                    <a:pt x="3252" y="4237"/>
                    <a:pt x="3231" y="4218"/>
                  </a:cubicBezTo>
                  <a:cubicBezTo>
                    <a:pt x="3179" y="4218"/>
                    <a:pt x="3137" y="4199"/>
                    <a:pt x="3085" y="4199"/>
                  </a:cubicBezTo>
                  <a:cubicBezTo>
                    <a:pt x="3054" y="4218"/>
                    <a:pt x="3065" y="4255"/>
                    <a:pt x="3033" y="4237"/>
                  </a:cubicBezTo>
                  <a:cubicBezTo>
                    <a:pt x="3013" y="4180"/>
                    <a:pt x="3044" y="4180"/>
                    <a:pt x="2981" y="4180"/>
                  </a:cubicBezTo>
                  <a:cubicBezTo>
                    <a:pt x="2961" y="4237"/>
                    <a:pt x="2950" y="4237"/>
                    <a:pt x="2909" y="4237"/>
                  </a:cubicBezTo>
                  <a:cubicBezTo>
                    <a:pt x="2898" y="4199"/>
                    <a:pt x="2898" y="4199"/>
                    <a:pt x="2878" y="4180"/>
                  </a:cubicBezTo>
                  <a:cubicBezTo>
                    <a:pt x="2846" y="4255"/>
                    <a:pt x="2826" y="4255"/>
                    <a:pt x="2794" y="4330"/>
                  </a:cubicBezTo>
                  <a:cubicBezTo>
                    <a:pt x="2700" y="4312"/>
                    <a:pt x="2679" y="4199"/>
                    <a:pt x="2596" y="4255"/>
                  </a:cubicBezTo>
                  <a:lnTo>
                    <a:pt x="2596" y="4218"/>
                  </a:lnTo>
                  <a:cubicBezTo>
                    <a:pt x="2606" y="4199"/>
                    <a:pt x="2606" y="4199"/>
                    <a:pt x="2617" y="4180"/>
                  </a:cubicBezTo>
                  <a:lnTo>
                    <a:pt x="2544" y="4180"/>
                  </a:lnTo>
                  <a:cubicBezTo>
                    <a:pt x="2492" y="4105"/>
                    <a:pt x="2398" y="4237"/>
                    <a:pt x="2346" y="4275"/>
                  </a:cubicBezTo>
                  <a:lnTo>
                    <a:pt x="2346" y="4255"/>
                  </a:lnTo>
                  <a:cubicBezTo>
                    <a:pt x="2357" y="4237"/>
                    <a:pt x="2357" y="4237"/>
                    <a:pt x="2367" y="4218"/>
                  </a:cubicBezTo>
                  <a:lnTo>
                    <a:pt x="2253" y="4218"/>
                  </a:lnTo>
                  <a:cubicBezTo>
                    <a:pt x="2242" y="4237"/>
                    <a:pt x="2170" y="4143"/>
                    <a:pt x="2170" y="4143"/>
                  </a:cubicBezTo>
                  <a:cubicBezTo>
                    <a:pt x="2127" y="4124"/>
                    <a:pt x="2075" y="4161"/>
                    <a:pt x="2044" y="4124"/>
                  </a:cubicBezTo>
                  <a:lnTo>
                    <a:pt x="2065" y="4124"/>
                  </a:lnTo>
                  <a:cubicBezTo>
                    <a:pt x="2075" y="4105"/>
                    <a:pt x="2085" y="4105"/>
                    <a:pt x="2096" y="4086"/>
                  </a:cubicBezTo>
                  <a:cubicBezTo>
                    <a:pt x="2085" y="4068"/>
                    <a:pt x="2096" y="4086"/>
                    <a:pt x="2085" y="4049"/>
                  </a:cubicBezTo>
                  <a:cubicBezTo>
                    <a:pt x="2034" y="4049"/>
                    <a:pt x="2034" y="4011"/>
                    <a:pt x="2002" y="3992"/>
                  </a:cubicBezTo>
                  <a:cubicBezTo>
                    <a:pt x="1971" y="3974"/>
                    <a:pt x="1996" y="4033"/>
                    <a:pt x="1909" y="4030"/>
                  </a:cubicBezTo>
                  <a:cubicBezTo>
                    <a:pt x="1822" y="4027"/>
                    <a:pt x="1500" y="3995"/>
                    <a:pt x="1479" y="3976"/>
                  </a:cubicBezTo>
                  <a:lnTo>
                    <a:pt x="1680" y="3823"/>
                  </a:lnTo>
                  <a:cubicBezTo>
                    <a:pt x="1683" y="3817"/>
                    <a:pt x="1687" y="3811"/>
                    <a:pt x="1690" y="3805"/>
                  </a:cubicBezTo>
                  <a:cubicBezTo>
                    <a:pt x="1732" y="3805"/>
                    <a:pt x="1805" y="3748"/>
                    <a:pt x="1826" y="3767"/>
                  </a:cubicBezTo>
                  <a:lnTo>
                    <a:pt x="1826" y="3805"/>
                  </a:lnTo>
                  <a:cubicBezTo>
                    <a:pt x="1857" y="3823"/>
                    <a:pt x="1909" y="3860"/>
                    <a:pt x="1940" y="3880"/>
                  </a:cubicBezTo>
                  <a:cubicBezTo>
                    <a:pt x="1940" y="3860"/>
                    <a:pt x="1940" y="3842"/>
                    <a:pt x="1950" y="3842"/>
                  </a:cubicBezTo>
                  <a:cubicBezTo>
                    <a:pt x="1971" y="3823"/>
                    <a:pt x="1950" y="3860"/>
                    <a:pt x="1961" y="3880"/>
                  </a:cubicBezTo>
                  <a:cubicBezTo>
                    <a:pt x="2002" y="3880"/>
                    <a:pt x="2075" y="3767"/>
                    <a:pt x="2117" y="3748"/>
                  </a:cubicBezTo>
                  <a:cubicBezTo>
                    <a:pt x="2137" y="3730"/>
                    <a:pt x="2180" y="3805"/>
                    <a:pt x="2201" y="3823"/>
                  </a:cubicBezTo>
                  <a:cubicBezTo>
                    <a:pt x="2242" y="3842"/>
                    <a:pt x="2336" y="3805"/>
                    <a:pt x="2378" y="3786"/>
                  </a:cubicBezTo>
                  <a:cubicBezTo>
                    <a:pt x="2430" y="3786"/>
                    <a:pt x="2492" y="3786"/>
                    <a:pt x="2544" y="3805"/>
                  </a:cubicBezTo>
                  <a:lnTo>
                    <a:pt x="2544" y="3730"/>
                  </a:lnTo>
                  <a:lnTo>
                    <a:pt x="2658" y="3730"/>
                  </a:lnTo>
                  <a:cubicBezTo>
                    <a:pt x="2669" y="3711"/>
                    <a:pt x="2669" y="3691"/>
                    <a:pt x="2689" y="3673"/>
                  </a:cubicBezTo>
                  <a:lnTo>
                    <a:pt x="2689" y="3598"/>
                  </a:lnTo>
                  <a:lnTo>
                    <a:pt x="2658" y="3598"/>
                  </a:lnTo>
                  <a:lnTo>
                    <a:pt x="2658" y="3561"/>
                  </a:lnTo>
                  <a:cubicBezTo>
                    <a:pt x="2648" y="3542"/>
                    <a:pt x="2648" y="3542"/>
                    <a:pt x="2648" y="3504"/>
                  </a:cubicBezTo>
                  <a:cubicBezTo>
                    <a:pt x="2471" y="3542"/>
                    <a:pt x="2211" y="3579"/>
                    <a:pt x="2044" y="3504"/>
                  </a:cubicBezTo>
                  <a:cubicBezTo>
                    <a:pt x="1940" y="3467"/>
                    <a:pt x="1534" y="3561"/>
                    <a:pt x="1482" y="3485"/>
                  </a:cubicBezTo>
                  <a:cubicBezTo>
                    <a:pt x="1545" y="3467"/>
                    <a:pt x="1846" y="3429"/>
                    <a:pt x="1898" y="3410"/>
                  </a:cubicBezTo>
                  <a:cubicBezTo>
                    <a:pt x="1971" y="3372"/>
                    <a:pt x="2085" y="3410"/>
                    <a:pt x="2149" y="3429"/>
                  </a:cubicBezTo>
                  <a:cubicBezTo>
                    <a:pt x="2149" y="3392"/>
                    <a:pt x="2159" y="3354"/>
                    <a:pt x="2159" y="3316"/>
                  </a:cubicBezTo>
                  <a:cubicBezTo>
                    <a:pt x="2170" y="3298"/>
                    <a:pt x="2170" y="3298"/>
                    <a:pt x="2201" y="3298"/>
                  </a:cubicBezTo>
                  <a:cubicBezTo>
                    <a:pt x="2211" y="3335"/>
                    <a:pt x="2201" y="3335"/>
                    <a:pt x="2232" y="3354"/>
                  </a:cubicBezTo>
                  <a:cubicBezTo>
                    <a:pt x="2242" y="3316"/>
                    <a:pt x="2253" y="3298"/>
                    <a:pt x="2263" y="3278"/>
                  </a:cubicBezTo>
                  <a:lnTo>
                    <a:pt x="2263" y="3316"/>
                  </a:lnTo>
                  <a:cubicBezTo>
                    <a:pt x="2253" y="3335"/>
                    <a:pt x="2253" y="3335"/>
                    <a:pt x="2242" y="3354"/>
                  </a:cubicBezTo>
                  <a:cubicBezTo>
                    <a:pt x="2336" y="3354"/>
                    <a:pt x="2430" y="3410"/>
                    <a:pt x="2502" y="3298"/>
                  </a:cubicBezTo>
                  <a:cubicBezTo>
                    <a:pt x="2513" y="3278"/>
                    <a:pt x="2513" y="3278"/>
                    <a:pt x="2513" y="3241"/>
                  </a:cubicBezTo>
                  <a:cubicBezTo>
                    <a:pt x="2509" y="3235"/>
                    <a:pt x="2506" y="3229"/>
                    <a:pt x="2502" y="3223"/>
                  </a:cubicBezTo>
                  <a:cubicBezTo>
                    <a:pt x="2440" y="3203"/>
                    <a:pt x="2180" y="3278"/>
                    <a:pt x="2137" y="3241"/>
                  </a:cubicBezTo>
                  <a:cubicBezTo>
                    <a:pt x="2127" y="3223"/>
                    <a:pt x="2127" y="3223"/>
                    <a:pt x="2127" y="3185"/>
                  </a:cubicBezTo>
                  <a:cubicBezTo>
                    <a:pt x="2130" y="3179"/>
                    <a:pt x="2134" y="3172"/>
                    <a:pt x="2137" y="3166"/>
                  </a:cubicBezTo>
                  <a:cubicBezTo>
                    <a:pt x="2190" y="3166"/>
                    <a:pt x="2274" y="3185"/>
                    <a:pt x="2294" y="3128"/>
                  </a:cubicBezTo>
                  <a:cubicBezTo>
                    <a:pt x="2274" y="3128"/>
                    <a:pt x="2274" y="3128"/>
                    <a:pt x="2263" y="3109"/>
                  </a:cubicBezTo>
                  <a:cubicBezTo>
                    <a:pt x="2284" y="3109"/>
                    <a:pt x="2284" y="3109"/>
                    <a:pt x="2294" y="3091"/>
                  </a:cubicBezTo>
                  <a:cubicBezTo>
                    <a:pt x="2284" y="3072"/>
                    <a:pt x="2294" y="2997"/>
                    <a:pt x="2284" y="2997"/>
                  </a:cubicBezTo>
                  <a:cubicBezTo>
                    <a:pt x="2263" y="2940"/>
                    <a:pt x="2232" y="2922"/>
                    <a:pt x="2232" y="2903"/>
                  </a:cubicBezTo>
                  <a:cubicBezTo>
                    <a:pt x="2232" y="2884"/>
                    <a:pt x="2253" y="2884"/>
                    <a:pt x="2253" y="2865"/>
                  </a:cubicBezTo>
                  <a:cubicBezTo>
                    <a:pt x="2242" y="2847"/>
                    <a:pt x="2242" y="2828"/>
                    <a:pt x="2242" y="2790"/>
                  </a:cubicBezTo>
                  <a:cubicBezTo>
                    <a:pt x="2263" y="2771"/>
                    <a:pt x="2274" y="2753"/>
                    <a:pt x="2294" y="2715"/>
                  </a:cubicBezTo>
                  <a:lnTo>
                    <a:pt x="2294" y="2771"/>
                  </a:lnTo>
                  <a:cubicBezTo>
                    <a:pt x="2367" y="2771"/>
                    <a:pt x="2419" y="2753"/>
                    <a:pt x="2471" y="2809"/>
                  </a:cubicBezTo>
                  <a:cubicBezTo>
                    <a:pt x="2471" y="2828"/>
                    <a:pt x="2471" y="2847"/>
                    <a:pt x="2482" y="2903"/>
                  </a:cubicBezTo>
                  <a:cubicBezTo>
                    <a:pt x="2523" y="2884"/>
                    <a:pt x="2575" y="2884"/>
                    <a:pt x="2627" y="2884"/>
                  </a:cubicBezTo>
                  <a:cubicBezTo>
                    <a:pt x="2648" y="2828"/>
                    <a:pt x="2658" y="2790"/>
                    <a:pt x="2679" y="2715"/>
                  </a:cubicBezTo>
                  <a:cubicBezTo>
                    <a:pt x="2606" y="2715"/>
                    <a:pt x="2575" y="2696"/>
                    <a:pt x="2523" y="2659"/>
                  </a:cubicBezTo>
                  <a:lnTo>
                    <a:pt x="2523" y="2602"/>
                  </a:lnTo>
                  <a:cubicBezTo>
                    <a:pt x="2565" y="2602"/>
                    <a:pt x="2575" y="2602"/>
                    <a:pt x="2596" y="2584"/>
                  </a:cubicBezTo>
                  <a:lnTo>
                    <a:pt x="2596" y="2565"/>
                  </a:lnTo>
                  <a:cubicBezTo>
                    <a:pt x="2554" y="2509"/>
                    <a:pt x="2523" y="2471"/>
                    <a:pt x="2461" y="2452"/>
                  </a:cubicBezTo>
                  <a:cubicBezTo>
                    <a:pt x="2450" y="2471"/>
                    <a:pt x="2440" y="2509"/>
                    <a:pt x="2440" y="2527"/>
                  </a:cubicBezTo>
                  <a:lnTo>
                    <a:pt x="2440" y="2509"/>
                  </a:lnTo>
                  <a:cubicBezTo>
                    <a:pt x="2409" y="2452"/>
                    <a:pt x="2367" y="2377"/>
                    <a:pt x="2315" y="2358"/>
                  </a:cubicBezTo>
                  <a:cubicBezTo>
                    <a:pt x="2305" y="2377"/>
                    <a:pt x="2274" y="2377"/>
                    <a:pt x="2242" y="2377"/>
                  </a:cubicBezTo>
                  <a:lnTo>
                    <a:pt x="2242" y="2321"/>
                  </a:lnTo>
                  <a:cubicBezTo>
                    <a:pt x="2211" y="2321"/>
                    <a:pt x="2222" y="2340"/>
                    <a:pt x="2222" y="2283"/>
                  </a:cubicBezTo>
                  <a:cubicBezTo>
                    <a:pt x="2170" y="2283"/>
                    <a:pt x="2085" y="2302"/>
                    <a:pt x="2044" y="2246"/>
                  </a:cubicBezTo>
                  <a:cubicBezTo>
                    <a:pt x="2044" y="2226"/>
                    <a:pt x="2044" y="2226"/>
                    <a:pt x="2034" y="2189"/>
                  </a:cubicBezTo>
                  <a:cubicBezTo>
                    <a:pt x="2037" y="2183"/>
                    <a:pt x="2041" y="2177"/>
                    <a:pt x="2044" y="2171"/>
                  </a:cubicBezTo>
                  <a:cubicBezTo>
                    <a:pt x="2096" y="2171"/>
                    <a:pt x="2201" y="2189"/>
                    <a:pt x="2242" y="2171"/>
                  </a:cubicBezTo>
                  <a:cubicBezTo>
                    <a:pt x="2263" y="2171"/>
                    <a:pt x="2284" y="2133"/>
                    <a:pt x="2305" y="2133"/>
                  </a:cubicBezTo>
                  <a:cubicBezTo>
                    <a:pt x="2346" y="2151"/>
                    <a:pt x="2388" y="2226"/>
                    <a:pt x="2450" y="2171"/>
                  </a:cubicBezTo>
                  <a:cubicBezTo>
                    <a:pt x="2471" y="2151"/>
                    <a:pt x="2492" y="2095"/>
                    <a:pt x="2523" y="2077"/>
                  </a:cubicBezTo>
                  <a:cubicBezTo>
                    <a:pt x="2596" y="2020"/>
                    <a:pt x="2689" y="2077"/>
                    <a:pt x="2774" y="2020"/>
                  </a:cubicBezTo>
                  <a:cubicBezTo>
                    <a:pt x="2794" y="2133"/>
                    <a:pt x="2867" y="2133"/>
                    <a:pt x="2961" y="2133"/>
                  </a:cubicBezTo>
                  <a:cubicBezTo>
                    <a:pt x="3013" y="1982"/>
                    <a:pt x="3117" y="2039"/>
                    <a:pt x="3274" y="2057"/>
                  </a:cubicBezTo>
                  <a:lnTo>
                    <a:pt x="3274" y="2039"/>
                  </a:lnTo>
                  <a:cubicBezTo>
                    <a:pt x="3263" y="2002"/>
                    <a:pt x="3252" y="2020"/>
                    <a:pt x="3263" y="2002"/>
                  </a:cubicBezTo>
                  <a:cubicBezTo>
                    <a:pt x="3294" y="1964"/>
                    <a:pt x="3357" y="1982"/>
                    <a:pt x="3377" y="1964"/>
                  </a:cubicBezTo>
                  <a:cubicBezTo>
                    <a:pt x="3367" y="1945"/>
                    <a:pt x="3367" y="1926"/>
                    <a:pt x="3357" y="1907"/>
                  </a:cubicBezTo>
                  <a:lnTo>
                    <a:pt x="3419" y="1907"/>
                  </a:lnTo>
                  <a:cubicBezTo>
                    <a:pt x="3429" y="1926"/>
                    <a:pt x="3429" y="1926"/>
                    <a:pt x="3461" y="1926"/>
                  </a:cubicBezTo>
                  <a:cubicBezTo>
                    <a:pt x="3471" y="1907"/>
                    <a:pt x="3471" y="1888"/>
                    <a:pt x="3492" y="1870"/>
                  </a:cubicBezTo>
                  <a:lnTo>
                    <a:pt x="3492" y="1851"/>
                  </a:lnTo>
                  <a:cubicBezTo>
                    <a:pt x="3429" y="1851"/>
                    <a:pt x="3419" y="1851"/>
                    <a:pt x="3419" y="1738"/>
                  </a:cubicBezTo>
                  <a:cubicBezTo>
                    <a:pt x="3429" y="1719"/>
                    <a:pt x="3429" y="1701"/>
                    <a:pt x="3429" y="1663"/>
                  </a:cubicBezTo>
                  <a:cubicBezTo>
                    <a:pt x="3377" y="1607"/>
                    <a:pt x="3357" y="1589"/>
                    <a:pt x="3274" y="1589"/>
                  </a:cubicBezTo>
                  <a:lnTo>
                    <a:pt x="3274" y="1513"/>
                  </a:lnTo>
                  <a:cubicBezTo>
                    <a:pt x="3263" y="1494"/>
                    <a:pt x="3252" y="1494"/>
                    <a:pt x="3241" y="1475"/>
                  </a:cubicBezTo>
                  <a:cubicBezTo>
                    <a:pt x="3221" y="1494"/>
                    <a:pt x="3221" y="1494"/>
                    <a:pt x="3210" y="1513"/>
                  </a:cubicBezTo>
                  <a:cubicBezTo>
                    <a:pt x="3200" y="1475"/>
                    <a:pt x="3200" y="1475"/>
                    <a:pt x="3200" y="1438"/>
                  </a:cubicBezTo>
                  <a:cubicBezTo>
                    <a:pt x="3189" y="1438"/>
                    <a:pt x="3085" y="1494"/>
                    <a:pt x="3085" y="1494"/>
                  </a:cubicBezTo>
                  <a:cubicBezTo>
                    <a:pt x="3065" y="1494"/>
                    <a:pt x="3013" y="1381"/>
                    <a:pt x="2971" y="1419"/>
                  </a:cubicBezTo>
                  <a:cubicBezTo>
                    <a:pt x="2950" y="1438"/>
                    <a:pt x="2961" y="1457"/>
                    <a:pt x="2940" y="1475"/>
                  </a:cubicBezTo>
                  <a:cubicBezTo>
                    <a:pt x="2929" y="1419"/>
                    <a:pt x="2919" y="1438"/>
                    <a:pt x="2909" y="1400"/>
                  </a:cubicBezTo>
                  <a:cubicBezTo>
                    <a:pt x="2878" y="1419"/>
                    <a:pt x="2846" y="1419"/>
                    <a:pt x="2815" y="1438"/>
                  </a:cubicBezTo>
                  <a:lnTo>
                    <a:pt x="2815" y="1381"/>
                  </a:lnTo>
                  <a:cubicBezTo>
                    <a:pt x="2784" y="1344"/>
                    <a:pt x="2763" y="1344"/>
                    <a:pt x="2742" y="1288"/>
                  </a:cubicBezTo>
                  <a:cubicBezTo>
                    <a:pt x="2878" y="1269"/>
                    <a:pt x="2929" y="1081"/>
                    <a:pt x="3013" y="1062"/>
                  </a:cubicBezTo>
                  <a:cubicBezTo>
                    <a:pt x="3054" y="1044"/>
                    <a:pt x="3085" y="1099"/>
                    <a:pt x="3106" y="1119"/>
                  </a:cubicBezTo>
                  <a:cubicBezTo>
                    <a:pt x="3158" y="1137"/>
                    <a:pt x="3189" y="1005"/>
                    <a:pt x="3241" y="1062"/>
                  </a:cubicBezTo>
                  <a:lnTo>
                    <a:pt x="3241" y="1119"/>
                  </a:lnTo>
                  <a:cubicBezTo>
                    <a:pt x="3315" y="1174"/>
                    <a:pt x="3450" y="1119"/>
                    <a:pt x="3513" y="1119"/>
                  </a:cubicBezTo>
                  <a:lnTo>
                    <a:pt x="3513" y="1044"/>
                  </a:lnTo>
                  <a:cubicBezTo>
                    <a:pt x="3554" y="1044"/>
                    <a:pt x="3627" y="1005"/>
                    <a:pt x="3658" y="968"/>
                  </a:cubicBezTo>
                  <a:cubicBezTo>
                    <a:pt x="3669" y="930"/>
                    <a:pt x="3669" y="912"/>
                    <a:pt x="3700" y="875"/>
                  </a:cubicBezTo>
                  <a:cubicBezTo>
                    <a:pt x="3752" y="818"/>
                    <a:pt x="3867" y="893"/>
                    <a:pt x="3929" y="836"/>
                  </a:cubicBezTo>
                  <a:cubicBezTo>
                    <a:pt x="3929" y="818"/>
                    <a:pt x="3929" y="799"/>
                    <a:pt x="3940" y="781"/>
                  </a:cubicBezTo>
                  <a:lnTo>
                    <a:pt x="3971" y="781"/>
                  </a:lnTo>
                  <a:cubicBezTo>
                    <a:pt x="3971" y="799"/>
                    <a:pt x="4002" y="836"/>
                    <a:pt x="4002" y="836"/>
                  </a:cubicBezTo>
                  <a:cubicBezTo>
                    <a:pt x="4033" y="855"/>
                    <a:pt x="4033" y="781"/>
                    <a:pt x="4065" y="799"/>
                  </a:cubicBezTo>
                  <a:cubicBezTo>
                    <a:pt x="4065" y="799"/>
                    <a:pt x="4075" y="855"/>
                    <a:pt x="4127" y="836"/>
                  </a:cubicBezTo>
                  <a:cubicBezTo>
                    <a:pt x="4314" y="781"/>
                    <a:pt x="4565" y="761"/>
                    <a:pt x="4772" y="724"/>
                  </a:cubicBezTo>
                  <a:cubicBezTo>
                    <a:pt x="4783" y="743"/>
                    <a:pt x="4783" y="761"/>
                    <a:pt x="4783" y="781"/>
                  </a:cubicBezTo>
                  <a:cubicBezTo>
                    <a:pt x="4824" y="724"/>
                    <a:pt x="4856" y="724"/>
                    <a:pt x="4908" y="781"/>
                  </a:cubicBezTo>
                  <a:lnTo>
                    <a:pt x="4908" y="724"/>
                  </a:lnTo>
                  <a:cubicBezTo>
                    <a:pt x="4940" y="724"/>
                    <a:pt x="4961" y="761"/>
                    <a:pt x="4992" y="781"/>
                  </a:cubicBezTo>
                  <a:cubicBezTo>
                    <a:pt x="5033" y="799"/>
                    <a:pt x="5075" y="743"/>
                    <a:pt x="5096" y="743"/>
                  </a:cubicBezTo>
                  <a:cubicBezTo>
                    <a:pt x="5127" y="724"/>
                    <a:pt x="5127" y="761"/>
                    <a:pt x="5158" y="781"/>
                  </a:cubicBezTo>
                  <a:cubicBezTo>
                    <a:pt x="5168" y="724"/>
                    <a:pt x="5168" y="724"/>
                    <a:pt x="5200" y="706"/>
                  </a:cubicBezTo>
                  <a:cubicBezTo>
                    <a:pt x="5231" y="761"/>
                    <a:pt x="5262" y="724"/>
                    <a:pt x="5283" y="686"/>
                  </a:cubicBezTo>
                  <a:lnTo>
                    <a:pt x="5283" y="743"/>
                  </a:lnTo>
                  <a:cubicBezTo>
                    <a:pt x="5356" y="724"/>
                    <a:pt x="5428" y="706"/>
                    <a:pt x="5492" y="706"/>
                  </a:cubicBezTo>
                  <a:cubicBezTo>
                    <a:pt x="5523" y="799"/>
                    <a:pt x="5596" y="781"/>
                    <a:pt x="5679" y="781"/>
                  </a:cubicBezTo>
                  <a:cubicBezTo>
                    <a:pt x="5710" y="724"/>
                    <a:pt x="5783" y="781"/>
                    <a:pt x="5824" y="761"/>
                  </a:cubicBezTo>
                  <a:cubicBezTo>
                    <a:pt x="5897" y="724"/>
                    <a:pt x="6032" y="724"/>
                    <a:pt x="6148" y="686"/>
                  </a:cubicBezTo>
                  <a:cubicBezTo>
                    <a:pt x="6200" y="649"/>
                    <a:pt x="6293" y="630"/>
                    <a:pt x="6345" y="611"/>
                  </a:cubicBezTo>
                  <a:cubicBezTo>
                    <a:pt x="6418" y="574"/>
                    <a:pt x="6459" y="686"/>
                    <a:pt x="6522" y="649"/>
                  </a:cubicBezTo>
                  <a:cubicBezTo>
                    <a:pt x="6543" y="630"/>
                    <a:pt x="6563" y="574"/>
                    <a:pt x="6574" y="555"/>
                  </a:cubicBezTo>
                  <a:cubicBezTo>
                    <a:pt x="6606" y="555"/>
                    <a:pt x="6637" y="574"/>
                    <a:pt x="6668" y="574"/>
                  </a:cubicBezTo>
                  <a:cubicBezTo>
                    <a:pt x="6689" y="574"/>
                    <a:pt x="6720" y="498"/>
                    <a:pt x="6741" y="498"/>
                  </a:cubicBezTo>
                  <a:cubicBezTo>
                    <a:pt x="6783" y="498"/>
                    <a:pt x="6772" y="555"/>
                    <a:pt x="6814" y="555"/>
                  </a:cubicBezTo>
                  <a:cubicBezTo>
                    <a:pt x="6907" y="537"/>
                    <a:pt x="7001" y="537"/>
                    <a:pt x="7105" y="574"/>
                  </a:cubicBezTo>
                  <a:lnTo>
                    <a:pt x="7251" y="574"/>
                  </a:lnTo>
                  <a:cubicBezTo>
                    <a:pt x="7262" y="592"/>
                    <a:pt x="7262" y="611"/>
                    <a:pt x="7262" y="630"/>
                  </a:cubicBezTo>
                  <a:cubicBezTo>
                    <a:pt x="7283" y="649"/>
                    <a:pt x="7397" y="592"/>
                    <a:pt x="7459" y="592"/>
                  </a:cubicBezTo>
                  <a:cubicBezTo>
                    <a:pt x="7459" y="574"/>
                    <a:pt x="7459" y="537"/>
                    <a:pt x="7470" y="517"/>
                  </a:cubicBezTo>
                  <a:cubicBezTo>
                    <a:pt x="7439" y="517"/>
                    <a:pt x="7407" y="517"/>
                    <a:pt x="7387" y="498"/>
                  </a:cubicBezTo>
                  <a:cubicBezTo>
                    <a:pt x="7407" y="480"/>
                    <a:pt x="7407" y="442"/>
                    <a:pt x="7428" y="405"/>
                  </a:cubicBezTo>
                  <a:cubicBezTo>
                    <a:pt x="7449" y="386"/>
                    <a:pt x="7491" y="386"/>
                    <a:pt x="7501" y="348"/>
                  </a:cubicBezTo>
                  <a:cubicBezTo>
                    <a:pt x="7491" y="330"/>
                    <a:pt x="7491" y="330"/>
                    <a:pt x="7470" y="311"/>
                  </a:cubicBezTo>
                  <a:cubicBezTo>
                    <a:pt x="7449" y="330"/>
                    <a:pt x="7439" y="348"/>
                    <a:pt x="7407" y="348"/>
                  </a:cubicBezTo>
                  <a:cubicBezTo>
                    <a:pt x="7397" y="311"/>
                    <a:pt x="7407" y="330"/>
                    <a:pt x="7376" y="311"/>
                  </a:cubicBezTo>
                  <a:cubicBezTo>
                    <a:pt x="7345" y="367"/>
                    <a:pt x="7262" y="367"/>
                    <a:pt x="7210" y="367"/>
                  </a:cubicBezTo>
                  <a:lnTo>
                    <a:pt x="7210" y="311"/>
                  </a:lnTo>
                  <a:lnTo>
                    <a:pt x="7199" y="311"/>
                  </a:lnTo>
                  <a:cubicBezTo>
                    <a:pt x="7115" y="423"/>
                    <a:pt x="6648" y="423"/>
                    <a:pt x="6543" y="330"/>
                  </a:cubicBezTo>
                  <a:cubicBezTo>
                    <a:pt x="6543" y="292"/>
                    <a:pt x="6236" y="311"/>
                    <a:pt x="6225" y="273"/>
                  </a:cubicBezTo>
                  <a:cubicBezTo>
                    <a:pt x="6267" y="236"/>
                    <a:pt x="6574" y="198"/>
                    <a:pt x="6637" y="198"/>
                  </a:cubicBezTo>
                  <a:cubicBezTo>
                    <a:pt x="6668" y="236"/>
                    <a:pt x="6918" y="179"/>
                    <a:pt x="6980" y="161"/>
                  </a:cubicBezTo>
                  <a:cubicBezTo>
                    <a:pt x="7084" y="122"/>
                    <a:pt x="7288" y="156"/>
                    <a:pt x="7433" y="80"/>
                  </a:cubicBezTo>
                  <a:cubicBezTo>
                    <a:pt x="7495" y="43"/>
                    <a:pt x="7574" y="-27"/>
                    <a:pt x="7698" y="10"/>
                  </a:cubicBezTo>
                  <a:cubicBezTo>
                    <a:pt x="7751" y="29"/>
                    <a:pt x="7897" y="161"/>
                    <a:pt x="7949" y="142"/>
                  </a:cubicBezTo>
                  <a:cubicBezTo>
                    <a:pt x="7970" y="122"/>
                    <a:pt x="7990" y="67"/>
                    <a:pt x="8011" y="48"/>
                  </a:cubicBezTo>
                  <a:cubicBezTo>
                    <a:pt x="8074" y="29"/>
                    <a:pt x="8074" y="67"/>
                    <a:pt x="8136" y="29"/>
                  </a:cubicBezTo>
                  <a:cubicBezTo>
                    <a:pt x="8146" y="85"/>
                    <a:pt x="8188" y="142"/>
                    <a:pt x="8240" y="142"/>
                  </a:cubicBezTo>
                  <a:cubicBezTo>
                    <a:pt x="8240" y="122"/>
                    <a:pt x="8250" y="122"/>
                    <a:pt x="8262" y="104"/>
                  </a:cubicBezTo>
                  <a:cubicBezTo>
                    <a:pt x="8262" y="217"/>
                    <a:pt x="8283" y="161"/>
                    <a:pt x="8293" y="254"/>
                  </a:cubicBezTo>
                  <a:cubicBezTo>
                    <a:pt x="8303" y="273"/>
                    <a:pt x="8272" y="311"/>
                    <a:pt x="8262" y="330"/>
                  </a:cubicBezTo>
                  <a:cubicBezTo>
                    <a:pt x="8262" y="348"/>
                    <a:pt x="8272" y="367"/>
                    <a:pt x="8262" y="4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9" name="Google Shape;329;g8e3d9efbf1_2_140"/>
            <p:cNvGrpSpPr/>
            <p:nvPr/>
          </p:nvGrpSpPr>
          <p:grpSpPr>
            <a:xfrm rot="-5666040">
              <a:off x="10169494" y="540350"/>
              <a:ext cx="653726" cy="651941"/>
              <a:chOff x="688950" y="1173205"/>
              <a:chExt cx="3371147" cy="3361942"/>
            </a:xfrm>
          </p:grpSpPr>
          <p:sp>
            <p:nvSpPr>
              <p:cNvPr id="330" name="Google Shape;330;g8e3d9efbf1_2_140"/>
              <p:cNvSpPr/>
              <p:nvPr/>
            </p:nvSpPr>
            <p:spPr>
              <a:xfrm>
                <a:off x="1132191" y="2241069"/>
                <a:ext cx="1982589" cy="2294078"/>
              </a:xfrm>
              <a:custGeom>
                <a:rect b="b" l="l" r="r" t="t"/>
                <a:pathLst>
                  <a:path extrusionOk="0" h="2294078" w="1982588">
                    <a:moveTo>
                      <a:pt x="1061590" y="2294078"/>
                    </a:moveTo>
                    <a:cubicBezTo>
                      <a:pt x="1038860" y="2290711"/>
                      <a:pt x="1016129" y="2286922"/>
                      <a:pt x="993399" y="2283555"/>
                    </a:cubicBezTo>
                    <a:cubicBezTo>
                      <a:pt x="794719" y="2254090"/>
                      <a:pt x="607826" y="2190950"/>
                      <a:pt x="431876" y="2094135"/>
                    </a:cubicBezTo>
                    <a:cubicBezTo>
                      <a:pt x="307280" y="2025524"/>
                      <a:pt x="192366" y="1942600"/>
                      <a:pt x="89238" y="1844944"/>
                    </a:cubicBezTo>
                    <a:cubicBezTo>
                      <a:pt x="59351" y="1816742"/>
                      <a:pt x="30307" y="1787276"/>
                      <a:pt x="0" y="1757811"/>
                    </a:cubicBezTo>
                    <a:cubicBezTo>
                      <a:pt x="23572" y="1730029"/>
                      <a:pt x="45040" y="1703511"/>
                      <a:pt x="67349" y="1677834"/>
                    </a:cubicBezTo>
                    <a:cubicBezTo>
                      <a:pt x="186473" y="1539347"/>
                      <a:pt x="304334" y="1399598"/>
                      <a:pt x="424720" y="1262795"/>
                    </a:cubicBezTo>
                    <a:cubicBezTo>
                      <a:pt x="639395" y="1018655"/>
                      <a:pt x="862910" y="782933"/>
                      <a:pt x="1099053" y="559418"/>
                    </a:cubicBezTo>
                    <a:cubicBezTo>
                      <a:pt x="1307835" y="362001"/>
                      <a:pt x="1525457" y="175108"/>
                      <a:pt x="1757390" y="5472"/>
                    </a:cubicBezTo>
                    <a:cubicBezTo>
                      <a:pt x="1759495" y="3788"/>
                      <a:pt x="1761600" y="2526"/>
                      <a:pt x="1764967" y="0"/>
                    </a:cubicBezTo>
                    <a:cubicBezTo>
                      <a:pt x="1838630" y="90921"/>
                      <a:pt x="1912714" y="181842"/>
                      <a:pt x="1985535" y="271501"/>
                    </a:cubicBezTo>
                    <a:cubicBezTo>
                      <a:pt x="1959017" y="296336"/>
                      <a:pt x="1931656" y="319066"/>
                      <a:pt x="1907242" y="344743"/>
                    </a:cubicBezTo>
                    <a:cubicBezTo>
                      <a:pt x="1836105" y="419669"/>
                      <a:pt x="1786855" y="508065"/>
                      <a:pt x="1746446" y="602353"/>
                    </a:cubicBezTo>
                    <a:cubicBezTo>
                      <a:pt x="1699723" y="711375"/>
                      <a:pt x="1666048" y="824605"/>
                      <a:pt x="1639109" y="939520"/>
                    </a:cubicBezTo>
                    <a:cubicBezTo>
                      <a:pt x="1615957" y="1036755"/>
                      <a:pt x="1596594" y="1135253"/>
                      <a:pt x="1575548" y="1232909"/>
                    </a:cubicBezTo>
                    <a:cubicBezTo>
                      <a:pt x="1545662" y="1371817"/>
                      <a:pt x="1517459" y="1511145"/>
                      <a:pt x="1485468" y="1649211"/>
                    </a:cubicBezTo>
                    <a:cubicBezTo>
                      <a:pt x="1458950" y="1764125"/>
                      <a:pt x="1422749" y="1876093"/>
                      <a:pt x="1372238" y="1983010"/>
                    </a:cubicBezTo>
                    <a:cubicBezTo>
                      <a:pt x="1332670" y="2066354"/>
                      <a:pt x="1283421" y="2143385"/>
                      <a:pt x="1214809" y="2206524"/>
                    </a:cubicBezTo>
                    <a:cubicBezTo>
                      <a:pt x="1179451" y="2238936"/>
                      <a:pt x="1139883" y="2265876"/>
                      <a:pt x="1096527" y="2286501"/>
                    </a:cubicBezTo>
                    <a:cubicBezTo>
                      <a:pt x="1091055" y="2289027"/>
                      <a:pt x="1086004" y="2291973"/>
                      <a:pt x="1080532" y="2294920"/>
                    </a:cubicBezTo>
                    <a:cubicBezTo>
                      <a:pt x="1074218" y="2294078"/>
                      <a:pt x="1067904" y="2294078"/>
                      <a:pt x="1061590" y="22940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g8e3d9efbf1_2_140"/>
              <p:cNvSpPr/>
              <p:nvPr/>
            </p:nvSpPr>
            <p:spPr>
              <a:xfrm>
                <a:off x="688950" y="1934631"/>
                <a:ext cx="2125706" cy="2012054"/>
              </a:xfrm>
              <a:custGeom>
                <a:rect b="b" l="l" r="r" t="t"/>
                <a:pathLst>
                  <a:path extrusionOk="0" h="2012053" w="2125705">
                    <a:moveTo>
                      <a:pt x="0" y="858280"/>
                    </a:moveTo>
                    <a:cubicBezTo>
                      <a:pt x="842" y="855754"/>
                      <a:pt x="2526" y="853229"/>
                      <a:pt x="2105" y="850703"/>
                    </a:cubicBezTo>
                    <a:cubicBezTo>
                      <a:pt x="-1263" y="826289"/>
                      <a:pt x="10944" y="806926"/>
                      <a:pt x="22309" y="787142"/>
                    </a:cubicBezTo>
                    <a:cubicBezTo>
                      <a:pt x="84607" y="680226"/>
                      <a:pt x="173424" y="601091"/>
                      <a:pt x="279499" y="540055"/>
                    </a:cubicBezTo>
                    <a:cubicBezTo>
                      <a:pt x="376734" y="483651"/>
                      <a:pt x="481546" y="445346"/>
                      <a:pt x="588884" y="413355"/>
                    </a:cubicBezTo>
                    <a:cubicBezTo>
                      <a:pt x="698326" y="380943"/>
                      <a:pt x="809452" y="357371"/>
                      <a:pt x="920999" y="333799"/>
                    </a:cubicBezTo>
                    <a:cubicBezTo>
                      <a:pt x="1076323" y="300966"/>
                      <a:pt x="1232067" y="269396"/>
                      <a:pt x="1386970" y="233196"/>
                    </a:cubicBezTo>
                    <a:cubicBezTo>
                      <a:pt x="1506936" y="205415"/>
                      <a:pt x="1623534" y="165005"/>
                      <a:pt x="1732976" y="107338"/>
                    </a:cubicBezTo>
                    <a:cubicBezTo>
                      <a:pt x="1787697" y="78714"/>
                      <a:pt x="1838630" y="44619"/>
                      <a:pt x="1884933" y="3788"/>
                    </a:cubicBezTo>
                    <a:cubicBezTo>
                      <a:pt x="1886616" y="2526"/>
                      <a:pt x="1888300" y="1263"/>
                      <a:pt x="1889563" y="0"/>
                    </a:cubicBezTo>
                    <a:cubicBezTo>
                      <a:pt x="1969119" y="79977"/>
                      <a:pt x="2047833" y="159112"/>
                      <a:pt x="2128231" y="239931"/>
                    </a:cubicBezTo>
                    <a:cubicBezTo>
                      <a:pt x="1493466" y="772410"/>
                      <a:pt x="916369" y="1361714"/>
                      <a:pt x="399464" y="2014158"/>
                    </a:cubicBezTo>
                    <a:cubicBezTo>
                      <a:pt x="367473" y="1972486"/>
                      <a:pt x="337166" y="1935023"/>
                      <a:pt x="309385" y="1895456"/>
                    </a:cubicBezTo>
                    <a:cubicBezTo>
                      <a:pt x="210045" y="1754865"/>
                      <a:pt x="133435" y="1602487"/>
                      <a:pt x="80819" y="1438745"/>
                    </a:cubicBezTo>
                    <a:cubicBezTo>
                      <a:pt x="49670" y="1342351"/>
                      <a:pt x="27361" y="1243853"/>
                      <a:pt x="14733" y="1143251"/>
                    </a:cubicBezTo>
                    <a:cubicBezTo>
                      <a:pt x="8840" y="1095264"/>
                      <a:pt x="6314" y="1047278"/>
                      <a:pt x="2526" y="998871"/>
                    </a:cubicBezTo>
                    <a:cubicBezTo>
                      <a:pt x="2105" y="994241"/>
                      <a:pt x="1263" y="989611"/>
                      <a:pt x="421" y="984559"/>
                    </a:cubicBezTo>
                    <a:cubicBezTo>
                      <a:pt x="0" y="942887"/>
                      <a:pt x="0" y="900373"/>
                      <a:pt x="0" y="858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g8e3d9efbf1_2_140"/>
              <p:cNvSpPr/>
              <p:nvPr/>
            </p:nvSpPr>
            <p:spPr>
              <a:xfrm>
                <a:off x="2341949" y="2603904"/>
                <a:ext cx="1309098" cy="1927867"/>
              </a:xfrm>
              <a:custGeom>
                <a:rect b="b" l="l" r="r" t="t"/>
                <a:pathLst>
                  <a:path extrusionOk="0" h="1927867" w="1309097">
                    <a:moveTo>
                      <a:pt x="0" y="1928717"/>
                    </a:moveTo>
                    <a:cubicBezTo>
                      <a:pt x="23151" y="1907250"/>
                      <a:pt x="46723" y="1887045"/>
                      <a:pt x="68191" y="1864736"/>
                    </a:cubicBezTo>
                    <a:cubicBezTo>
                      <a:pt x="131752" y="1798649"/>
                      <a:pt x="177212" y="1721198"/>
                      <a:pt x="215938" y="1639116"/>
                    </a:cubicBezTo>
                    <a:cubicBezTo>
                      <a:pt x="269396" y="1525886"/>
                      <a:pt x="308543" y="1407183"/>
                      <a:pt x="339271" y="1286376"/>
                    </a:cubicBezTo>
                    <a:cubicBezTo>
                      <a:pt x="369999" y="1164726"/>
                      <a:pt x="396939" y="1041814"/>
                      <a:pt x="424299" y="919323"/>
                    </a:cubicBezTo>
                    <a:cubicBezTo>
                      <a:pt x="456711" y="774102"/>
                      <a:pt x="486597" y="628038"/>
                      <a:pt x="519851" y="483238"/>
                    </a:cubicBezTo>
                    <a:cubicBezTo>
                      <a:pt x="543002" y="382635"/>
                      <a:pt x="572888" y="283295"/>
                      <a:pt x="617086" y="189427"/>
                    </a:cubicBezTo>
                    <a:cubicBezTo>
                      <a:pt x="644447" y="131339"/>
                      <a:pt x="676858" y="76618"/>
                      <a:pt x="729054" y="37050"/>
                    </a:cubicBezTo>
                    <a:cubicBezTo>
                      <a:pt x="745891" y="24422"/>
                      <a:pt x="765254" y="13478"/>
                      <a:pt x="785038" y="5901"/>
                    </a:cubicBezTo>
                    <a:cubicBezTo>
                      <a:pt x="814082" y="-5464"/>
                      <a:pt x="841864" y="-413"/>
                      <a:pt x="865436" y="21055"/>
                    </a:cubicBezTo>
                    <a:cubicBezTo>
                      <a:pt x="914685" y="64832"/>
                      <a:pt x="954673" y="116606"/>
                      <a:pt x="990873" y="171327"/>
                    </a:cubicBezTo>
                    <a:cubicBezTo>
                      <a:pt x="1128518" y="380109"/>
                      <a:pt x="1224912" y="606992"/>
                      <a:pt x="1279633" y="851132"/>
                    </a:cubicBezTo>
                    <a:cubicBezTo>
                      <a:pt x="1301100" y="946684"/>
                      <a:pt x="1312886" y="1043919"/>
                      <a:pt x="1309519" y="1141996"/>
                    </a:cubicBezTo>
                    <a:cubicBezTo>
                      <a:pt x="1306151" y="1237547"/>
                      <a:pt x="1289735" y="1330152"/>
                      <a:pt x="1243432" y="1415602"/>
                    </a:cubicBezTo>
                    <a:cubicBezTo>
                      <a:pt x="1240065" y="1421495"/>
                      <a:pt x="1235856" y="1427388"/>
                      <a:pt x="1230804" y="1432439"/>
                    </a:cubicBezTo>
                    <a:cubicBezTo>
                      <a:pt x="1090634" y="1573451"/>
                      <a:pt x="930259" y="1686682"/>
                      <a:pt x="750101" y="1771289"/>
                    </a:cubicBezTo>
                    <a:cubicBezTo>
                      <a:pt x="607825" y="1838217"/>
                      <a:pt x="458816" y="1884099"/>
                      <a:pt x="303492" y="1908934"/>
                    </a:cubicBezTo>
                    <a:cubicBezTo>
                      <a:pt x="205836" y="1924508"/>
                      <a:pt x="107338" y="1931664"/>
                      <a:pt x="8419" y="1929980"/>
                    </a:cubicBezTo>
                    <a:cubicBezTo>
                      <a:pt x="5472" y="1929138"/>
                      <a:pt x="2525" y="1928717"/>
                      <a:pt x="0" y="19287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g8e3d9efbf1_2_140"/>
              <p:cNvSpPr/>
              <p:nvPr/>
            </p:nvSpPr>
            <p:spPr>
              <a:xfrm>
                <a:off x="698631" y="1470056"/>
                <a:ext cx="1780541" cy="1195446"/>
              </a:xfrm>
              <a:custGeom>
                <a:rect b="b" l="l" r="r" t="t"/>
                <a:pathLst>
                  <a:path extrusionOk="0" h="1195446" w="1780541">
                    <a:moveTo>
                      <a:pt x="0" y="1198680"/>
                    </a:moveTo>
                    <a:cubicBezTo>
                      <a:pt x="5893" y="1161217"/>
                      <a:pt x="10523" y="1123334"/>
                      <a:pt x="17258" y="1085871"/>
                    </a:cubicBezTo>
                    <a:cubicBezTo>
                      <a:pt x="44619" y="935177"/>
                      <a:pt x="91342" y="790377"/>
                      <a:pt x="158691" y="652732"/>
                    </a:cubicBezTo>
                    <a:cubicBezTo>
                      <a:pt x="280762" y="402698"/>
                      <a:pt x="454185" y="195179"/>
                      <a:pt x="678121" y="30174"/>
                    </a:cubicBezTo>
                    <a:cubicBezTo>
                      <a:pt x="691591" y="20071"/>
                      <a:pt x="711375" y="17125"/>
                      <a:pt x="728633" y="13757"/>
                    </a:cubicBezTo>
                    <a:cubicBezTo>
                      <a:pt x="794719" y="709"/>
                      <a:pt x="861647" y="-2659"/>
                      <a:pt x="928997" y="1971"/>
                    </a:cubicBezTo>
                    <a:cubicBezTo>
                      <a:pt x="1159667" y="18388"/>
                      <a:pt x="1372659" y="91630"/>
                      <a:pt x="1573864" y="201493"/>
                    </a:cubicBezTo>
                    <a:cubicBezTo>
                      <a:pt x="1634899" y="234747"/>
                      <a:pt x="1692988" y="272631"/>
                      <a:pt x="1741395" y="323563"/>
                    </a:cubicBezTo>
                    <a:cubicBezTo>
                      <a:pt x="1754865" y="337875"/>
                      <a:pt x="1766651" y="353870"/>
                      <a:pt x="1776332" y="371129"/>
                    </a:cubicBezTo>
                    <a:cubicBezTo>
                      <a:pt x="1780962" y="379126"/>
                      <a:pt x="1782225" y="391754"/>
                      <a:pt x="1780121" y="401015"/>
                    </a:cubicBezTo>
                    <a:cubicBezTo>
                      <a:pt x="1771281" y="445634"/>
                      <a:pt x="1740553" y="473836"/>
                      <a:pt x="1704774" y="497829"/>
                    </a:cubicBezTo>
                    <a:cubicBezTo>
                      <a:pt x="1654262" y="531925"/>
                      <a:pt x="1597436" y="552550"/>
                      <a:pt x="1539769" y="571492"/>
                    </a:cubicBezTo>
                    <a:cubicBezTo>
                      <a:pt x="1441691" y="603483"/>
                      <a:pt x="1341510" y="625792"/>
                      <a:pt x="1240907" y="647681"/>
                    </a:cubicBezTo>
                    <a:cubicBezTo>
                      <a:pt x="1063695" y="686406"/>
                      <a:pt x="886482" y="723448"/>
                      <a:pt x="710112" y="764279"/>
                    </a:cubicBezTo>
                    <a:cubicBezTo>
                      <a:pt x="588463" y="792481"/>
                      <a:pt x="469339" y="829944"/>
                      <a:pt x="354425" y="879614"/>
                    </a:cubicBezTo>
                    <a:cubicBezTo>
                      <a:pt x="265608" y="918340"/>
                      <a:pt x="181001" y="964642"/>
                      <a:pt x="110284" y="1031991"/>
                    </a:cubicBezTo>
                    <a:cubicBezTo>
                      <a:pt x="63140" y="1077873"/>
                      <a:pt x="26098" y="1130489"/>
                      <a:pt x="5893" y="1193629"/>
                    </a:cubicBezTo>
                    <a:cubicBezTo>
                      <a:pt x="5051" y="1195734"/>
                      <a:pt x="4209" y="1197418"/>
                      <a:pt x="3367" y="1199522"/>
                    </a:cubicBezTo>
                    <a:cubicBezTo>
                      <a:pt x="2105" y="1199101"/>
                      <a:pt x="1263" y="1199101"/>
                      <a:pt x="0" y="11986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g8e3d9efbf1_2_140"/>
              <p:cNvSpPr/>
              <p:nvPr/>
            </p:nvSpPr>
            <p:spPr>
              <a:xfrm>
                <a:off x="3256117" y="2400093"/>
                <a:ext cx="803980" cy="1544820"/>
              </a:xfrm>
              <a:custGeom>
                <a:rect b="b" l="l" r="r" t="t"/>
                <a:pathLst>
                  <a:path extrusionOk="0" h="1544819" w="803979">
                    <a:moveTo>
                      <a:pt x="406716" y="1546170"/>
                    </a:moveTo>
                    <a:cubicBezTo>
                      <a:pt x="415555" y="1507865"/>
                      <a:pt x="426079" y="1470824"/>
                      <a:pt x="432393" y="1432940"/>
                    </a:cubicBezTo>
                    <a:cubicBezTo>
                      <a:pt x="439548" y="1389584"/>
                      <a:pt x="445862" y="1345386"/>
                      <a:pt x="447967" y="1301188"/>
                    </a:cubicBezTo>
                    <a:cubicBezTo>
                      <a:pt x="450072" y="1253202"/>
                      <a:pt x="449230" y="1204795"/>
                      <a:pt x="446284" y="1156809"/>
                    </a:cubicBezTo>
                    <a:cubicBezTo>
                      <a:pt x="439970" y="1063782"/>
                      <a:pt x="419344" y="973282"/>
                      <a:pt x="391562" y="884466"/>
                    </a:cubicBezTo>
                    <a:cubicBezTo>
                      <a:pt x="340209" y="721986"/>
                      <a:pt x="262757" y="572134"/>
                      <a:pt x="173520" y="427755"/>
                    </a:cubicBezTo>
                    <a:cubicBezTo>
                      <a:pt x="125533" y="350303"/>
                      <a:pt x="76284" y="273273"/>
                      <a:pt x="28719" y="195400"/>
                    </a:cubicBezTo>
                    <a:cubicBezTo>
                      <a:pt x="17775" y="177300"/>
                      <a:pt x="10198" y="156675"/>
                      <a:pt x="2200" y="136891"/>
                    </a:cubicBezTo>
                    <a:cubicBezTo>
                      <a:pt x="-2430" y="125105"/>
                      <a:pt x="517" y="114581"/>
                      <a:pt x="8514" y="104058"/>
                    </a:cubicBezTo>
                    <a:cubicBezTo>
                      <a:pt x="43873" y="58177"/>
                      <a:pt x="92280" y="32921"/>
                      <a:pt x="146159" y="17346"/>
                    </a:cubicBezTo>
                    <a:cubicBezTo>
                      <a:pt x="214350" y="-2438"/>
                      <a:pt x="283804" y="-3700"/>
                      <a:pt x="353679" y="5560"/>
                    </a:cubicBezTo>
                    <a:cubicBezTo>
                      <a:pt x="457228" y="19030"/>
                      <a:pt x="551095" y="56072"/>
                      <a:pt x="634861" y="118370"/>
                    </a:cubicBezTo>
                    <a:cubicBezTo>
                      <a:pt x="705157" y="170144"/>
                      <a:pt x="759036" y="235810"/>
                      <a:pt x="796499" y="314524"/>
                    </a:cubicBezTo>
                    <a:cubicBezTo>
                      <a:pt x="801550" y="324626"/>
                      <a:pt x="802392" y="337254"/>
                      <a:pt x="803234" y="349040"/>
                    </a:cubicBezTo>
                    <a:cubicBezTo>
                      <a:pt x="808285" y="426071"/>
                      <a:pt x="807864" y="503522"/>
                      <a:pt x="802392" y="580553"/>
                    </a:cubicBezTo>
                    <a:cubicBezTo>
                      <a:pt x="794394" y="689153"/>
                      <a:pt x="776294" y="796070"/>
                      <a:pt x="748091" y="901303"/>
                    </a:cubicBezTo>
                    <a:cubicBezTo>
                      <a:pt x="710629" y="1039368"/>
                      <a:pt x="655908" y="1170699"/>
                      <a:pt x="584770" y="1294453"/>
                    </a:cubicBezTo>
                    <a:cubicBezTo>
                      <a:pt x="532575" y="1383270"/>
                      <a:pt x="473644" y="1467035"/>
                      <a:pt x="406716" y="15461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g8e3d9efbf1_2_140"/>
              <p:cNvSpPr/>
              <p:nvPr/>
            </p:nvSpPr>
            <p:spPr>
              <a:xfrm>
                <a:off x="2948933" y="1703539"/>
                <a:ext cx="1098632" cy="938678"/>
              </a:xfrm>
              <a:custGeom>
                <a:rect b="b" l="l" r="r" t="t"/>
                <a:pathLst>
                  <a:path extrusionOk="0" h="938677" w="1098631">
                    <a:moveTo>
                      <a:pt x="655812" y="0"/>
                    </a:moveTo>
                    <a:cubicBezTo>
                      <a:pt x="902057" y="266029"/>
                      <a:pt x="1050646" y="577518"/>
                      <a:pt x="1100316" y="939941"/>
                    </a:cubicBezTo>
                    <a:cubicBezTo>
                      <a:pt x="1088950" y="922261"/>
                      <a:pt x="1079269" y="907950"/>
                      <a:pt x="1069588" y="893217"/>
                    </a:cubicBezTo>
                    <a:cubicBezTo>
                      <a:pt x="1019918" y="820396"/>
                      <a:pt x="961408" y="755993"/>
                      <a:pt x="886061" y="708849"/>
                    </a:cubicBezTo>
                    <a:cubicBezTo>
                      <a:pt x="825868" y="670965"/>
                      <a:pt x="760203" y="648656"/>
                      <a:pt x="689065" y="641079"/>
                    </a:cubicBezTo>
                    <a:cubicBezTo>
                      <a:pt x="574993" y="629293"/>
                      <a:pt x="466813" y="654128"/>
                      <a:pt x="361580" y="695379"/>
                    </a:cubicBezTo>
                    <a:cubicBezTo>
                      <a:pt x="318224" y="712217"/>
                      <a:pt x="276131" y="733684"/>
                      <a:pt x="233196" y="752626"/>
                    </a:cubicBezTo>
                    <a:cubicBezTo>
                      <a:pt x="229408" y="754310"/>
                      <a:pt x="225619" y="756414"/>
                      <a:pt x="220568" y="758940"/>
                    </a:cubicBezTo>
                    <a:cubicBezTo>
                      <a:pt x="146905" y="666335"/>
                      <a:pt x="73242" y="574151"/>
                      <a:pt x="0" y="481967"/>
                    </a:cubicBezTo>
                    <a:cubicBezTo>
                      <a:pt x="49249" y="420090"/>
                      <a:pt x="539214" y="59772"/>
                      <a:pt x="6558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g8e3d9efbf1_2_140"/>
              <p:cNvSpPr/>
              <p:nvPr/>
            </p:nvSpPr>
            <p:spPr>
              <a:xfrm>
                <a:off x="1457151" y="1173205"/>
                <a:ext cx="1304889" cy="614560"/>
              </a:xfrm>
              <a:custGeom>
                <a:rect b="b" l="l" r="r" t="t"/>
                <a:pathLst>
                  <a:path extrusionOk="0" h="614560" w="1304888">
                    <a:moveTo>
                      <a:pt x="0" y="269357"/>
                    </a:moveTo>
                    <a:cubicBezTo>
                      <a:pt x="37463" y="247469"/>
                      <a:pt x="74084" y="224738"/>
                      <a:pt x="111968" y="204113"/>
                    </a:cubicBezTo>
                    <a:cubicBezTo>
                      <a:pt x="248771" y="129187"/>
                      <a:pt x="393150" y="74466"/>
                      <a:pt x="545528" y="40370"/>
                    </a:cubicBezTo>
                    <a:cubicBezTo>
                      <a:pt x="617507" y="23954"/>
                      <a:pt x="689907" y="10905"/>
                      <a:pt x="763570" y="6696"/>
                    </a:cubicBezTo>
                    <a:cubicBezTo>
                      <a:pt x="831340" y="2907"/>
                      <a:pt x="899531" y="-1302"/>
                      <a:pt x="967301" y="382"/>
                    </a:cubicBezTo>
                    <a:cubicBezTo>
                      <a:pt x="1030441" y="1645"/>
                      <a:pt x="1093160" y="9642"/>
                      <a:pt x="1155879" y="15956"/>
                    </a:cubicBezTo>
                    <a:cubicBezTo>
                      <a:pt x="1163035" y="16798"/>
                      <a:pt x="1171453" y="21849"/>
                      <a:pt x="1176504" y="27742"/>
                    </a:cubicBezTo>
                    <a:cubicBezTo>
                      <a:pt x="1231226" y="88356"/>
                      <a:pt x="1274581" y="156126"/>
                      <a:pt x="1296470" y="236104"/>
                    </a:cubicBezTo>
                    <a:cubicBezTo>
                      <a:pt x="1333091" y="368276"/>
                      <a:pt x="1286789" y="506763"/>
                      <a:pt x="1177346" y="588844"/>
                    </a:cubicBezTo>
                    <a:cubicBezTo>
                      <a:pt x="1158825" y="602735"/>
                      <a:pt x="1139462" y="620414"/>
                      <a:pt x="1113786" y="614521"/>
                    </a:cubicBezTo>
                    <a:cubicBezTo>
                      <a:pt x="1095265" y="610733"/>
                      <a:pt x="1075902" y="604419"/>
                      <a:pt x="1059906" y="594737"/>
                    </a:cubicBezTo>
                    <a:cubicBezTo>
                      <a:pt x="1010657" y="564851"/>
                      <a:pt x="962250" y="532860"/>
                      <a:pt x="913843" y="500870"/>
                    </a:cubicBezTo>
                    <a:cubicBezTo>
                      <a:pt x="818712" y="437730"/>
                      <a:pt x="720214" y="380904"/>
                      <a:pt x="612877" y="340495"/>
                    </a:cubicBezTo>
                    <a:cubicBezTo>
                      <a:pt x="524902" y="307241"/>
                      <a:pt x="434402" y="284511"/>
                      <a:pt x="340955" y="272304"/>
                    </a:cubicBezTo>
                    <a:cubicBezTo>
                      <a:pt x="253822" y="260938"/>
                      <a:pt x="166689" y="260097"/>
                      <a:pt x="79556" y="265148"/>
                    </a:cubicBezTo>
                    <a:cubicBezTo>
                      <a:pt x="53458" y="266832"/>
                      <a:pt x="27361" y="270199"/>
                      <a:pt x="1263" y="273146"/>
                    </a:cubicBezTo>
                    <a:cubicBezTo>
                      <a:pt x="1263" y="271883"/>
                      <a:pt x="421" y="270620"/>
                      <a:pt x="0" y="2693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g8e3d9efbf1_2_140"/>
              <p:cNvSpPr/>
              <p:nvPr/>
            </p:nvSpPr>
            <p:spPr>
              <a:xfrm>
                <a:off x="2629867" y="1203472"/>
                <a:ext cx="921841" cy="917631"/>
              </a:xfrm>
              <a:custGeom>
                <a:rect b="b" l="l" r="r" t="t"/>
                <a:pathLst>
                  <a:path extrusionOk="0" h="917631" w="921840">
                    <a:moveTo>
                      <a:pt x="255506" y="917631"/>
                    </a:moveTo>
                    <a:cubicBezTo>
                      <a:pt x="170477" y="838496"/>
                      <a:pt x="85870" y="759361"/>
                      <a:pt x="0" y="679384"/>
                    </a:cubicBezTo>
                    <a:cubicBezTo>
                      <a:pt x="8419" y="670544"/>
                      <a:pt x="16416" y="662547"/>
                      <a:pt x="23993" y="654549"/>
                    </a:cubicBezTo>
                    <a:cubicBezTo>
                      <a:pt x="69454" y="607405"/>
                      <a:pt x="111547" y="557314"/>
                      <a:pt x="143117" y="499646"/>
                    </a:cubicBezTo>
                    <a:cubicBezTo>
                      <a:pt x="199943" y="396518"/>
                      <a:pt x="203310" y="289180"/>
                      <a:pt x="163742" y="179738"/>
                    </a:cubicBezTo>
                    <a:cubicBezTo>
                      <a:pt x="143959" y="124596"/>
                      <a:pt x="116177" y="73242"/>
                      <a:pt x="84186" y="24414"/>
                    </a:cubicBezTo>
                    <a:cubicBezTo>
                      <a:pt x="79556" y="17258"/>
                      <a:pt x="74926" y="9681"/>
                      <a:pt x="68191" y="0"/>
                    </a:cubicBezTo>
                    <a:cubicBezTo>
                      <a:pt x="93447" y="5472"/>
                      <a:pt x="116177" y="9681"/>
                      <a:pt x="138487" y="15154"/>
                    </a:cubicBezTo>
                    <a:cubicBezTo>
                      <a:pt x="314436" y="57668"/>
                      <a:pt x="479441" y="126280"/>
                      <a:pt x="633502" y="221410"/>
                    </a:cubicBezTo>
                    <a:cubicBezTo>
                      <a:pt x="736631" y="285392"/>
                      <a:pt x="831340" y="359476"/>
                      <a:pt x="918473" y="443662"/>
                    </a:cubicBezTo>
                    <a:cubicBezTo>
                      <a:pt x="926892" y="452081"/>
                      <a:pt x="926471" y="455448"/>
                      <a:pt x="915527" y="460920"/>
                    </a:cubicBezTo>
                    <a:cubicBezTo>
                      <a:pt x="743786" y="540476"/>
                      <a:pt x="593093" y="652023"/>
                      <a:pt x="445346" y="768200"/>
                    </a:cubicBezTo>
                    <a:cubicBezTo>
                      <a:pt x="384732" y="816187"/>
                      <a:pt x="324117" y="864173"/>
                      <a:pt x="263924" y="912159"/>
                    </a:cubicBezTo>
                    <a:cubicBezTo>
                      <a:pt x="261399" y="913843"/>
                      <a:pt x="258873" y="915527"/>
                      <a:pt x="255506" y="9176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38" name="Google Shape;338;g8e3d9efbf1_2_140"/>
          <p:cNvSpPr/>
          <p:nvPr>
            <p:ph idx="2" type="pic"/>
          </p:nvPr>
        </p:nvSpPr>
        <p:spPr>
          <a:xfrm>
            <a:off x="0" y="1775439"/>
            <a:ext cx="3887755" cy="44259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9" name="Google Shape;339;g8e3d9efbf1_2_140"/>
          <p:cNvSpPr/>
          <p:nvPr>
            <p:ph idx="3" type="pic"/>
          </p:nvPr>
        </p:nvSpPr>
        <p:spPr>
          <a:xfrm>
            <a:off x="8304245" y="1775439"/>
            <a:ext cx="3887755" cy="44259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5"/>
          <p:cNvSpPr/>
          <p:nvPr/>
        </p:nvSpPr>
        <p:spPr>
          <a:xfrm>
            <a:off x="-1" y="281043"/>
            <a:ext cx="11966714" cy="962589"/>
          </a:xfrm>
          <a:custGeom>
            <a:rect b="b" l="l" r="r" t="t"/>
            <a:pathLst>
              <a:path extrusionOk="0" h="962589" w="11847542">
                <a:moveTo>
                  <a:pt x="0" y="0"/>
                </a:moveTo>
                <a:lnTo>
                  <a:pt x="11847542" y="0"/>
                </a:lnTo>
                <a:lnTo>
                  <a:pt x="11589026" y="962589"/>
                </a:lnTo>
                <a:lnTo>
                  <a:pt x="0" y="9625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5"/>
          <p:cNvSpPr/>
          <p:nvPr/>
        </p:nvSpPr>
        <p:spPr>
          <a:xfrm>
            <a:off x="0" y="191592"/>
            <a:ext cx="11857382" cy="962589"/>
          </a:xfrm>
          <a:custGeom>
            <a:rect b="b" l="l" r="r" t="t"/>
            <a:pathLst>
              <a:path extrusionOk="0" h="962589" w="11857382">
                <a:moveTo>
                  <a:pt x="0" y="0"/>
                </a:moveTo>
                <a:lnTo>
                  <a:pt x="11857382" y="0"/>
                </a:lnTo>
                <a:lnTo>
                  <a:pt x="11589026" y="962589"/>
                </a:lnTo>
                <a:lnTo>
                  <a:pt x="0" y="9625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55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4" name="Google Shape;14;p55"/>
          <p:cNvGrpSpPr/>
          <p:nvPr/>
        </p:nvGrpSpPr>
        <p:grpSpPr>
          <a:xfrm>
            <a:off x="11075358" y="5619482"/>
            <a:ext cx="821368" cy="1018351"/>
            <a:chOff x="9197688" y="3057157"/>
            <a:chExt cx="1437181" cy="1781851"/>
          </a:xfrm>
        </p:grpSpPr>
        <p:grpSp>
          <p:nvGrpSpPr>
            <p:cNvPr id="15" name="Google Shape;15;p55"/>
            <p:cNvGrpSpPr/>
            <p:nvPr/>
          </p:nvGrpSpPr>
          <p:grpSpPr>
            <a:xfrm rot="-1362110">
              <a:off x="9435162" y="3205665"/>
              <a:ext cx="962233" cy="959605"/>
              <a:chOff x="688950" y="1173205"/>
              <a:chExt cx="3371147" cy="3361942"/>
            </a:xfrm>
          </p:grpSpPr>
          <p:sp>
            <p:nvSpPr>
              <p:cNvPr id="16" name="Google Shape;16;p55"/>
              <p:cNvSpPr/>
              <p:nvPr/>
            </p:nvSpPr>
            <p:spPr>
              <a:xfrm>
                <a:off x="1132191" y="2241069"/>
                <a:ext cx="1982589" cy="2294078"/>
              </a:xfrm>
              <a:custGeom>
                <a:rect b="b" l="l" r="r" t="t"/>
                <a:pathLst>
                  <a:path extrusionOk="0" h="2294078" w="1982588">
                    <a:moveTo>
                      <a:pt x="1061590" y="2294078"/>
                    </a:moveTo>
                    <a:cubicBezTo>
                      <a:pt x="1038860" y="2290711"/>
                      <a:pt x="1016129" y="2286922"/>
                      <a:pt x="993399" y="2283555"/>
                    </a:cubicBezTo>
                    <a:cubicBezTo>
                      <a:pt x="794719" y="2254090"/>
                      <a:pt x="607826" y="2190950"/>
                      <a:pt x="431876" y="2094135"/>
                    </a:cubicBezTo>
                    <a:cubicBezTo>
                      <a:pt x="307280" y="2025524"/>
                      <a:pt x="192366" y="1942600"/>
                      <a:pt x="89238" y="1844944"/>
                    </a:cubicBezTo>
                    <a:cubicBezTo>
                      <a:pt x="59351" y="1816742"/>
                      <a:pt x="30307" y="1787276"/>
                      <a:pt x="0" y="1757811"/>
                    </a:cubicBezTo>
                    <a:cubicBezTo>
                      <a:pt x="23572" y="1730029"/>
                      <a:pt x="45040" y="1703511"/>
                      <a:pt x="67349" y="1677834"/>
                    </a:cubicBezTo>
                    <a:cubicBezTo>
                      <a:pt x="186473" y="1539347"/>
                      <a:pt x="304334" y="1399598"/>
                      <a:pt x="424720" y="1262795"/>
                    </a:cubicBezTo>
                    <a:cubicBezTo>
                      <a:pt x="639395" y="1018655"/>
                      <a:pt x="862910" y="782933"/>
                      <a:pt x="1099053" y="559418"/>
                    </a:cubicBezTo>
                    <a:cubicBezTo>
                      <a:pt x="1307835" y="362001"/>
                      <a:pt x="1525457" y="175108"/>
                      <a:pt x="1757390" y="5472"/>
                    </a:cubicBezTo>
                    <a:cubicBezTo>
                      <a:pt x="1759495" y="3788"/>
                      <a:pt x="1761600" y="2526"/>
                      <a:pt x="1764967" y="0"/>
                    </a:cubicBezTo>
                    <a:cubicBezTo>
                      <a:pt x="1838630" y="90921"/>
                      <a:pt x="1912714" y="181842"/>
                      <a:pt x="1985535" y="271501"/>
                    </a:cubicBezTo>
                    <a:cubicBezTo>
                      <a:pt x="1959017" y="296336"/>
                      <a:pt x="1931656" y="319066"/>
                      <a:pt x="1907242" y="344743"/>
                    </a:cubicBezTo>
                    <a:cubicBezTo>
                      <a:pt x="1836105" y="419669"/>
                      <a:pt x="1786855" y="508065"/>
                      <a:pt x="1746446" y="602353"/>
                    </a:cubicBezTo>
                    <a:cubicBezTo>
                      <a:pt x="1699723" y="711375"/>
                      <a:pt x="1666048" y="824605"/>
                      <a:pt x="1639109" y="939520"/>
                    </a:cubicBezTo>
                    <a:cubicBezTo>
                      <a:pt x="1615957" y="1036755"/>
                      <a:pt x="1596594" y="1135253"/>
                      <a:pt x="1575548" y="1232909"/>
                    </a:cubicBezTo>
                    <a:cubicBezTo>
                      <a:pt x="1545662" y="1371817"/>
                      <a:pt x="1517459" y="1511145"/>
                      <a:pt x="1485468" y="1649211"/>
                    </a:cubicBezTo>
                    <a:cubicBezTo>
                      <a:pt x="1458950" y="1764125"/>
                      <a:pt x="1422749" y="1876093"/>
                      <a:pt x="1372238" y="1983010"/>
                    </a:cubicBezTo>
                    <a:cubicBezTo>
                      <a:pt x="1332670" y="2066354"/>
                      <a:pt x="1283421" y="2143385"/>
                      <a:pt x="1214809" y="2206524"/>
                    </a:cubicBezTo>
                    <a:cubicBezTo>
                      <a:pt x="1179451" y="2238936"/>
                      <a:pt x="1139883" y="2265876"/>
                      <a:pt x="1096527" y="2286501"/>
                    </a:cubicBezTo>
                    <a:cubicBezTo>
                      <a:pt x="1091055" y="2289027"/>
                      <a:pt x="1086004" y="2291973"/>
                      <a:pt x="1080532" y="2294920"/>
                    </a:cubicBezTo>
                    <a:cubicBezTo>
                      <a:pt x="1074218" y="2294078"/>
                      <a:pt x="1067904" y="2294078"/>
                      <a:pt x="1061590" y="22940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55"/>
              <p:cNvSpPr/>
              <p:nvPr/>
            </p:nvSpPr>
            <p:spPr>
              <a:xfrm>
                <a:off x="688950" y="1934631"/>
                <a:ext cx="2125706" cy="2012054"/>
              </a:xfrm>
              <a:custGeom>
                <a:rect b="b" l="l" r="r" t="t"/>
                <a:pathLst>
                  <a:path extrusionOk="0" h="2012053" w="2125705">
                    <a:moveTo>
                      <a:pt x="0" y="858280"/>
                    </a:moveTo>
                    <a:cubicBezTo>
                      <a:pt x="842" y="855754"/>
                      <a:pt x="2526" y="853229"/>
                      <a:pt x="2105" y="850703"/>
                    </a:cubicBezTo>
                    <a:cubicBezTo>
                      <a:pt x="-1263" y="826289"/>
                      <a:pt x="10944" y="806926"/>
                      <a:pt x="22309" y="787142"/>
                    </a:cubicBezTo>
                    <a:cubicBezTo>
                      <a:pt x="84607" y="680226"/>
                      <a:pt x="173424" y="601091"/>
                      <a:pt x="279499" y="540055"/>
                    </a:cubicBezTo>
                    <a:cubicBezTo>
                      <a:pt x="376734" y="483651"/>
                      <a:pt x="481546" y="445346"/>
                      <a:pt x="588884" y="413355"/>
                    </a:cubicBezTo>
                    <a:cubicBezTo>
                      <a:pt x="698326" y="380943"/>
                      <a:pt x="809452" y="357371"/>
                      <a:pt x="920999" y="333799"/>
                    </a:cubicBezTo>
                    <a:cubicBezTo>
                      <a:pt x="1076323" y="300966"/>
                      <a:pt x="1232067" y="269396"/>
                      <a:pt x="1386970" y="233196"/>
                    </a:cubicBezTo>
                    <a:cubicBezTo>
                      <a:pt x="1506936" y="205415"/>
                      <a:pt x="1623534" y="165005"/>
                      <a:pt x="1732976" y="107338"/>
                    </a:cubicBezTo>
                    <a:cubicBezTo>
                      <a:pt x="1787697" y="78714"/>
                      <a:pt x="1838630" y="44619"/>
                      <a:pt x="1884933" y="3788"/>
                    </a:cubicBezTo>
                    <a:cubicBezTo>
                      <a:pt x="1886616" y="2526"/>
                      <a:pt x="1888300" y="1263"/>
                      <a:pt x="1889563" y="0"/>
                    </a:cubicBezTo>
                    <a:cubicBezTo>
                      <a:pt x="1969119" y="79977"/>
                      <a:pt x="2047833" y="159112"/>
                      <a:pt x="2128231" y="239931"/>
                    </a:cubicBezTo>
                    <a:cubicBezTo>
                      <a:pt x="1493466" y="772410"/>
                      <a:pt x="916369" y="1361714"/>
                      <a:pt x="399464" y="2014158"/>
                    </a:cubicBezTo>
                    <a:cubicBezTo>
                      <a:pt x="367473" y="1972486"/>
                      <a:pt x="337166" y="1935023"/>
                      <a:pt x="309385" y="1895456"/>
                    </a:cubicBezTo>
                    <a:cubicBezTo>
                      <a:pt x="210045" y="1754865"/>
                      <a:pt x="133435" y="1602487"/>
                      <a:pt x="80819" y="1438745"/>
                    </a:cubicBezTo>
                    <a:cubicBezTo>
                      <a:pt x="49670" y="1342351"/>
                      <a:pt x="27361" y="1243853"/>
                      <a:pt x="14733" y="1143251"/>
                    </a:cubicBezTo>
                    <a:cubicBezTo>
                      <a:pt x="8840" y="1095264"/>
                      <a:pt x="6314" y="1047278"/>
                      <a:pt x="2526" y="998871"/>
                    </a:cubicBezTo>
                    <a:cubicBezTo>
                      <a:pt x="2105" y="994241"/>
                      <a:pt x="1263" y="989611"/>
                      <a:pt x="421" y="984559"/>
                    </a:cubicBezTo>
                    <a:cubicBezTo>
                      <a:pt x="0" y="942887"/>
                      <a:pt x="0" y="900373"/>
                      <a:pt x="0" y="8582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55"/>
              <p:cNvSpPr/>
              <p:nvPr/>
            </p:nvSpPr>
            <p:spPr>
              <a:xfrm>
                <a:off x="2341949" y="2603904"/>
                <a:ext cx="1309098" cy="1927867"/>
              </a:xfrm>
              <a:custGeom>
                <a:rect b="b" l="l" r="r" t="t"/>
                <a:pathLst>
                  <a:path extrusionOk="0" h="1927867" w="1309097">
                    <a:moveTo>
                      <a:pt x="0" y="1928717"/>
                    </a:moveTo>
                    <a:cubicBezTo>
                      <a:pt x="23151" y="1907250"/>
                      <a:pt x="46723" y="1887045"/>
                      <a:pt x="68191" y="1864736"/>
                    </a:cubicBezTo>
                    <a:cubicBezTo>
                      <a:pt x="131752" y="1798649"/>
                      <a:pt x="177212" y="1721198"/>
                      <a:pt x="215938" y="1639116"/>
                    </a:cubicBezTo>
                    <a:cubicBezTo>
                      <a:pt x="269396" y="1525886"/>
                      <a:pt x="308543" y="1407183"/>
                      <a:pt x="339271" y="1286376"/>
                    </a:cubicBezTo>
                    <a:cubicBezTo>
                      <a:pt x="369999" y="1164726"/>
                      <a:pt x="396939" y="1041814"/>
                      <a:pt x="424299" y="919323"/>
                    </a:cubicBezTo>
                    <a:cubicBezTo>
                      <a:pt x="456711" y="774102"/>
                      <a:pt x="486597" y="628038"/>
                      <a:pt x="519851" y="483238"/>
                    </a:cubicBezTo>
                    <a:cubicBezTo>
                      <a:pt x="543002" y="382635"/>
                      <a:pt x="572888" y="283295"/>
                      <a:pt x="617086" y="189427"/>
                    </a:cubicBezTo>
                    <a:cubicBezTo>
                      <a:pt x="644447" y="131339"/>
                      <a:pt x="676858" y="76618"/>
                      <a:pt x="729054" y="37050"/>
                    </a:cubicBezTo>
                    <a:cubicBezTo>
                      <a:pt x="745891" y="24422"/>
                      <a:pt x="765254" y="13478"/>
                      <a:pt x="785038" y="5901"/>
                    </a:cubicBezTo>
                    <a:cubicBezTo>
                      <a:pt x="814082" y="-5464"/>
                      <a:pt x="841864" y="-413"/>
                      <a:pt x="865436" y="21055"/>
                    </a:cubicBezTo>
                    <a:cubicBezTo>
                      <a:pt x="914685" y="64832"/>
                      <a:pt x="954673" y="116606"/>
                      <a:pt x="990873" y="171327"/>
                    </a:cubicBezTo>
                    <a:cubicBezTo>
                      <a:pt x="1128518" y="380109"/>
                      <a:pt x="1224912" y="606992"/>
                      <a:pt x="1279633" y="851132"/>
                    </a:cubicBezTo>
                    <a:cubicBezTo>
                      <a:pt x="1301100" y="946684"/>
                      <a:pt x="1312886" y="1043919"/>
                      <a:pt x="1309519" y="1141996"/>
                    </a:cubicBezTo>
                    <a:cubicBezTo>
                      <a:pt x="1306151" y="1237547"/>
                      <a:pt x="1289735" y="1330152"/>
                      <a:pt x="1243432" y="1415602"/>
                    </a:cubicBezTo>
                    <a:cubicBezTo>
                      <a:pt x="1240065" y="1421495"/>
                      <a:pt x="1235856" y="1427388"/>
                      <a:pt x="1230804" y="1432439"/>
                    </a:cubicBezTo>
                    <a:cubicBezTo>
                      <a:pt x="1090634" y="1573451"/>
                      <a:pt x="930259" y="1686682"/>
                      <a:pt x="750101" y="1771289"/>
                    </a:cubicBezTo>
                    <a:cubicBezTo>
                      <a:pt x="607825" y="1838217"/>
                      <a:pt x="458816" y="1884099"/>
                      <a:pt x="303492" y="1908934"/>
                    </a:cubicBezTo>
                    <a:cubicBezTo>
                      <a:pt x="205836" y="1924508"/>
                      <a:pt x="107338" y="1931664"/>
                      <a:pt x="8419" y="1929980"/>
                    </a:cubicBezTo>
                    <a:cubicBezTo>
                      <a:pt x="5472" y="1929138"/>
                      <a:pt x="2525" y="1928717"/>
                      <a:pt x="0" y="19287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55"/>
              <p:cNvSpPr/>
              <p:nvPr/>
            </p:nvSpPr>
            <p:spPr>
              <a:xfrm>
                <a:off x="698631" y="1470056"/>
                <a:ext cx="1780541" cy="1195446"/>
              </a:xfrm>
              <a:custGeom>
                <a:rect b="b" l="l" r="r" t="t"/>
                <a:pathLst>
                  <a:path extrusionOk="0" h="1195446" w="1780541">
                    <a:moveTo>
                      <a:pt x="0" y="1198680"/>
                    </a:moveTo>
                    <a:cubicBezTo>
                      <a:pt x="5893" y="1161217"/>
                      <a:pt x="10523" y="1123334"/>
                      <a:pt x="17258" y="1085871"/>
                    </a:cubicBezTo>
                    <a:cubicBezTo>
                      <a:pt x="44619" y="935177"/>
                      <a:pt x="91342" y="790377"/>
                      <a:pt x="158691" y="652732"/>
                    </a:cubicBezTo>
                    <a:cubicBezTo>
                      <a:pt x="280762" y="402698"/>
                      <a:pt x="454185" y="195179"/>
                      <a:pt x="678121" y="30174"/>
                    </a:cubicBezTo>
                    <a:cubicBezTo>
                      <a:pt x="691591" y="20071"/>
                      <a:pt x="711375" y="17125"/>
                      <a:pt x="728633" y="13757"/>
                    </a:cubicBezTo>
                    <a:cubicBezTo>
                      <a:pt x="794719" y="709"/>
                      <a:pt x="861647" y="-2659"/>
                      <a:pt x="928997" y="1971"/>
                    </a:cubicBezTo>
                    <a:cubicBezTo>
                      <a:pt x="1159667" y="18388"/>
                      <a:pt x="1372659" y="91630"/>
                      <a:pt x="1573864" y="201493"/>
                    </a:cubicBezTo>
                    <a:cubicBezTo>
                      <a:pt x="1634899" y="234747"/>
                      <a:pt x="1692988" y="272631"/>
                      <a:pt x="1741395" y="323563"/>
                    </a:cubicBezTo>
                    <a:cubicBezTo>
                      <a:pt x="1754865" y="337875"/>
                      <a:pt x="1766651" y="353870"/>
                      <a:pt x="1776332" y="371129"/>
                    </a:cubicBezTo>
                    <a:cubicBezTo>
                      <a:pt x="1780962" y="379126"/>
                      <a:pt x="1782225" y="391754"/>
                      <a:pt x="1780121" y="401015"/>
                    </a:cubicBezTo>
                    <a:cubicBezTo>
                      <a:pt x="1771281" y="445634"/>
                      <a:pt x="1740553" y="473836"/>
                      <a:pt x="1704774" y="497829"/>
                    </a:cubicBezTo>
                    <a:cubicBezTo>
                      <a:pt x="1654262" y="531925"/>
                      <a:pt x="1597436" y="552550"/>
                      <a:pt x="1539769" y="571492"/>
                    </a:cubicBezTo>
                    <a:cubicBezTo>
                      <a:pt x="1441691" y="603483"/>
                      <a:pt x="1341510" y="625792"/>
                      <a:pt x="1240907" y="647681"/>
                    </a:cubicBezTo>
                    <a:cubicBezTo>
                      <a:pt x="1063695" y="686406"/>
                      <a:pt x="886482" y="723448"/>
                      <a:pt x="710112" y="764279"/>
                    </a:cubicBezTo>
                    <a:cubicBezTo>
                      <a:pt x="588463" y="792481"/>
                      <a:pt x="469339" y="829944"/>
                      <a:pt x="354425" y="879614"/>
                    </a:cubicBezTo>
                    <a:cubicBezTo>
                      <a:pt x="265608" y="918340"/>
                      <a:pt x="181001" y="964642"/>
                      <a:pt x="110284" y="1031991"/>
                    </a:cubicBezTo>
                    <a:cubicBezTo>
                      <a:pt x="63140" y="1077873"/>
                      <a:pt x="26098" y="1130489"/>
                      <a:pt x="5893" y="1193629"/>
                    </a:cubicBezTo>
                    <a:cubicBezTo>
                      <a:pt x="5051" y="1195734"/>
                      <a:pt x="4209" y="1197418"/>
                      <a:pt x="3367" y="1199522"/>
                    </a:cubicBezTo>
                    <a:cubicBezTo>
                      <a:pt x="2105" y="1199101"/>
                      <a:pt x="1263" y="1199101"/>
                      <a:pt x="0" y="1198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55"/>
              <p:cNvSpPr/>
              <p:nvPr/>
            </p:nvSpPr>
            <p:spPr>
              <a:xfrm>
                <a:off x="3256117" y="2400093"/>
                <a:ext cx="803980" cy="1544820"/>
              </a:xfrm>
              <a:custGeom>
                <a:rect b="b" l="l" r="r" t="t"/>
                <a:pathLst>
                  <a:path extrusionOk="0" h="1544819" w="803979">
                    <a:moveTo>
                      <a:pt x="406716" y="1546170"/>
                    </a:moveTo>
                    <a:cubicBezTo>
                      <a:pt x="415555" y="1507865"/>
                      <a:pt x="426079" y="1470824"/>
                      <a:pt x="432393" y="1432940"/>
                    </a:cubicBezTo>
                    <a:cubicBezTo>
                      <a:pt x="439548" y="1389584"/>
                      <a:pt x="445862" y="1345386"/>
                      <a:pt x="447967" y="1301188"/>
                    </a:cubicBezTo>
                    <a:cubicBezTo>
                      <a:pt x="450072" y="1253202"/>
                      <a:pt x="449230" y="1204795"/>
                      <a:pt x="446284" y="1156809"/>
                    </a:cubicBezTo>
                    <a:cubicBezTo>
                      <a:pt x="439970" y="1063782"/>
                      <a:pt x="419344" y="973282"/>
                      <a:pt x="391562" y="884466"/>
                    </a:cubicBezTo>
                    <a:cubicBezTo>
                      <a:pt x="340209" y="721986"/>
                      <a:pt x="262757" y="572134"/>
                      <a:pt x="173520" y="427755"/>
                    </a:cubicBezTo>
                    <a:cubicBezTo>
                      <a:pt x="125533" y="350303"/>
                      <a:pt x="76284" y="273273"/>
                      <a:pt x="28719" y="195400"/>
                    </a:cubicBezTo>
                    <a:cubicBezTo>
                      <a:pt x="17775" y="177300"/>
                      <a:pt x="10198" y="156675"/>
                      <a:pt x="2200" y="136891"/>
                    </a:cubicBezTo>
                    <a:cubicBezTo>
                      <a:pt x="-2430" y="125105"/>
                      <a:pt x="517" y="114581"/>
                      <a:pt x="8514" y="104058"/>
                    </a:cubicBezTo>
                    <a:cubicBezTo>
                      <a:pt x="43873" y="58177"/>
                      <a:pt x="92280" y="32921"/>
                      <a:pt x="146159" y="17346"/>
                    </a:cubicBezTo>
                    <a:cubicBezTo>
                      <a:pt x="214350" y="-2438"/>
                      <a:pt x="283804" y="-3700"/>
                      <a:pt x="353679" y="5560"/>
                    </a:cubicBezTo>
                    <a:cubicBezTo>
                      <a:pt x="457228" y="19030"/>
                      <a:pt x="551095" y="56072"/>
                      <a:pt x="634861" y="118370"/>
                    </a:cubicBezTo>
                    <a:cubicBezTo>
                      <a:pt x="705157" y="170144"/>
                      <a:pt x="759036" y="235810"/>
                      <a:pt x="796499" y="314524"/>
                    </a:cubicBezTo>
                    <a:cubicBezTo>
                      <a:pt x="801550" y="324626"/>
                      <a:pt x="802392" y="337254"/>
                      <a:pt x="803234" y="349040"/>
                    </a:cubicBezTo>
                    <a:cubicBezTo>
                      <a:pt x="808285" y="426071"/>
                      <a:pt x="807864" y="503522"/>
                      <a:pt x="802392" y="580553"/>
                    </a:cubicBezTo>
                    <a:cubicBezTo>
                      <a:pt x="794394" y="689153"/>
                      <a:pt x="776294" y="796070"/>
                      <a:pt x="748091" y="901303"/>
                    </a:cubicBezTo>
                    <a:cubicBezTo>
                      <a:pt x="710629" y="1039368"/>
                      <a:pt x="655908" y="1170699"/>
                      <a:pt x="584770" y="1294453"/>
                    </a:cubicBezTo>
                    <a:cubicBezTo>
                      <a:pt x="532575" y="1383270"/>
                      <a:pt x="473644" y="1467035"/>
                      <a:pt x="406716" y="15461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55"/>
              <p:cNvSpPr/>
              <p:nvPr/>
            </p:nvSpPr>
            <p:spPr>
              <a:xfrm>
                <a:off x="2948933" y="1703539"/>
                <a:ext cx="1098632" cy="938678"/>
              </a:xfrm>
              <a:custGeom>
                <a:rect b="b" l="l" r="r" t="t"/>
                <a:pathLst>
                  <a:path extrusionOk="0" h="938677" w="1098631">
                    <a:moveTo>
                      <a:pt x="655812" y="0"/>
                    </a:moveTo>
                    <a:cubicBezTo>
                      <a:pt x="902057" y="266029"/>
                      <a:pt x="1050646" y="577518"/>
                      <a:pt x="1100316" y="939941"/>
                    </a:cubicBezTo>
                    <a:cubicBezTo>
                      <a:pt x="1088950" y="922261"/>
                      <a:pt x="1079269" y="907950"/>
                      <a:pt x="1069588" y="893217"/>
                    </a:cubicBezTo>
                    <a:cubicBezTo>
                      <a:pt x="1019918" y="820396"/>
                      <a:pt x="961408" y="755993"/>
                      <a:pt x="886061" y="708849"/>
                    </a:cubicBezTo>
                    <a:cubicBezTo>
                      <a:pt x="825868" y="670965"/>
                      <a:pt x="760203" y="648656"/>
                      <a:pt x="689065" y="641079"/>
                    </a:cubicBezTo>
                    <a:cubicBezTo>
                      <a:pt x="574993" y="629293"/>
                      <a:pt x="466813" y="654128"/>
                      <a:pt x="361580" y="695379"/>
                    </a:cubicBezTo>
                    <a:cubicBezTo>
                      <a:pt x="318224" y="712217"/>
                      <a:pt x="276131" y="733684"/>
                      <a:pt x="233196" y="752626"/>
                    </a:cubicBezTo>
                    <a:cubicBezTo>
                      <a:pt x="229408" y="754310"/>
                      <a:pt x="225619" y="756414"/>
                      <a:pt x="220568" y="758940"/>
                    </a:cubicBezTo>
                    <a:cubicBezTo>
                      <a:pt x="146905" y="666335"/>
                      <a:pt x="73242" y="574151"/>
                      <a:pt x="0" y="481967"/>
                    </a:cubicBezTo>
                    <a:cubicBezTo>
                      <a:pt x="49249" y="420090"/>
                      <a:pt x="539214" y="59772"/>
                      <a:pt x="655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55"/>
              <p:cNvSpPr/>
              <p:nvPr/>
            </p:nvSpPr>
            <p:spPr>
              <a:xfrm>
                <a:off x="1457151" y="1173205"/>
                <a:ext cx="1304889" cy="614560"/>
              </a:xfrm>
              <a:custGeom>
                <a:rect b="b" l="l" r="r" t="t"/>
                <a:pathLst>
                  <a:path extrusionOk="0" h="614560" w="1304888">
                    <a:moveTo>
                      <a:pt x="0" y="269357"/>
                    </a:moveTo>
                    <a:cubicBezTo>
                      <a:pt x="37463" y="247469"/>
                      <a:pt x="74084" y="224738"/>
                      <a:pt x="111968" y="204113"/>
                    </a:cubicBezTo>
                    <a:cubicBezTo>
                      <a:pt x="248771" y="129187"/>
                      <a:pt x="393150" y="74466"/>
                      <a:pt x="545528" y="40370"/>
                    </a:cubicBezTo>
                    <a:cubicBezTo>
                      <a:pt x="617507" y="23954"/>
                      <a:pt x="689907" y="10905"/>
                      <a:pt x="763570" y="6696"/>
                    </a:cubicBezTo>
                    <a:cubicBezTo>
                      <a:pt x="831340" y="2907"/>
                      <a:pt x="899531" y="-1302"/>
                      <a:pt x="967301" y="382"/>
                    </a:cubicBezTo>
                    <a:cubicBezTo>
                      <a:pt x="1030441" y="1645"/>
                      <a:pt x="1093160" y="9642"/>
                      <a:pt x="1155879" y="15956"/>
                    </a:cubicBezTo>
                    <a:cubicBezTo>
                      <a:pt x="1163035" y="16798"/>
                      <a:pt x="1171453" y="21849"/>
                      <a:pt x="1176504" y="27742"/>
                    </a:cubicBezTo>
                    <a:cubicBezTo>
                      <a:pt x="1231226" y="88356"/>
                      <a:pt x="1274581" y="156126"/>
                      <a:pt x="1296470" y="236104"/>
                    </a:cubicBezTo>
                    <a:cubicBezTo>
                      <a:pt x="1333091" y="368276"/>
                      <a:pt x="1286789" y="506763"/>
                      <a:pt x="1177346" y="588844"/>
                    </a:cubicBezTo>
                    <a:cubicBezTo>
                      <a:pt x="1158825" y="602735"/>
                      <a:pt x="1139462" y="620414"/>
                      <a:pt x="1113786" y="614521"/>
                    </a:cubicBezTo>
                    <a:cubicBezTo>
                      <a:pt x="1095265" y="610733"/>
                      <a:pt x="1075902" y="604419"/>
                      <a:pt x="1059906" y="594737"/>
                    </a:cubicBezTo>
                    <a:cubicBezTo>
                      <a:pt x="1010657" y="564851"/>
                      <a:pt x="962250" y="532860"/>
                      <a:pt x="913843" y="500870"/>
                    </a:cubicBezTo>
                    <a:cubicBezTo>
                      <a:pt x="818712" y="437730"/>
                      <a:pt x="720214" y="380904"/>
                      <a:pt x="612877" y="340495"/>
                    </a:cubicBezTo>
                    <a:cubicBezTo>
                      <a:pt x="524902" y="307241"/>
                      <a:pt x="434402" y="284511"/>
                      <a:pt x="340955" y="272304"/>
                    </a:cubicBezTo>
                    <a:cubicBezTo>
                      <a:pt x="253822" y="260938"/>
                      <a:pt x="166689" y="260097"/>
                      <a:pt x="79556" y="265148"/>
                    </a:cubicBezTo>
                    <a:cubicBezTo>
                      <a:pt x="53458" y="266832"/>
                      <a:pt x="27361" y="270199"/>
                      <a:pt x="1263" y="273146"/>
                    </a:cubicBezTo>
                    <a:cubicBezTo>
                      <a:pt x="1263" y="271883"/>
                      <a:pt x="421" y="270620"/>
                      <a:pt x="0" y="2693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55"/>
              <p:cNvSpPr/>
              <p:nvPr/>
            </p:nvSpPr>
            <p:spPr>
              <a:xfrm>
                <a:off x="2629867" y="1203472"/>
                <a:ext cx="921841" cy="917631"/>
              </a:xfrm>
              <a:custGeom>
                <a:rect b="b" l="l" r="r" t="t"/>
                <a:pathLst>
                  <a:path extrusionOk="0" h="917631" w="921840">
                    <a:moveTo>
                      <a:pt x="255506" y="917631"/>
                    </a:moveTo>
                    <a:cubicBezTo>
                      <a:pt x="170477" y="838496"/>
                      <a:pt x="85870" y="759361"/>
                      <a:pt x="0" y="679384"/>
                    </a:cubicBezTo>
                    <a:cubicBezTo>
                      <a:pt x="8419" y="670544"/>
                      <a:pt x="16416" y="662547"/>
                      <a:pt x="23993" y="654549"/>
                    </a:cubicBezTo>
                    <a:cubicBezTo>
                      <a:pt x="69454" y="607405"/>
                      <a:pt x="111547" y="557314"/>
                      <a:pt x="143117" y="499646"/>
                    </a:cubicBezTo>
                    <a:cubicBezTo>
                      <a:pt x="199943" y="396518"/>
                      <a:pt x="203310" y="289180"/>
                      <a:pt x="163742" y="179738"/>
                    </a:cubicBezTo>
                    <a:cubicBezTo>
                      <a:pt x="143959" y="124596"/>
                      <a:pt x="116177" y="73242"/>
                      <a:pt x="84186" y="24414"/>
                    </a:cubicBezTo>
                    <a:cubicBezTo>
                      <a:pt x="79556" y="17258"/>
                      <a:pt x="74926" y="9681"/>
                      <a:pt x="68191" y="0"/>
                    </a:cubicBezTo>
                    <a:cubicBezTo>
                      <a:pt x="93447" y="5472"/>
                      <a:pt x="116177" y="9681"/>
                      <a:pt x="138487" y="15154"/>
                    </a:cubicBezTo>
                    <a:cubicBezTo>
                      <a:pt x="314436" y="57668"/>
                      <a:pt x="479441" y="126280"/>
                      <a:pt x="633502" y="221410"/>
                    </a:cubicBezTo>
                    <a:cubicBezTo>
                      <a:pt x="736631" y="285392"/>
                      <a:pt x="831340" y="359476"/>
                      <a:pt x="918473" y="443662"/>
                    </a:cubicBezTo>
                    <a:cubicBezTo>
                      <a:pt x="926892" y="452081"/>
                      <a:pt x="926471" y="455448"/>
                      <a:pt x="915527" y="460920"/>
                    </a:cubicBezTo>
                    <a:cubicBezTo>
                      <a:pt x="743786" y="540476"/>
                      <a:pt x="593093" y="652023"/>
                      <a:pt x="445346" y="768200"/>
                    </a:cubicBezTo>
                    <a:cubicBezTo>
                      <a:pt x="384732" y="816187"/>
                      <a:pt x="324117" y="864173"/>
                      <a:pt x="263924" y="912159"/>
                    </a:cubicBezTo>
                    <a:cubicBezTo>
                      <a:pt x="261399" y="913843"/>
                      <a:pt x="258873" y="915527"/>
                      <a:pt x="255506" y="9176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" name="Google Shape;24;p55"/>
            <p:cNvSpPr/>
            <p:nvPr/>
          </p:nvSpPr>
          <p:spPr>
            <a:xfrm>
              <a:off x="9197688" y="3800843"/>
              <a:ext cx="1437181" cy="1038165"/>
            </a:xfrm>
            <a:custGeom>
              <a:rect b="b" l="l" r="r" t="t"/>
              <a:pathLst>
                <a:path extrusionOk="0" h="3245348" w="4492692">
                  <a:moveTo>
                    <a:pt x="4492692" y="326228"/>
                  </a:moveTo>
                  <a:cubicBezTo>
                    <a:pt x="4474067" y="326793"/>
                    <a:pt x="4455441" y="327357"/>
                    <a:pt x="4436816" y="327357"/>
                  </a:cubicBezTo>
                  <a:cubicBezTo>
                    <a:pt x="4358363" y="327357"/>
                    <a:pt x="4279910" y="327921"/>
                    <a:pt x="4201458" y="326793"/>
                  </a:cubicBezTo>
                  <a:cubicBezTo>
                    <a:pt x="4186783" y="326793"/>
                    <a:pt x="4176623" y="331308"/>
                    <a:pt x="4166464" y="342032"/>
                  </a:cubicBezTo>
                  <a:cubicBezTo>
                    <a:pt x="4016896" y="498937"/>
                    <a:pt x="3885953" y="669389"/>
                    <a:pt x="3771942" y="853386"/>
                  </a:cubicBezTo>
                  <a:cubicBezTo>
                    <a:pt x="3602056" y="1127124"/>
                    <a:pt x="3476192" y="1418923"/>
                    <a:pt x="3399997" y="1731605"/>
                  </a:cubicBezTo>
                  <a:cubicBezTo>
                    <a:pt x="3372905" y="1842229"/>
                    <a:pt x="3352587" y="1955111"/>
                    <a:pt x="3335655" y="2067993"/>
                  </a:cubicBezTo>
                  <a:cubicBezTo>
                    <a:pt x="3312514" y="2225463"/>
                    <a:pt x="3304612" y="2384626"/>
                    <a:pt x="3310256" y="2543789"/>
                  </a:cubicBezTo>
                  <a:cubicBezTo>
                    <a:pt x="3314207" y="2647640"/>
                    <a:pt x="3323238" y="2751492"/>
                    <a:pt x="3333961" y="2854778"/>
                  </a:cubicBezTo>
                  <a:cubicBezTo>
                    <a:pt x="3341863" y="2932667"/>
                    <a:pt x="3355973" y="3009426"/>
                    <a:pt x="3366133" y="3086750"/>
                  </a:cubicBezTo>
                  <a:cubicBezTo>
                    <a:pt x="3371777" y="3131338"/>
                    <a:pt x="3342992" y="3163510"/>
                    <a:pt x="3298404" y="3158995"/>
                  </a:cubicBezTo>
                  <a:cubicBezTo>
                    <a:pt x="3263410" y="3155044"/>
                    <a:pt x="3227853" y="3148271"/>
                    <a:pt x="3195117" y="3136418"/>
                  </a:cubicBezTo>
                  <a:cubicBezTo>
                    <a:pt x="3084493" y="3095781"/>
                    <a:pt x="2974997" y="3052886"/>
                    <a:pt x="2866067" y="3009991"/>
                  </a:cubicBezTo>
                  <a:cubicBezTo>
                    <a:pt x="2848570" y="3003218"/>
                    <a:pt x="2835589" y="3004347"/>
                    <a:pt x="2819785" y="3013377"/>
                  </a:cubicBezTo>
                  <a:cubicBezTo>
                    <a:pt x="2689407" y="3087315"/>
                    <a:pt x="2555078" y="3153915"/>
                    <a:pt x="2413411" y="3203018"/>
                  </a:cubicBezTo>
                  <a:cubicBezTo>
                    <a:pt x="2362050" y="3221080"/>
                    <a:pt x="2308996" y="3235754"/>
                    <a:pt x="2255941" y="3248735"/>
                  </a:cubicBezTo>
                  <a:cubicBezTo>
                    <a:pt x="2241266" y="3252122"/>
                    <a:pt x="2222641" y="3245349"/>
                    <a:pt x="2206838" y="3241398"/>
                  </a:cubicBezTo>
                  <a:cubicBezTo>
                    <a:pt x="2051625" y="3201890"/>
                    <a:pt x="1907136" y="3136418"/>
                    <a:pt x="1765470" y="3063045"/>
                  </a:cubicBezTo>
                  <a:cubicBezTo>
                    <a:pt x="1731605" y="3044984"/>
                    <a:pt x="1697741" y="3026923"/>
                    <a:pt x="1663876" y="3007733"/>
                  </a:cubicBezTo>
                  <a:cubicBezTo>
                    <a:pt x="1654846" y="3002653"/>
                    <a:pt x="1647509" y="3003218"/>
                    <a:pt x="1637914" y="3006604"/>
                  </a:cubicBezTo>
                  <a:cubicBezTo>
                    <a:pt x="1521081" y="3051757"/>
                    <a:pt x="1404249" y="3096910"/>
                    <a:pt x="1286852" y="3139805"/>
                  </a:cubicBezTo>
                  <a:cubicBezTo>
                    <a:pt x="1256938" y="3150528"/>
                    <a:pt x="1224767" y="3156173"/>
                    <a:pt x="1193160" y="3158995"/>
                  </a:cubicBezTo>
                  <a:cubicBezTo>
                    <a:pt x="1146878" y="3162946"/>
                    <a:pt x="1119222" y="3127952"/>
                    <a:pt x="1125995" y="3081671"/>
                  </a:cubicBezTo>
                  <a:cubicBezTo>
                    <a:pt x="1141234" y="2974997"/>
                    <a:pt x="1157038" y="2868324"/>
                    <a:pt x="1168890" y="2761087"/>
                  </a:cubicBezTo>
                  <a:cubicBezTo>
                    <a:pt x="1185822" y="2607003"/>
                    <a:pt x="1187516" y="2451791"/>
                    <a:pt x="1178485" y="2297143"/>
                  </a:cubicBezTo>
                  <a:cubicBezTo>
                    <a:pt x="1159295" y="1966399"/>
                    <a:pt x="1089873" y="1646380"/>
                    <a:pt x="966267" y="1338777"/>
                  </a:cubicBezTo>
                  <a:cubicBezTo>
                    <a:pt x="827987" y="995617"/>
                    <a:pt x="635524" y="686885"/>
                    <a:pt x="388878" y="411454"/>
                  </a:cubicBezTo>
                  <a:cubicBezTo>
                    <a:pt x="366866" y="387184"/>
                    <a:pt x="343725" y="364044"/>
                    <a:pt x="322277" y="339210"/>
                  </a:cubicBezTo>
                  <a:cubicBezTo>
                    <a:pt x="314376" y="330179"/>
                    <a:pt x="305909" y="327921"/>
                    <a:pt x="294621" y="327921"/>
                  </a:cubicBezTo>
                  <a:cubicBezTo>
                    <a:pt x="203751" y="327357"/>
                    <a:pt x="113446" y="327357"/>
                    <a:pt x="22576" y="327357"/>
                  </a:cubicBezTo>
                  <a:cubicBezTo>
                    <a:pt x="15803" y="327357"/>
                    <a:pt x="9031" y="327357"/>
                    <a:pt x="0" y="327357"/>
                  </a:cubicBezTo>
                  <a:cubicBezTo>
                    <a:pt x="0" y="217297"/>
                    <a:pt x="0" y="108366"/>
                    <a:pt x="0" y="0"/>
                  </a:cubicBezTo>
                  <a:cubicBezTo>
                    <a:pt x="1497376" y="0"/>
                    <a:pt x="2995316" y="0"/>
                    <a:pt x="4492692" y="0"/>
                  </a:cubicBezTo>
                  <a:cubicBezTo>
                    <a:pt x="4492692" y="108931"/>
                    <a:pt x="4492692" y="217862"/>
                    <a:pt x="4492692" y="326228"/>
                  </a:cubicBezTo>
                  <a:close/>
                  <a:moveTo>
                    <a:pt x="2097342" y="2619984"/>
                  </a:moveTo>
                  <a:cubicBezTo>
                    <a:pt x="1986154" y="2543789"/>
                    <a:pt x="1876094" y="2468723"/>
                    <a:pt x="1766034" y="2394221"/>
                  </a:cubicBezTo>
                  <a:cubicBezTo>
                    <a:pt x="1761519" y="2390835"/>
                    <a:pt x="1751924" y="2391399"/>
                    <a:pt x="1746845" y="2393657"/>
                  </a:cubicBezTo>
                  <a:cubicBezTo>
                    <a:pt x="1724268" y="2404945"/>
                    <a:pt x="1703385" y="2418491"/>
                    <a:pt x="1680809" y="2429779"/>
                  </a:cubicBezTo>
                  <a:cubicBezTo>
                    <a:pt x="1567363" y="2487348"/>
                    <a:pt x="1454481" y="2544918"/>
                    <a:pt x="1341035" y="2601923"/>
                  </a:cubicBezTo>
                  <a:cubicBezTo>
                    <a:pt x="1321845" y="2611518"/>
                    <a:pt x="1321280" y="2617162"/>
                    <a:pt x="1339342" y="2629015"/>
                  </a:cubicBezTo>
                  <a:cubicBezTo>
                    <a:pt x="1441499" y="2695615"/>
                    <a:pt x="1544222" y="2761087"/>
                    <a:pt x="1646380" y="2827687"/>
                  </a:cubicBezTo>
                  <a:cubicBezTo>
                    <a:pt x="1657104" y="2834460"/>
                    <a:pt x="1665570" y="2834460"/>
                    <a:pt x="1676293" y="2828816"/>
                  </a:cubicBezTo>
                  <a:cubicBezTo>
                    <a:pt x="1767728" y="2784227"/>
                    <a:pt x="1860291" y="2740768"/>
                    <a:pt x="1951725" y="2696180"/>
                  </a:cubicBezTo>
                  <a:cubicBezTo>
                    <a:pt x="2001393" y="2671910"/>
                    <a:pt x="2049932" y="2645383"/>
                    <a:pt x="2097342" y="2619984"/>
                  </a:cubicBezTo>
                  <a:close/>
                  <a:moveTo>
                    <a:pt x="2397043" y="2618291"/>
                  </a:moveTo>
                  <a:cubicBezTo>
                    <a:pt x="2397043" y="2618291"/>
                    <a:pt x="2397043" y="2619420"/>
                    <a:pt x="2397608" y="2619420"/>
                  </a:cubicBezTo>
                  <a:cubicBezTo>
                    <a:pt x="2539839" y="2689971"/>
                    <a:pt x="2682070" y="2761087"/>
                    <a:pt x="2824865" y="2831073"/>
                  </a:cubicBezTo>
                  <a:cubicBezTo>
                    <a:pt x="2829380" y="2833331"/>
                    <a:pt x="2837282" y="2832202"/>
                    <a:pt x="2841797" y="2828816"/>
                  </a:cubicBezTo>
                  <a:cubicBezTo>
                    <a:pt x="2946213" y="2761651"/>
                    <a:pt x="3051193" y="2694486"/>
                    <a:pt x="3155044" y="2627322"/>
                  </a:cubicBezTo>
                  <a:cubicBezTo>
                    <a:pt x="3170283" y="2617727"/>
                    <a:pt x="3169154" y="2610954"/>
                    <a:pt x="3153915" y="2603052"/>
                  </a:cubicBezTo>
                  <a:cubicBezTo>
                    <a:pt x="3017893" y="2533065"/>
                    <a:pt x="2882435" y="2463079"/>
                    <a:pt x="2746412" y="2394221"/>
                  </a:cubicBezTo>
                  <a:cubicBezTo>
                    <a:pt x="2741332" y="2391399"/>
                    <a:pt x="2731737" y="2391963"/>
                    <a:pt x="2726658" y="2395350"/>
                  </a:cubicBezTo>
                  <a:cubicBezTo>
                    <a:pt x="2704646" y="2409460"/>
                    <a:pt x="2683763" y="2425828"/>
                    <a:pt x="2662315" y="2440502"/>
                  </a:cubicBezTo>
                  <a:cubicBezTo>
                    <a:pt x="2574832" y="2499765"/>
                    <a:pt x="2486220" y="2559028"/>
                    <a:pt x="2397043" y="2618291"/>
                  </a:cubicBezTo>
                  <a:close/>
                  <a:moveTo>
                    <a:pt x="2809626" y="329050"/>
                  </a:moveTo>
                  <a:cubicBezTo>
                    <a:pt x="2645947" y="329050"/>
                    <a:pt x="2485091" y="329050"/>
                    <a:pt x="2323670" y="329050"/>
                  </a:cubicBezTo>
                  <a:cubicBezTo>
                    <a:pt x="2322541" y="340903"/>
                    <a:pt x="2319719" y="351627"/>
                    <a:pt x="2320848" y="361221"/>
                  </a:cubicBezTo>
                  <a:cubicBezTo>
                    <a:pt x="2345118" y="522078"/>
                    <a:pt x="2400430" y="672211"/>
                    <a:pt x="2483398" y="811619"/>
                  </a:cubicBezTo>
                  <a:cubicBezTo>
                    <a:pt x="2504845" y="847742"/>
                    <a:pt x="2527986" y="882171"/>
                    <a:pt x="2551691" y="919986"/>
                  </a:cubicBezTo>
                  <a:cubicBezTo>
                    <a:pt x="2667395" y="733731"/>
                    <a:pt x="2753185" y="538446"/>
                    <a:pt x="2809626" y="329050"/>
                  </a:cubicBezTo>
                  <a:close/>
                  <a:moveTo>
                    <a:pt x="1938179" y="917728"/>
                  </a:moveTo>
                  <a:cubicBezTo>
                    <a:pt x="1941001" y="916035"/>
                    <a:pt x="1941565" y="916035"/>
                    <a:pt x="1941565" y="915471"/>
                  </a:cubicBezTo>
                  <a:cubicBezTo>
                    <a:pt x="2048239" y="764774"/>
                    <a:pt x="2124434" y="600531"/>
                    <a:pt x="2161120" y="418791"/>
                  </a:cubicBezTo>
                  <a:cubicBezTo>
                    <a:pt x="2166764" y="389442"/>
                    <a:pt x="2176924" y="360093"/>
                    <a:pt x="2166764" y="328486"/>
                  </a:cubicBezTo>
                  <a:cubicBezTo>
                    <a:pt x="2006472" y="328486"/>
                    <a:pt x="1845616" y="328486"/>
                    <a:pt x="1682502" y="328486"/>
                  </a:cubicBezTo>
                  <a:cubicBezTo>
                    <a:pt x="1738943" y="538446"/>
                    <a:pt x="1825297" y="733167"/>
                    <a:pt x="1938179" y="917728"/>
                  </a:cubicBezTo>
                  <a:close/>
                  <a:moveTo>
                    <a:pt x="1822475" y="2924765"/>
                  </a:moveTo>
                  <a:cubicBezTo>
                    <a:pt x="1824733" y="2926458"/>
                    <a:pt x="1825862" y="2927587"/>
                    <a:pt x="1826991" y="2928151"/>
                  </a:cubicBezTo>
                  <a:cubicBezTo>
                    <a:pt x="1959062" y="2997009"/>
                    <a:pt x="2093391" y="3059659"/>
                    <a:pt x="2237880" y="3096910"/>
                  </a:cubicBezTo>
                  <a:cubicBezTo>
                    <a:pt x="2243524" y="3098603"/>
                    <a:pt x="2250861" y="3098039"/>
                    <a:pt x="2256505" y="3095781"/>
                  </a:cubicBezTo>
                  <a:cubicBezTo>
                    <a:pt x="2316897" y="3076026"/>
                    <a:pt x="2377853" y="3058530"/>
                    <a:pt x="2436552" y="3034825"/>
                  </a:cubicBezTo>
                  <a:cubicBezTo>
                    <a:pt x="2516133" y="3002089"/>
                    <a:pt x="2593457" y="2964274"/>
                    <a:pt x="2674168" y="2927023"/>
                  </a:cubicBezTo>
                  <a:cubicBezTo>
                    <a:pt x="2668524" y="2923072"/>
                    <a:pt x="2666830" y="2921378"/>
                    <a:pt x="2664573" y="2920250"/>
                  </a:cubicBezTo>
                  <a:cubicBezTo>
                    <a:pt x="2529115" y="2850263"/>
                    <a:pt x="2393092" y="2780276"/>
                    <a:pt x="2257634" y="2709725"/>
                  </a:cubicBezTo>
                  <a:cubicBezTo>
                    <a:pt x="2248039" y="2704646"/>
                    <a:pt x="2241831" y="2706903"/>
                    <a:pt x="2233929" y="2711419"/>
                  </a:cubicBezTo>
                  <a:cubicBezTo>
                    <a:pt x="2143624" y="2759958"/>
                    <a:pt x="2053318" y="2808497"/>
                    <a:pt x="1962449" y="2855907"/>
                  </a:cubicBezTo>
                  <a:cubicBezTo>
                    <a:pt x="1916732" y="2880177"/>
                    <a:pt x="1869885" y="2901624"/>
                    <a:pt x="1822475" y="2924765"/>
                  </a:cubicBezTo>
                  <a:close/>
                  <a:moveTo>
                    <a:pt x="1898106" y="2306738"/>
                  </a:moveTo>
                  <a:cubicBezTo>
                    <a:pt x="1900364" y="2308431"/>
                    <a:pt x="1902621" y="2310689"/>
                    <a:pt x="1905443" y="2312382"/>
                  </a:cubicBezTo>
                  <a:cubicBezTo>
                    <a:pt x="2015503" y="2384062"/>
                    <a:pt x="2125563" y="2455177"/>
                    <a:pt x="2235622" y="2526857"/>
                  </a:cubicBezTo>
                  <a:cubicBezTo>
                    <a:pt x="2244089" y="2532501"/>
                    <a:pt x="2250297" y="2532501"/>
                    <a:pt x="2258763" y="2526857"/>
                  </a:cubicBezTo>
                  <a:cubicBezTo>
                    <a:pt x="2341731" y="2473803"/>
                    <a:pt x="2425264" y="2421313"/>
                    <a:pt x="2508232" y="2367694"/>
                  </a:cubicBezTo>
                  <a:cubicBezTo>
                    <a:pt x="2538145" y="2348504"/>
                    <a:pt x="2567495" y="2327056"/>
                    <a:pt x="2595715" y="2307302"/>
                  </a:cubicBezTo>
                  <a:cubicBezTo>
                    <a:pt x="2477754" y="2227721"/>
                    <a:pt x="2361485" y="2148703"/>
                    <a:pt x="2246346" y="2070815"/>
                  </a:cubicBezTo>
                  <a:cubicBezTo>
                    <a:pt x="2131207" y="2148703"/>
                    <a:pt x="2015503" y="2227156"/>
                    <a:pt x="1898106" y="2306738"/>
                  </a:cubicBezTo>
                  <a:close/>
                  <a:moveTo>
                    <a:pt x="2884128" y="579648"/>
                  </a:moveTo>
                  <a:cubicBezTo>
                    <a:pt x="2821478" y="744455"/>
                    <a:pt x="2744155" y="896845"/>
                    <a:pt x="2650463" y="1041334"/>
                  </a:cubicBezTo>
                  <a:cubicBezTo>
                    <a:pt x="2721578" y="1123737"/>
                    <a:pt x="2800031" y="1196546"/>
                    <a:pt x="2886385" y="1265968"/>
                  </a:cubicBezTo>
                  <a:cubicBezTo>
                    <a:pt x="2957501" y="1171712"/>
                    <a:pt x="3028052" y="1079149"/>
                    <a:pt x="3098039" y="986586"/>
                  </a:cubicBezTo>
                  <a:cubicBezTo>
                    <a:pt x="3008298" y="860159"/>
                    <a:pt x="2938875" y="725829"/>
                    <a:pt x="2884128" y="579648"/>
                  </a:cubicBezTo>
                  <a:close/>
                  <a:moveTo>
                    <a:pt x="1608564" y="579648"/>
                  </a:moveTo>
                  <a:cubicBezTo>
                    <a:pt x="1553817" y="726394"/>
                    <a:pt x="1483266" y="860159"/>
                    <a:pt x="1394654" y="987150"/>
                  </a:cubicBezTo>
                  <a:cubicBezTo>
                    <a:pt x="1465205" y="1080278"/>
                    <a:pt x="1535191" y="1172841"/>
                    <a:pt x="1606307" y="1266533"/>
                  </a:cubicBezTo>
                  <a:cubicBezTo>
                    <a:pt x="1692661" y="1196546"/>
                    <a:pt x="1771678" y="1123737"/>
                    <a:pt x="1842230" y="1041334"/>
                  </a:cubicBezTo>
                  <a:cubicBezTo>
                    <a:pt x="1748538" y="896845"/>
                    <a:pt x="1671214" y="744455"/>
                    <a:pt x="1608564" y="579648"/>
                  </a:cubicBezTo>
                  <a:close/>
                  <a:moveTo>
                    <a:pt x="3449101" y="329050"/>
                  </a:moveTo>
                  <a:cubicBezTo>
                    <a:pt x="3285987" y="329050"/>
                    <a:pt x="3124566" y="329050"/>
                    <a:pt x="2962016" y="329050"/>
                  </a:cubicBezTo>
                  <a:cubicBezTo>
                    <a:pt x="3006040" y="516434"/>
                    <a:pt x="3079413" y="689707"/>
                    <a:pt x="3183264" y="850564"/>
                  </a:cubicBezTo>
                  <a:cubicBezTo>
                    <a:pt x="3263975" y="732602"/>
                    <a:pt x="3411285" y="443625"/>
                    <a:pt x="3449101" y="329050"/>
                  </a:cubicBezTo>
                  <a:close/>
                  <a:moveTo>
                    <a:pt x="1042463" y="327921"/>
                  </a:moveTo>
                  <a:cubicBezTo>
                    <a:pt x="1115271" y="511354"/>
                    <a:pt x="1205012" y="683499"/>
                    <a:pt x="1308863" y="850564"/>
                  </a:cubicBezTo>
                  <a:cubicBezTo>
                    <a:pt x="1413279" y="687450"/>
                    <a:pt x="1486088" y="514176"/>
                    <a:pt x="1530676" y="327921"/>
                  </a:cubicBezTo>
                  <a:cubicBezTo>
                    <a:pt x="1367562" y="327921"/>
                    <a:pt x="1206141" y="327921"/>
                    <a:pt x="1042463" y="327921"/>
                  </a:cubicBezTo>
                  <a:close/>
                  <a:moveTo>
                    <a:pt x="2247475" y="1314507"/>
                  </a:moveTo>
                  <a:cubicBezTo>
                    <a:pt x="2252555" y="1307735"/>
                    <a:pt x="2255377" y="1302655"/>
                    <a:pt x="2259327" y="1298704"/>
                  </a:cubicBezTo>
                  <a:cubicBezTo>
                    <a:pt x="2329879" y="1224767"/>
                    <a:pt x="2395350" y="1146314"/>
                    <a:pt x="2456306" y="1063910"/>
                  </a:cubicBezTo>
                  <a:cubicBezTo>
                    <a:pt x="2464208" y="1052622"/>
                    <a:pt x="2464208" y="1046413"/>
                    <a:pt x="2455742" y="1035690"/>
                  </a:cubicBezTo>
                  <a:cubicBezTo>
                    <a:pt x="2393092" y="953850"/>
                    <a:pt x="2340038" y="866367"/>
                    <a:pt x="2296014" y="773240"/>
                  </a:cubicBezTo>
                  <a:cubicBezTo>
                    <a:pt x="2278517" y="736553"/>
                    <a:pt x="2263278" y="699302"/>
                    <a:pt x="2246346" y="661487"/>
                  </a:cubicBezTo>
                  <a:cubicBezTo>
                    <a:pt x="2244653" y="663744"/>
                    <a:pt x="2243524" y="664873"/>
                    <a:pt x="2242960" y="666002"/>
                  </a:cubicBezTo>
                  <a:cubicBezTo>
                    <a:pt x="2191598" y="800331"/>
                    <a:pt x="2121612" y="924501"/>
                    <a:pt x="2034693" y="1039076"/>
                  </a:cubicBezTo>
                  <a:cubicBezTo>
                    <a:pt x="2027920" y="1048107"/>
                    <a:pt x="2028484" y="1054315"/>
                    <a:pt x="2035257" y="1063346"/>
                  </a:cubicBezTo>
                  <a:cubicBezTo>
                    <a:pt x="2074201" y="1111320"/>
                    <a:pt x="2111453" y="1160988"/>
                    <a:pt x="2150961" y="1208399"/>
                  </a:cubicBezTo>
                  <a:cubicBezTo>
                    <a:pt x="2180875" y="1243392"/>
                    <a:pt x="2213610" y="1276692"/>
                    <a:pt x="2247475" y="1314507"/>
                  </a:cubicBezTo>
                  <a:close/>
                  <a:moveTo>
                    <a:pt x="2726093" y="2214739"/>
                  </a:moveTo>
                  <a:cubicBezTo>
                    <a:pt x="2813577" y="2143059"/>
                    <a:pt x="2897674" y="2073637"/>
                    <a:pt x="2983464" y="2003086"/>
                  </a:cubicBezTo>
                  <a:cubicBezTo>
                    <a:pt x="2977819" y="1999699"/>
                    <a:pt x="2976126" y="1998571"/>
                    <a:pt x="2973869" y="1997442"/>
                  </a:cubicBezTo>
                  <a:cubicBezTo>
                    <a:pt x="2845184" y="1937614"/>
                    <a:pt x="2721014" y="1869885"/>
                    <a:pt x="2601924" y="1792562"/>
                  </a:cubicBezTo>
                  <a:cubicBezTo>
                    <a:pt x="2591764" y="1786353"/>
                    <a:pt x="2586120" y="1788046"/>
                    <a:pt x="2578218" y="1794819"/>
                  </a:cubicBezTo>
                  <a:cubicBezTo>
                    <a:pt x="2529679" y="1837714"/>
                    <a:pt x="2480576" y="1880045"/>
                    <a:pt x="2430908" y="1922375"/>
                  </a:cubicBezTo>
                  <a:cubicBezTo>
                    <a:pt x="2410589" y="1939872"/>
                    <a:pt x="2389141" y="1956804"/>
                    <a:pt x="2364872" y="1976559"/>
                  </a:cubicBezTo>
                  <a:cubicBezTo>
                    <a:pt x="2487349" y="2056140"/>
                    <a:pt x="2605874" y="2134593"/>
                    <a:pt x="2726093" y="2214739"/>
                  </a:cubicBezTo>
                  <a:close/>
                  <a:moveTo>
                    <a:pt x="1512615" y="2000264"/>
                  </a:moveTo>
                  <a:cubicBezTo>
                    <a:pt x="1514308" y="2003086"/>
                    <a:pt x="1515437" y="2004215"/>
                    <a:pt x="1516566" y="2005343"/>
                  </a:cubicBezTo>
                  <a:cubicBezTo>
                    <a:pt x="1596712" y="2071379"/>
                    <a:pt x="1677422" y="2137415"/>
                    <a:pt x="1757568" y="2204015"/>
                  </a:cubicBezTo>
                  <a:cubicBezTo>
                    <a:pt x="1766034" y="2210788"/>
                    <a:pt x="1771678" y="2208531"/>
                    <a:pt x="1779016" y="2204015"/>
                  </a:cubicBezTo>
                  <a:cubicBezTo>
                    <a:pt x="1861419" y="2150961"/>
                    <a:pt x="1943823" y="2097907"/>
                    <a:pt x="2025662" y="2044288"/>
                  </a:cubicBezTo>
                  <a:cubicBezTo>
                    <a:pt x="2058962" y="2022276"/>
                    <a:pt x="2091134" y="1998571"/>
                    <a:pt x="2123305" y="1975430"/>
                  </a:cubicBezTo>
                  <a:cubicBezTo>
                    <a:pt x="2053318" y="1915038"/>
                    <a:pt x="1984461" y="1856340"/>
                    <a:pt x="1916167" y="1796512"/>
                  </a:cubicBezTo>
                  <a:cubicBezTo>
                    <a:pt x="1904879" y="1786917"/>
                    <a:pt x="1898106" y="1786917"/>
                    <a:pt x="1886253" y="1794255"/>
                  </a:cubicBezTo>
                  <a:cubicBezTo>
                    <a:pt x="1778451" y="1864241"/>
                    <a:pt x="1666134" y="1926326"/>
                    <a:pt x="1550430" y="1981638"/>
                  </a:cubicBezTo>
                  <a:cubicBezTo>
                    <a:pt x="1538013" y="1987282"/>
                    <a:pt x="1525596" y="1993491"/>
                    <a:pt x="1512615" y="2000264"/>
                  </a:cubicBezTo>
                  <a:close/>
                  <a:moveTo>
                    <a:pt x="2702953" y="1680809"/>
                  </a:moveTo>
                  <a:cubicBezTo>
                    <a:pt x="2829945" y="1762083"/>
                    <a:pt x="2963145" y="1831506"/>
                    <a:pt x="3097474" y="1890204"/>
                  </a:cubicBezTo>
                  <a:cubicBezTo>
                    <a:pt x="3145449" y="1843358"/>
                    <a:pt x="3191730" y="1798206"/>
                    <a:pt x="3238012" y="1753053"/>
                  </a:cubicBezTo>
                  <a:cubicBezTo>
                    <a:pt x="3241963" y="1749102"/>
                    <a:pt x="3244785" y="1743458"/>
                    <a:pt x="3246478" y="1737814"/>
                  </a:cubicBezTo>
                  <a:cubicBezTo>
                    <a:pt x="3251558" y="1718060"/>
                    <a:pt x="3255509" y="1698305"/>
                    <a:pt x="3259459" y="1682502"/>
                  </a:cubicBezTo>
                  <a:cubicBezTo>
                    <a:pt x="3139805" y="1610822"/>
                    <a:pt x="3021844" y="1540835"/>
                    <a:pt x="2903882" y="1470284"/>
                  </a:cubicBezTo>
                  <a:cubicBezTo>
                    <a:pt x="2838975" y="1538578"/>
                    <a:pt x="2771246" y="1609129"/>
                    <a:pt x="2702953" y="1680809"/>
                  </a:cubicBezTo>
                  <a:close/>
                  <a:moveTo>
                    <a:pt x="1233233" y="1683066"/>
                  </a:moveTo>
                  <a:cubicBezTo>
                    <a:pt x="1235490" y="1692661"/>
                    <a:pt x="1240006" y="1704514"/>
                    <a:pt x="1241699" y="1717495"/>
                  </a:cubicBezTo>
                  <a:cubicBezTo>
                    <a:pt x="1243956" y="1736685"/>
                    <a:pt x="1252987" y="1750795"/>
                    <a:pt x="1266533" y="1763777"/>
                  </a:cubicBezTo>
                  <a:cubicBezTo>
                    <a:pt x="1306041" y="1802721"/>
                    <a:pt x="1344986" y="1842229"/>
                    <a:pt x="1383930" y="1882302"/>
                  </a:cubicBezTo>
                  <a:cubicBezTo>
                    <a:pt x="1391267" y="1889640"/>
                    <a:pt x="1396347" y="1891333"/>
                    <a:pt x="1405942" y="1886253"/>
                  </a:cubicBezTo>
                  <a:cubicBezTo>
                    <a:pt x="1504149" y="1836021"/>
                    <a:pt x="1602356" y="1786917"/>
                    <a:pt x="1699999" y="1736121"/>
                  </a:cubicBezTo>
                  <a:cubicBezTo>
                    <a:pt x="1731041" y="1719753"/>
                    <a:pt x="1760390" y="1699434"/>
                    <a:pt x="1790304" y="1681373"/>
                  </a:cubicBezTo>
                  <a:cubicBezTo>
                    <a:pt x="1721446" y="1609129"/>
                    <a:pt x="1653717" y="1538578"/>
                    <a:pt x="1589375" y="1470849"/>
                  </a:cubicBezTo>
                  <a:cubicBezTo>
                    <a:pt x="1470849" y="1541400"/>
                    <a:pt x="1352887" y="1611386"/>
                    <a:pt x="1233233" y="1683066"/>
                  </a:cubicBezTo>
                  <a:close/>
                  <a:moveTo>
                    <a:pt x="3510057" y="563280"/>
                  </a:moveTo>
                  <a:cubicBezTo>
                    <a:pt x="3508363" y="566102"/>
                    <a:pt x="3506670" y="568359"/>
                    <a:pt x="3505541" y="570617"/>
                  </a:cubicBezTo>
                  <a:cubicBezTo>
                    <a:pt x="3439506" y="707768"/>
                    <a:pt x="3366133" y="840969"/>
                    <a:pt x="3283165" y="968525"/>
                  </a:cubicBezTo>
                  <a:cubicBezTo>
                    <a:pt x="3277521" y="976991"/>
                    <a:pt x="3278649" y="982635"/>
                    <a:pt x="3285422" y="989408"/>
                  </a:cubicBezTo>
                  <a:cubicBezTo>
                    <a:pt x="3335090" y="1041334"/>
                    <a:pt x="3384194" y="1093259"/>
                    <a:pt x="3433862" y="1145749"/>
                  </a:cubicBezTo>
                  <a:cubicBezTo>
                    <a:pt x="3436684" y="1149136"/>
                    <a:pt x="3440634" y="1151393"/>
                    <a:pt x="3441199" y="1151393"/>
                  </a:cubicBezTo>
                  <a:cubicBezTo>
                    <a:pt x="3508928" y="1024401"/>
                    <a:pt x="3576093" y="897974"/>
                    <a:pt x="3644386" y="770982"/>
                  </a:cubicBezTo>
                  <a:cubicBezTo>
                    <a:pt x="3577786" y="698173"/>
                    <a:pt x="3577786" y="698173"/>
                    <a:pt x="3510057" y="563280"/>
                  </a:cubicBezTo>
                  <a:close/>
                  <a:moveTo>
                    <a:pt x="850564" y="774368"/>
                  </a:moveTo>
                  <a:cubicBezTo>
                    <a:pt x="917164" y="899667"/>
                    <a:pt x="984893" y="1026095"/>
                    <a:pt x="1053751" y="1155344"/>
                  </a:cubicBezTo>
                  <a:cubicBezTo>
                    <a:pt x="1107934" y="1097775"/>
                    <a:pt x="1162682" y="1040205"/>
                    <a:pt x="1213478" y="986586"/>
                  </a:cubicBezTo>
                  <a:cubicBezTo>
                    <a:pt x="1133332" y="843226"/>
                    <a:pt x="1056573" y="704946"/>
                    <a:pt x="980942" y="570053"/>
                  </a:cubicBezTo>
                  <a:cubicBezTo>
                    <a:pt x="964010" y="603353"/>
                    <a:pt x="947078" y="642297"/>
                    <a:pt x="925066" y="677290"/>
                  </a:cubicBezTo>
                  <a:cubicBezTo>
                    <a:pt x="902489" y="711719"/>
                    <a:pt x="874269" y="743326"/>
                    <a:pt x="850564" y="774368"/>
                  </a:cubicBezTo>
                  <a:close/>
                  <a:moveTo>
                    <a:pt x="2353584" y="1414972"/>
                  </a:moveTo>
                  <a:cubicBezTo>
                    <a:pt x="2423570" y="1479879"/>
                    <a:pt x="2498072" y="1539142"/>
                    <a:pt x="2577654" y="1596712"/>
                  </a:cubicBezTo>
                  <a:cubicBezTo>
                    <a:pt x="2648205" y="1523903"/>
                    <a:pt x="2718192" y="1451094"/>
                    <a:pt x="2786485" y="1380543"/>
                  </a:cubicBezTo>
                  <a:cubicBezTo>
                    <a:pt x="2710290" y="1309428"/>
                    <a:pt x="2636352" y="1240006"/>
                    <a:pt x="2561850" y="1170019"/>
                  </a:cubicBezTo>
                  <a:cubicBezTo>
                    <a:pt x="2529679" y="1210092"/>
                    <a:pt x="2496943" y="1252423"/>
                    <a:pt x="2461950" y="1293060"/>
                  </a:cubicBezTo>
                  <a:cubicBezTo>
                    <a:pt x="2427521" y="1334262"/>
                    <a:pt x="2390835" y="1373206"/>
                    <a:pt x="2353584" y="1414972"/>
                  </a:cubicBezTo>
                  <a:close/>
                  <a:moveTo>
                    <a:pt x="2139673" y="1418923"/>
                  </a:moveTo>
                  <a:cubicBezTo>
                    <a:pt x="2066864" y="1333697"/>
                    <a:pt x="1996877" y="1251294"/>
                    <a:pt x="1929148" y="1171712"/>
                  </a:cubicBezTo>
                  <a:cubicBezTo>
                    <a:pt x="1855775" y="1240570"/>
                    <a:pt x="1781838" y="1309428"/>
                    <a:pt x="1706207" y="1380543"/>
                  </a:cubicBezTo>
                  <a:cubicBezTo>
                    <a:pt x="1775065" y="1451659"/>
                    <a:pt x="1845052" y="1523903"/>
                    <a:pt x="1917296" y="1598405"/>
                  </a:cubicBezTo>
                  <a:cubicBezTo>
                    <a:pt x="1992927" y="1537449"/>
                    <a:pt x="2066300" y="1478186"/>
                    <a:pt x="2139673" y="1418923"/>
                  </a:cubicBezTo>
                  <a:close/>
                  <a:moveTo>
                    <a:pt x="3300097" y="1532369"/>
                  </a:moveTo>
                  <a:cubicBezTo>
                    <a:pt x="3327753" y="1453352"/>
                    <a:pt x="3354845" y="1376028"/>
                    <a:pt x="3380807" y="1300962"/>
                  </a:cubicBezTo>
                  <a:cubicBezTo>
                    <a:pt x="3316465" y="1237183"/>
                    <a:pt x="3253251" y="1173970"/>
                    <a:pt x="3190037" y="1111320"/>
                  </a:cubicBezTo>
                  <a:cubicBezTo>
                    <a:pt x="3129081" y="1191466"/>
                    <a:pt x="3066996" y="1272177"/>
                    <a:pt x="3003782" y="1354580"/>
                  </a:cubicBezTo>
                  <a:cubicBezTo>
                    <a:pt x="3098039" y="1420616"/>
                    <a:pt x="3197375" y="1479315"/>
                    <a:pt x="3300097" y="1532369"/>
                  </a:cubicBezTo>
                  <a:close/>
                  <a:moveTo>
                    <a:pt x="1303219" y="1112449"/>
                  </a:moveTo>
                  <a:cubicBezTo>
                    <a:pt x="1240570" y="1172841"/>
                    <a:pt x="1177921" y="1232668"/>
                    <a:pt x="1115836" y="1293624"/>
                  </a:cubicBezTo>
                  <a:cubicBezTo>
                    <a:pt x="1112449" y="1296446"/>
                    <a:pt x="1111885" y="1304913"/>
                    <a:pt x="1113578" y="1309992"/>
                  </a:cubicBezTo>
                  <a:cubicBezTo>
                    <a:pt x="1127688" y="1349501"/>
                    <a:pt x="1142927" y="1388445"/>
                    <a:pt x="1156473" y="1427954"/>
                  </a:cubicBezTo>
                  <a:cubicBezTo>
                    <a:pt x="1168890" y="1462383"/>
                    <a:pt x="1179614" y="1497940"/>
                    <a:pt x="1191467" y="1533498"/>
                  </a:cubicBezTo>
                  <a:cubicBezTo>
                    <a:pt x="1295318" y="1479315"/>
                    <a:pt x="1394654" y="1421181"/>
                    <a:pt x="1488345" y="1355145"/>
                  </a:cubicBezTo>
                  <a:cubicBezTo>
                    <a:pt x="1425696" y="1272177"/>
                    <a:pt x="1363611" y="1191466"/>
                    <a:pt x="1303219" y="1112449"/>
                  </a:cubicBezTo>
                  <a:close/>
                  <a:moveTo>
                    <a:pt x="2246346" y="1521081"/>
                  </a:moveTo>
                  <a:cubicBezTo>
                    <a:pt x="2174102" y="1580344"/>
                    <a:pt x="2101858" y="1639607"/>
                    <a:pt x="2027920" y="1700563"/>
                  </a:cubicBezTo>
                  <a:cubicBezTo>
                    <a:pt x="2100164" y="1761519"/>
                    <a:pt x="2172973" y="1822475"/>
                    <a:pt x="2246346" y="1883996"/>
                  </a:cubicBezTo>
                  <a:cubicBezTo>
                    <a:pt x="2320848" y="1821346"/>
                    <a:pt x="2393092" y="1760955"/>
                    <a:pt x="2464772" y="1700563"/>
                  </a:cubicBezTo>
                  <a:cubicBezTo>
                    <a:pt x="2390835" y="1639042"/>
                    <a:pt x="2318590" y="1580344"/>
                    <a:pt x="2246346" y="1521081"/>
                  </a:cubicBezTo>
                  <a:close/>
                  <a:moveTo>
                    <a:pt x="767596" y="647941"/>
                  </a:moveTo>
                  <a:cubicBezTo>
                    <a:pt x="784528" y="620849"/>
                    <a:pt x="803153" y="594887"/>
                    <a:pt x="817828" y="566666"/>
                  </a:cubicBezTo>
                  <a:cubicBezTo>
                    <a:pt x="852821" y="500630"/>
                    <a:pt x="870882" y="428950"/>
                    <a:pt x="884993" y="356142"/>
                  </a:cubicBezTo>
                  <a:cubicBezTo>
                    <a:pt x="890637" y="325664"/>
                    <a:pt x="883864" y="327357"/>
                    <a:pt x="861288" y="327357"/>
                  </a:cubicBezTo>
                  <a:cubicBezTo>
                    <a:pt x="751228" y="327921"/>
                    <a:pt x="641168" y="327357"/>
                    <a:pt x="531673" y="327357"/>
                  </a:cubicBezTo>
                  <a:cubicBezTo>
                    <a:pt x="526593" y="327357"/>
                    <a:pt x="521514" y="327921"/>
                    <a:pt x="518691" y="327921"/>
                  </a:cubicBezTo>
                  <a:cubicBezTo>
                    <a:pt x="600531" y="433466"/>
                    <a:pt x="682934" y="539010"/>
                    <a:pt x="767596" y="647941"/>
                  </a:cubicBezTo>
                  <a:close/>
                  <a:moveTo>
                    <a:pt x="3727354" y="645119"/>
                  </a:moveTo>
                  <a:cubicBezTo>
                    <a:pt x="3810322" y="538446"/>
                    <a:pt x="3892726" y="432901"/>
                    <a:pt x="3975129" y="327357"/>
                  </a:cubicBezTo>
                  <a:cubicBezTo>
                    <a:pt x="3857168" y="327357"/>
                    <a:pt x="3739207" y="327357"/>
                    <a:pt x="3621245" y="327357"/>
                  </a:cubicBezTo>
                  <a:cubicBezTo>
                    <a:pt x="3607135" y="327357"/>
                    <a:pt x="3603749" y="334694"/>
                    <a:pt x="3606006" y="345982"/>
                  </a:cubicBezTo>
                  <a:cubicBezTo>
                    <a:pt x="3618423" y="411454"/>
                    <a:pt x="3634227" y="475796"/>
                    <a:pt x="3660754" y="536753"/>
                  </a:cubicBezTo>
                  <a:cubicBezTo>
                    <a:pt x="3677122" y="576826"/>
                    <a:pt x="3698005" y="614077"/>
                    <a:pt x="3727354" y="645119"/>
                  </a:cubicBezTo>
                  <a:close/>
                  <a:moveTo>
                    <a:pt x="1629448" y="2292063"/>
                  </a:moveTo>
                  <a:cubicBezTo>
                    <a:pt x="1624932" y="2287548"/>
                    <a:pt x="1622110" y="2285290"/>
                    <a:pt x="1619288" y="2283033"/>
                  </a:cubicBezTo>
                  <a:cubicBezTo>
                    <a:pt x="1543093" y="2219254"/>
                    <a:pt x="1466333" y="2156605"/>
                    <a:pt x="1391832" y="2090005"/>
                  </a:cubicBezTo>
                  <a:cubicBezTo>
                    <a:pt x="1369255" y="2069686"/>
                    <a:pt x="1352323" y="2064606"/>
                    <a:pt x="1325231" y="2078152"/>
                  </a:cubicBezTo>
                  <a:cubicBezTo>
                    <a:pt x="1311121" y="2085489"/>
                    <a:pt x="1307170" y="2092262"/>
                    <a:pt x="1308299" y="2106937"/>
                  </a:cubicBezTo>
                  <a:cubicBezTo>
                    <a:pt x="1315072" y="2193292"/>
                    <a:pt x="1321280" y="2279082"/>
                    <a:pt x="1326925" y="2365436"/>
                  </a:cubicBezTo>
                  <a:cubicBezTo>
                    <a:pt x="1328618" y="2390835"/>
                    <a:pt x="1326925" y="2416233"/>
                    <a:pt x="1326925" y="2447275"/>
                  </a:cubicBezTo>
                  <a:cubicBezTo>
                    <a:pt x="1431905" y="2393657"/>
                    <a:pt x="1530112" y="2343424"/>
                    <a:pt x="1629448" y="2292063"/>
                  </a:cubicBezTo>
                  <a:close/>
                  <a:moveTo>
                    <a:pt x="3161252" y="2445582"/>
                  </a:moveTo>
                  <a:cubicBezTo>
                    <a:pt x="3161817" y="2439374"/>
                    <a:pt x="3162381" y="2437116"/>
                    <a:pt x="3162381" y="2434858"/>
                  </a:cubicBezTo>
                  <a:cubicBezTo>
                    <a:pt x="3168590" y="2331572"/>
                    <a:pt x="3173669" y="2228285"/>
                    <a:pt x="3180442" y="2125563"/>
                  </a:cubicBezTo>
                  <a:cubicBezTo>
                    <a:pt x="3182700" y="2085489"/>
                    <a:pt x="3183264" y="2086054"/>
                    <a:pt x="3146578" y="2071379"/>
                  </a:cubicBezTo>
                  <a:cubicBezTo>
                    <a:pt x="3135290" y="2066864"/>
                    <a:pt x="3127952" y="2069122"/>
                    <a:pt x="3118922" y="2077023"/>
                  </a:cubicBezTo>
                  <a:cubicBezTo>
                    <a:pt x="3054579" y="2132900"/>
                    <a:pt x="2989672" y="2188776"/>
                    <a:pt x="2924765" y="2244088"/>
                  </a:cubicBezTo>
                  <a:cubicBezTo>
                    <a:pt x="2906140" y="2259892"/>
                    <a:pt x="2886385" y="2275131"/>
                    <a:pt x="2863809" y="2293192"/>
                  </a:cubicBezTo>
                  <a:cubicBezTo>
                    <a:pt x="2964274" y="2343989"/>
                    <a:pt x="3061352" y="2394221"/>
                    <a:pt x="3161252" y="2445582"/>
                  </a:cubicBezTo>
                  <a:close/>
                  <a:moveTo>
                    <a:pt x="1492861" y="2907268"/>
                  </a:moveTo>
                  <a:cubicBezTo>
                    <a:pt x="1431340" y="2867760"/>
                    <a:pt x="1373770" y="2830509"/>
                    <a:pt x="1315636" y="2792693"/>
                  </a:cubicBezTo>
                  <a:cubicBezTo>
                    <a:pt x="1307735" y="2857036"/>
                    <a:pt x="1300397" y="2918556"/>
                    <a:pt x="1292496" y="2982899"/>
                  </a:cubicBezTo>
                  <a:cubicBezTo>
                    <a:pt x="1359660" y="2958065"/>
                    <a:pt x="1424567" y="2933231"/>
                    <a:pt x="1492861" y="2907268"/>
                  </a:cubicBezTo>
                  <a:close/>
                  <a:moveTo>
                    <a:pt x="3177620" y="2792693"/>
                  </a:moveTo>
                  <a:cubicBezTo>
                    <a:pt x="3118357" y="2831073"/>
                    <a:pt x="3061352" y="2867760"/>
                    <a:pt x="3000960" y="2907268"/>
                  </a:cubicBezTo>
                  <a:cubicBezTo>
                    <a:pt x="3068689" y="2932667"/>
                    <a:pt x="3133032" y="2957501"/>
                    <a:pt x="3199068" y="2982335"/>
                  </a:cubicBezTo>
                  <a:cubicBezTo>
                    <a:pt x="3191730" y="2917992"/>
                    <a:pt x="3184957" y="2857036"/>
                    <a:pt x="3177620" y="2792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 slide layout">
  <p:cSld name="3_Contents slide layout">
    <p:bg>
      <p:bgPr>
        <a:solidFill>
          <a:schemeClr val="accent4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e3d9efbf1_2_158"/>
          <p:cNvSpPr/>
          <p:nvPr/>
        </p:nvSpPr>
        <p:spPr>
          <a:xfrm>
            <a:off x="-21841" y="-10642"/>
            <a:ext cx="12207178" cy="6868642"/>
          </a:xfrm>
          <a:custGeom>
            <a:rect b="b" l="l" r="r" t="t"/>
            <a:pathLst>
              <a:path extrusionOk="0" h="6868642" w="12207178">
                <a:moveTo>
                  <a:pt x="10307060" y="5844772"/>
                </a:moveTo>
                <a:cubicBezTo>
                  <a:pt x="10319955" y="5842413"/>
                  <a:pt x="10333548" y="5842413"/>
                  <a:pt x="10348030" y="5845737"/>
                </a:cubicBezTo>
                <a:cubicBezTo>
                  <a:pt x="10389816" y="5854283"/>
                  <a:pt x="10433503" y="5868529"/>
                  <a:pt x="10469592" y="5890373"/>
                </a:cubicBezTo>
                <a:cubicBezTo>
                  <a:pt x="10580707" y="5957801"/>
                  <a:pt x="10689922" y="6029978"/>
                  <a:pt x="10799136" y="6102153"/>
                </a:cubicBezTo>
                <a:cubicBezTo>
                  <a:pt x="11013769" y="6244608"/>
                  <a:pt x="11235998" y="6372817"/>
                  <a:pt x="11478169" y="6463987"/>
                </a:cubicBezTo>
                <a:cubicBezTo>
                  <a:pt x="11676656" y="6539014"/>
                  <a:pt x="11880840" y="6590297"/>
                  <a:pt x="12091672" y="6617838"/>
                </a:cubicBezTo>
                <a:lnTo>
                  <a:pt x="12207178" y="6629545"/>
                </a:lnTo>
                <a:lnTo>
                  <a:pt x="12207178" y="6868642"/>
                </a:lnTo>
                <a:lnTo>
                  <a:pt x="10001417" y="6868642"/>
                </a:lnTo>
                <a:lnTo>
                  <a:pt x="9981626" y="6829858"/>
                </a:lnTo>
                <a:cubicBezTo>
                  <a:pt x="9963582" y="6788012"/>
                  <a:pt x="9948209" y="6744622"/>
                  <a:pt x="9935862" y="6699511"/>
                </a:cubicBezTo>
                <a:cubicBezTo>
                  <a:pt x="9853239" y="6401308"/>
                  <a:pt x="9957704" y="6088858"/>
                  <a:pt x="10204627" y="5903669"/>
                </a:cubicBezTo>
                <a:cubicBezTo>
                  <a:pt x="10235967" y="5880163"/>
                  <a:pt x="10268376" y="5851850"/>
                  <a:pt x="10307060" y="5844772"/>
                </a:cubicBezTo>
                <a:close/>
                <a:moveTo>
                  <a:pt x="9638609" y="5093581"/>
                </a:moveTo>
                <a:cubicBezTo>
                  <a:pt x="9830450" y="5272123"/>
                  <a:pt x="10021338" y="5450665"/>
                  <a:pt x="10215076" y="5631107"/>
                </a:cubicBezTo>
                <a:cubicBezTo>
                  <a:pt x="10196081" y="5651052"/>
                  <a:pt x="10178039" y="5669094"/>
                  <a:pt x="10160944" y="5687139"/>
                </a:cubicBezTo>
                <a:cubicBezTo>
                  <a:pt x="10058376" y="5793504"/>
                  <a:pt x="9963406" y="5906518"/>
                  <a:pt x="9892179" y="6036627"/>
                </a:cubicBezTo>
                <a:cubicBezTo>
                  <a:pt x="9763969" y="6269302"/>
                  <a:pt x="9756373" y="6511475"/>
                  <a:pt x="9845645" y="6758395"/>
                </a:cubicBezTo>
                <a:lnTo>
                  <a:pt x="9894136" y="6868642"/>
                </a:lnTo>
                <a:lnTo>
                  <a:pt x="9168541" y="6868642"/>
                </a:lnTo>
                <a:lnTo>
                  <a:pt x="9051105" y="6814145"/>
                </a:lnTo>
                <a:cubicBezTo>
                  <a:pt x="8961121" y="6767951"/>
                  <a:pt x="8872681" y="6718033"/>
                  <a:pt x="8785784" y="6664376"/>
                </a:cubicBezTo>
                <a:cubicBezTo>
                  <a:pt x="8553106" y="6520021"/>
                  <a:pt x="8339426" y="6352875"/>
                  <a:pt x="8142838" y="6162937"/>
                </a:cubicBezTo>
                <a:cubicBezTo>
                  <a:pt x="8123844" y="6143942"/>
                  <a:pt x="8124793" y="6136345"/>
                  <a:pt x="8149485" y="6124000"/>
                </a:cubicBezTo>
                <a:cubicBezTo>
                  <a:pt x="8536963" y="5944508"/>
                  <a:pt x="8876953" y="5692838"/>
                  <a:pt x="9210297" y="5430723"/>
                </a:cubicBezTo>
                <a:cubicBezTo>
                  <a:pt x="9347053" y="5322456"/>
                  <a:pt x="9483811" y="5214191"/>
                  <a:pt x="9619617" y="5105927"/>
                </a:cubicBezTo>
                <a:cubicBezTo>
                  <a:pt x="9625314" y="5102127"/>
                  <a:pt x="9631013" y="5098328"/>
                  <a:pt x="9638609" y="5093581"/>
                </a:cubicBezTo>
                <a:close/>
                <a:moveTo>
                  <a:pt x="12207178" y="5007114"/>
                </a:moveTo>
                <a:lnTo>
                  <a:pt x="12207178" y="6525695"/>
                </a:lnTo>
                <a:lnTo>
                  <a:pt x="12093248" y="6506903"/>
                </a:lnTo>
                <a:cubicBezTo>
                  <a:pt x="11717259" y="6433183"/>
                  <a:pt x="11361835" y="6293756"/>
                  <a:pt x="11021369" y="6107853"/>
                </a:cubicBezTo>
                <a:cubicBezTo>
                  <a:pt x="10883664" y="6032826"/>
                  <a:pt x="10752605" y="5947353"/>
                  <a:pt x="10643390" y="5832442"/>
                </a:cubicBezTo>
                <a:cubicBezTo>
                  <a:pt x="10613000" y="5800151"/>
                  <a:pt x="10586408" y="5764064"/>
                  <a:pt x="10564566" y="5725125"/>
                </a:cubicBezTo>
                <a:cubicBezTo>
                  <a:pt x="10554120" y="5707082"/>
                  <a:pt x="10551270" y="5678591"/>
                  <a:pt x="10556018" y="5657697"/>
                </a:cubicBezTo>
                <a:cubicBezTo>
                  <a:pt x="10575962" y="5557028"/>
                  <a:pt x="10645290" y="5493400"/>
                  <a:pt x="10726014" y="5439267"/>
                </a:cubicBezTo>
                <a:cubicBezTo>
                  <a:pt x="10839977" y="5362341"/>
                  <a:pt x="10968187" y="5315807"/>
                  <a:pt x="11098294" y="5273071"/>
                </a:cubicBezTo>
                <a:cubicBezTo>
                  <a:pt x="11319574" y="5200894"/>
                  <a:pt x="11545600" y="5150561"/>
                  <a:pt x="11772578" y="5101176"/>
                </a:cubicBezTo>
                <a:close/>
                <a:moveTo>
                  <a:pt x="7012700" y="3915006"/>
                </a:moveTo>
                <a:cubicBezTo>
                  <a:pt x="7038345" y="3954895"/>
                  <a:pt x="7060187" y="3987183"/>
                  <a:pt x="7082028" y="4020424"/>
                </a:cubicBezTo>
                <a:cubicBezTo>
                  <a:pt x="7194093" y="4184721"/>
                  <a:pt x="7326101" y="4330025"/>
                  <a:pt x="7496097" y="4436390"/>
                </a:cubicBezTo>
                <a:cubicBezTo>
                  <a:pt x="7631904" y="4521863"/>
                  <a:pt x="7780055" y="4572196"/>
                  <a:pt x="7940555" y="4589291"/>
                </a:cubicBezTo>
                <a:cubicBezTo>
                  <a:pt x="8197921" y="4615882"/>
                  <a:pt x="8441995" y="4559850"/>
                  <a:pt x="8679419" y="4466781"/>
                </a:cubicBezTo>
                <a:cubicBezTo>
                  <a:pt x="8777238" y="4428791"/>
                  <a:pt x="8872207" y="4380358"/>
                  <a:pt x="8969076" y="4337622"/>
                </a:cubicBezTo>
                <a:cubicBezTo>
                  <a:pt x="8977622" y="4333822"/>
                  <a:pt x="8986171" y="4329075"/>
                  <a:pt x="8997567" y="4323376"/>
                </a:cubicBezTo>
                <a:cubicBezTo>
                  <a:pt x="9163763" y="4532309"/>
                  <a:pt x="9329960" y="4740292"/>
                  <a:pt x="9495207" y="4948276"/>
                </a:cubicBezTo>
                <a:cubicBezTo>
                  <a:pt x="9384093" y="5087881"/>
                  <a:pt x="8278645" y="5900822"/>
                  <a:pt x="8015579" y="6035678"/>
                </a:cubicBezTo>
                <a:cubicBezTo>
                  <a:pt x="7460007" y="5435470"/>
                  <a:pt x="7124765" y="4732696"/>
                  <a:pt x="7012700" y="3915006"/>
                </a:cubicBezTo>
                <a:close/>
                <a:moveTo>
                  <a:pt x="2637137" y="3393765"/>
                </a:moveTo>
                <a:cubicBezTo>
                  <a:pt x="2677101" y="3389297"/>
                  <a:pt x="2714942" y="3402258"/>
                  <a:pt x="2748313" y="3432649"/>
                </a:cubicBezTo>
                <a:cubicBezTo>
                  <a:pt x="2841277" y="3515283"/>
                  <a:pt x="2916759" y="3613013"/>
                  <a:pt x="2985090" y="3716305"/>
                </a:cubicBezTo>
                <a:cubicBezTo>
                  <a:pt x="3244911" y="4110404"/>
                  <a:pt x="3426866" y="4538672"/>
                  <a:pt x="3530158" y="4999514"/>
                </a:cubicBezTo>
                <a:cubicBezTo>
                  <a:pt x="3570680" y="5179879"/>
                  <a:pt x="3592927" y="5363421"/>
                  <a:pt x="3586572" y="5548553"/>
                </a:cubicBezTo>
                <a:cubicBezTo>
                  <a:pt x="3580214" y="5728916"/>
                  <a:pt x="3549227" y="5903719"/>
                  <a:pt x="3461825" y="6065015"/>
                </a:cubicBezTo>
                <a:cubicBezTo>
                  <a:pt x="3455469" y="6076139"/>
                  <a:pt x="3447524" y="6087263"/>
                  <a:pt x="3437988" y="6096797"/>
                </a:cubicBezTo>
                <a:cubicBezTo>
                  <a:pt x="3173401" y="6362973"/>
                  <a:pt x="2870674" y="6576710"/>
                  <a:pt x="2530605" y="6736415"/>
                </a:cubicBezTo>
                <a:cubicBezTo>
                  <a:pt x="2463465" y="6767999"/>
                  <a:pt x="2395530" y="6797100"/>
                  <a:pt x="2326813" y="6823717"/>
                </a:cubicBezTo>
                <a:lnTo>
                  <a:pt x="2197454" y="6868642"/>
                </a:lnTo>
                <a:lnTo>
                  <a:pt x="1281477" y="6868642"/>
                </a:lnTo>
                <a:lnTo>
                  <a:pt x="1327334" y="6815424"/>
                </a:lnTo>
                <a:cubicBezTo>
                  <a:pt x="1405510" y="6714415"/>
                  <a:pt x="1467485" y="6603128"/>
                  <a:pt x="1522310" y="6486924"/>
                </a:cubicBezTo>
                <a:cubicBezTo>
                  <a:pt x="1623218" y="6273189"/>
                  <a:pt x="1697113" y="6049124"/>
                  <a:pt x="1755116" y="5821087"/>
                </a:cubicBezTo>
                <a:cubicBezTo>
                  <a:pt x="1813118" y="5591458"/>
                  <a:pt x="1863971" y="5359448"/>
                  <a:pt x="1915616" y="5128232"/>
                </a:cubicBezTo>
                <a:cubicBezTo>
                  <a:pt x="1976797" y="4854111"/>
                  <a:pt x="2033211" y="4578399"/>
                  <a:pt x="2095981" y="4305072"/>
                </a:cubicBezTo>
                <a:cubicBezTo>
                  <a:pt x="2139682" y="4115172"/>
                  <a:pt x="2196095" y="3927657"/>
                  <a:pt x="2279524" y="3750470"/>
                </a:cubicBezTo>
                <a:cubicBezTo>
                  <a:pt x="2331171" y="3640823"/>
                  <a:pt x="2392350" y="3537531"/>
                  <a:pt x="2490876" y="3462841"/>
                </a:cubicBezTo>
                <a:cubicBezTo>
                  <a:pt x="2522658" y="3439004"/>
                  <a:pt x="2559208" y="3418346"/>
                  <a:pt x="2596553" y="3404045"/>
                </a:cubicBezTo>
                <a:cubicBezTo>
                  <a:pt x="2610259" y="3398681"/>
                  <a:pt x="2623816" y="3395254"/>
                  <a:pt x="2637137" y="3393765"/>
                </a:cubicBezTo>
                <a:close/>
                <a:moveTo>
                  <a:pt x="3310859" y="3009249"/>
                </a:moveTo>
                <a:cubicBezTo>
                  <a:pt x="3376211" y="3006170"/>
                  <a:pt x="3441961" y="3009944"/>
                  <a:pt x="3507910" y="3018683"/>
                </a:cubicBezTo>
                <a:cubicBezTo>
                  <a:pt x="3703371" y="3044110"/>
                  <a:pt x="3880556" y="3114030"/>
                  <a:pt x="4038674" y="3231625"/>
                </a:cubicBezTo>
                <a:cubicBezTo>
                  <a:pt x="4171366" y="3329355"/>
                  <a:pt x="4273069" y="3453308"/>
                  <a:pt x="4343786" y="3601890"/>
                </a:cubicBezTo>
                <a:cubicBezTo>
                  <a:pt x="4353319" y="3620957"/>
                  <a:pt x="4354909" y="3644794"/>
                  <a:pt x="4356498" y="3667042"/>
                </a:cubicBezTo>
                <a:cubicBezTo>
                  <a:pt x="4366032" y="3812446"/>
                  <a:pt x="4365238" y="3958644"/>
                  <a:pt x="4354909" y="4104049"/>
                </a:cubicBezTo>
                <a:cubicBezTo>
                  <a:pt x="4339812" y="4309044"/>
                  <a:pt x="4305645" y="4510862"/>
                  <a:pt x="4252409" y="4709502"/>
                </a:cubicBezTo>
                <a:cubicBezTo>
                  <a:pt x="4181695" y="4970115"/>
                  <a:pt x="4078403" y="5218017"/>
                  <a:pt x="3944121" y="5451617"/>
                </a:cubicBezTo>
                <a:cubicBezTo>
                  <a:pt x="3845597" y="5619270"/>
                  <a:pt x="3734358" y="5777386"/>
                  <a:pt x="3608023" y="5926762"/>
                </a:cubicBezTo>
                <a:cubicBezTo>
                  <a:pt x="3624708" y="5854457"/>
                  <a:pt x="3644573" y="5784538"/>
                  <a:pt x="3656492" y="5713028"/>
                </a:cubicBezTo>
                <a:cubicBezTo>
                  <a:pt x="3669998" y="5631188"/>
                  <a:pt x="3681916" y="5547759"/>
                  <a:pt x="3685890" y="5464331"/>
                </a:cubicBezTo>
                <a:cubicBezTo>
                  <a:pt x="3689863" y="5373751"/>
                  <a:pt x="3688274" y="5282378"/>
                  <a:pt x="3682713" y="5191799"/>
                </a:cubicBezTo>
                <a:cubicBezTo>
                  <a:pt x="3670794" y="5016199"/>
                  <a:pt x="3631860" y="4845370"/>
                  <a:pt x="3579419" y="4677720"/>
                </a:cubicBezTo>
                <a:cubicBezTo>
                  <a:pt x="3482484" y="4371020"/>
                  <a:pt x="3336284" y="4088157"/>
                  <a:pt x="3167839" y="3815625"/>
                </a:cubicBezTo>
                <a:cubicBezTo>
                  <a:pt x="3077257" y="3669426"/>
                  <a:pt x="2984294" y="3524023"/>
                  <a:pt x="2894510" y="3377029"/>
                </a:cubicBezTo>
                <a:cubicBezTo>
                  <a:pt x="2873852" y="3342863"/>
                  <a:pt x="2859549" y="3303930"/>
                  <a:pt x="2844452" y="3266587"/>
                </a:cubicBezTo>
                <a:cubicBezTo>
                  <a:pt x="2835712" y="3244339"/>
                  <a:pt x="2841275" y="3224473"/>
                  <a:pt x="2856370" y="3204610"/>
                </a:cubicBezTo>
                <a:cubicBezTo>
                  <a:pt x="2923115" y="3118005"/>
                  <a:pt x="3014488" y="3070332"/>
                  <a:pt x="3116191" y="3040931"/>
                </a:cubicBezTo>
                <a:cubicBezTo>
                  <a:pt x="3180551" y="3022260"/>
                  <a:pt x="3245506" y="3012328"/>
                  <a:pt x="3310859" y="3009249"/>
                </a:cubicBezTo>
                <a:close/>
                <a:moveTo>
                  <a:pt x="2162724" y="2708013"/>
                </a:moveTo>
                <a:cubicBezTo>
                  <a:pt x="2301772" y="2879636"/>
                  <a:pt x="2441614" y="3051261"/>
                  <a:pt x="2579072" y="3220502"/>
                </a:cubicBezTo>
                <a:cubicBezTo>
                  <a:pt x="2529016" y="3267380"/>
                  <a:pt x="2477369" y="3310287"/>
                  <a:pt x="2431285" y="3358754"/>
                </a:cubicBezTo>
                <a:cubicBezTo>
                  <a:pt x="2297005" y="3500187"/>
                  <a:pt x="2204040" y="3667043"/>
                  <a:pt x="2127764" y="3845023"/>
                </a:cubicBezTo>
                <a:cubicBezTo>
                  <a:pt x="2039569" y="4050814"/>
                  <a:pt x="1976003" y="4264549"/>
                  <a:pt x="1925153" y="4481464"/>
                </a:cubicBezTo>
                <a:cubicBezTo>
                  <a:pt x="1881451" y="4665006"/>
                  <a:pt x="1844901" y="4850932"/>
                  <a:pt x="1805174" y="5035269"/>
                </a:cubicBezTo>
                <a:cubicBezTo>
                  <a:pt x="1748761" y="5297474"/>
                  <a:pt x="1695524" y="5560471"/>
                  <a:pt x="1635137" y="5821087"/>
                </a:cubicBezTo>
                <a:cubicBezTo>
                  <a:pt x="1585082" y="6038000"/>
                  <a:pt x="1516748" y="6249353"/>
                  <a:pt x="1421403" y="6451171"/>
                </a:cubicBezTo>
                <a:cubicBezTo>
                  <a:pt x="1365385" y="6569162"/>
                  <a:pt x="1299089" y="6680450"/>
                  <a:pt x="1214805" y="6779000"/>
                </a:cubicBezTo>
                <a:lnTo>
                  <a:pt x="1128509" y="6868642"/>
                </a:lnTo>
                <a:lnTo>
                  <a:pt x="111983" y="6868642"/>
                </a:lnTo>
                <a:lnTo>
                  <a:pt x="0" y="6825158"/>
                </a:lnTo>
                <a:lnTo>
                  <a:pt x="0" y="4690727"/>
                </a:lnTo>
                <a:lnTo>
                  <a:pt x="254097" y="4413231"/>
                </a:lnTo>
                <a:cubicBezTo>
                  <a:pt x="465946" y="4191649"/>
                  <a:pt x="682860" y="3974933"/>
                  <a:pt x="905734" y="3763978"/>
                </a:cubicBezTo>
                <a:cubicBezTo>
                  <a:pt x="1299835" y="3391332"/>
                  <a:pt x="1710621" y="3038550"/>
                  <a:pt x="2148422" y="2718342"/>
                </a:cubicBezTo>
                <a:cubicBezTo>
                  <a:pt x="2152395" y="2715163"/>
                  <a:pt x="2156369" y="2712782"/>
                  <a:pt x="2162724" y="2708013"/>
                </a:cubicBezTo>
                <a:close/>
                <a:moveTo>
                  <a:pt x="12207178" y="2689385"/>
                </a:moveTo>
                <a:lnTo>
                  <a:pt x="12207178" y="4826182"/>
                </a:lnTo>
                <a:lnTo>
                  <a:pt x="11990175" y="4871826"/>
                </a:lnTo>
                <a:cubicBezTo>
                  <a:pt x="11814838" y="4909102"/>
                  <a:pt x="11639619" y="4947327"/>
                  <a:pt x="11464875" y="4988163"/>
                </a:cubicBezTo>
                <a:cubicBezTo>
                  <a:pt x="11194211" y="5050842"/>
                  <a:pt x="10931146" y="5142014"/>
                  <a:pt x="10684225" y="5272121"/>
                </a:cubicBezTo>
                <a:cubicBezTo>
                  <a:pt x="10560765" y="5336701"/>
                  <a:pt x="10445851" y="5413626"/>
                  <a:pt x="10341384" y="5505747"/>
                </a:cubicBezTo>
                <a:cubicBezTo>
                  <a:pt x="10337586" y="5508595"/>
                  <a:pt x="10333787" y="5511444"/>
                  <a:pt x="10330938" y="5514294"/>
                </a:cubicBezTo>
                <a:cubicBezTo>
                  <a:pt x="10151446" y="5333852"/>
                  <a:pt x="9973853" y="5155309"/>
                  <a:pt x="9792461" y="4972968"/>
                </a:cubicBezTo>
                <a:cubicBezTo>
                  <a:pt x="10508531" y="4372285"/>
                  <a:pt x="11192074" y="3739551"/>
                  <a:pt x="11842378" y="3072984"/>
                </a:cubicBezTo>
                <a:close/>
                <a:moveTo>
                  <a:pt x="1561246" y="2129577"/>
                </a:moveTo>
                <a:cubicBezTo>
                  <a:pt x="1711417" y="2280542"/>
                  <a:pt x="1859999" y="2429919"/>
                  <a:pt x="2011759" y="2582473"/>
                </a:cubicBezTo>
                <a:cubicBezTo>
                  <a:pt x="1412663" y="3085031"/>
                  <a:pt x="840781" y="3614405"/>
                  <a:pt x="296708" y="4172085"/>
                </a:cubicBezTo>
                <a:lnTo>
                  <a:pt x="0" y="4484083"/>
                </a:lnTo>
                <a:lnTo>
                  <a:pt x="0" y="2703494"/>
                </a:lnTo>
                <a:lnTo>
                  <a:pt x="173054" y="2667094"/>
                </a:lnTo>
                <a:cubicBezTo>
                  <a:pt x="319749" y="2635908"/>
                  <a:pt x="466345" y="2603927"/>
                  <a:pt x="612544" y="2569760"/>
                </a:cubicBezTo>
                <a:cubicBezTo>
                  <a:pt x="838993" y="2517321"/>
                  <a:pt x="1059085" y="2441042"/>
                  <a:pt x="1265670" y="2332189"/>
                </a:cubicBezTo>
                <a:cubicBezTo>
                  <a:pt x="1368962" y="2278159"/>
                  <a:pt x="1465104" y="2213799"/>
                  <a:pt x="1552506" y="2136726"/>
                </a:cubicBezTo>
                <a:cubicBezTo>
                  <a:pt x="1555683" y="2134345"/>
                  <a:pt x="1558862" y="2131961"/>
                  <a:pt x="1561246" y="2129577"/>
                </a:cubicBezTo>
                <a:close/>
                <a:moveTo>
                  <a:pt x="3498376" y="1693364"/>
                </a:moveTo>
                <a:cubicBezTo>
                  <a:pt x="3963192" y="2195524"/>
                  <a:pt x="4243672" y="2783497"/>
                  <a:pt x="4337429" y="3467612"/>
                </a:cubicBezTo>
                <a:cubicBezTo>
                  <a:pt x="4315975" y="3434240"/>
                  <a:pt x="4297700" y="3407225"/>
                  <a:pt x="4279426" y="3379416"/>
                </a:cubicBezTo>
                <a:cubicBezTo>
                  <a:pt x="4185668" y="3241956"/>
                  <a:pt x="4075224" y="3120389"/>
                  <a:pt x="3932998" y="3031399"/>
                </a:cubicBezTo>
                <a:cubicBezTo>
                  <a:pt x="3819376" y="2959888"/>
                  <a:pt x="3695426" y="2917778"/>
                  <a:pt x="3561145" y="2903475"/>
                </a:cubicBezTo>
                <a:cubicBezTo>
                  <a:pt x="3345820" y="2881228"/>
                  <a:pt x="3141618" y="2928106"/>
                  <a:pt x="2942979" y="3005972"/>
                </a:cubicBezTo>
                <a:cubicBezTo>
                  <a:pt x="2861139" y="3037757"/>
                  <a:pt x="2781684" y="3078278"/>
                  <a:pt x="2700639" y="3114033"/>
                </a:cubicBezTo>
                <a:cubicBezTo>
                  <a:pt x="2693488" y="3117212"/>
                  <a:pt x="2686336" y="3121184"/>
                  <a:pt x="2676802" y="3125952"/>
                </a:cubicBezTo>
                <a:cubicBezTo>
                  <a:pt x="2537754" y="2951148"/>
                  <a:pt x="2398707" y="2777141"/>
                  <a:pt x="2260454" y="2603132"/>
                </a:cubicBezTo>
                <a:cubicBezTo>
                  <a:pt x="2353417" y="2486332"/>
                  <a:pt x="3278283" y="1806191"/>
                  <a:pt x="3498376" y="1693364"/>
                </a:cubicBezTo>
                <a:close/>
                <a:moveTo>
                  <a:pt x="0" y="1284796"/>
                </a:moveTo>
                <a:lnTo>
                  <a:pt x="86818" y="1299116"/>
                </a:lnTo>
                <a:cubicBezTo>
                  <a:pt x="401388" y="1360794"/>
                  <a:pt x="698751" y="1477445"/>
                  <a:pt x="983600" y="1632980"/>
                </a:cubicBezTo>
                <a:cubicBezTo>
                  <a:pt x="1098810" y="1695750"/>
                  <a:pt x="1208460" y="1767261"/>
                  <a:pt x="1299834" y="1863401"/>
                </a:cubicBezTo>
                <a:cubicBezTo>
                  <a:pt x="1325260" y="1890416"/>
                  <a:pt x="1347507" y="1920609"/>
                  <a:pt x="1365781" y="1953187"/>
                </a:cubicBezTo>
                <a:cubicBezTo>
                  <a:pt x="1374521" y="1968282"/>
                  <a:pt x="1376905" y="1992119"/>
                  <a:pt x="1372933" y="2009600"/>
                </a:cubicBezTo>
                <a:cubicBezTo>
                  <a:pt x="1356247" y="2093824"/>
                  <a:pt x="1298244" y="2147057"/>
                  <a:pt x="1230707" y="2192347"/>
                </a:cubicBezTo>
                <a:cubicBezTo>
                  <a:pt x="1135360" y="2256706"/>
                  <a:pt x="1028095" y="2295639"/>
                  <a:pt x="919242" y="2331394"/>
                </a:cubicBezTo>
                <a:cubicBezTo>
                  <a:pt x="734108" y="2391780"/>
                  <a:pt x="545005" y="2433892"/>
                  <a:pt x="355105" y="2475210"/>
                </a:cubicBezTo>
                <a:lnTo>
                  <a:pt x="0" y="2552066"/>
                </a:lnTo>
                <a:close/>
                <a:moveTo>
                  <a:pt x="7884523" y="975703"/>
                </a:moveTo>
                <a:cubicBezTo>
                  <a:pt x="7864581" y="1062126"/>
                  <a:pt x="7840837" y="1145697"/>
                  <a:pt x="7826592" y="1231170"/>
                </a:cubicBezTo>
                <a:cubicBezTo>
                  <a:pt x="7810449" y="1328989"/>
                  <a:pt x="7796203" y="1428707"/>
                  <a:pt x="7791454" y="1528425"/>
                </a:cubicBezTo>
                <a:cubicBezTo>
                  <a:pt x="7786705" y="1636690"/>
                  <a:pt x="7788604" y="1745905"/>
                  <a:pt x="7795251" y="1854170"/>
                </a:cubicBezTo>
                <a:cubicBezTo>
                  <a:pt x="7809497" y="2064055"/>
                  <a:pt x="7856032" y="2268239"/>
                  <a:pt x="7918714" y="2468621"/>
                </a:cubicBezTo>
                <a:cubicBezTo>
                  <a:pt x="8034575" y="2835205"/>
                  <a:pt x="8209320" y="3173298"/>
                  <a:pt x="8410655" y="3499041"/>
                </a:cubicBezTo>
                <a:cubicBezTo>
                  <a:pt x="8518922" y="3673786"/>
                  <a:pt x="8630037" y="3847579"/>
                  <a:pt x="8737352" y="4023274"/>
                </a:cubicBezTo>
                <a:cubicBezTo>
                  <a:pt x="8762043" y="4064111"/>
                  <a:pt x="8779139" y="4110645"/>
                  <a:pt x="8797183" y="4155281"/>
                </a:cubicBezTo>
                <a:cubicBezTo>
                  <a:pt x="8807630" y="4181872"/>
                  <a:pt x="8800981" y="4205616"/>
                  <a:pt x="8782938" y="4229358"/>
                </a:cubicBezTo>
                <a:cubicBezTo>
                  <a:pt x="8703162" y="4332873"/>
                  <a:pt x="8593947" y="4389855"/>
                  <a:pt x="8472386" y="4424995"/>
                </a:cubicBezTo>
                <a:cubicBezTo>
                  <a:pt x="8318535" y="4469631"/>
                  <a:pt x="8161835" y="4472479"/>
                  <a:pt x="8004184" y="4451586"/>
                </a:cubicBezTo>
                <a:cubicBezTo>
                  <a:pt x="7770559" y="4421196"/>
                  <a:pt x="7558780" y="4337623"/>
                  <a:pt x="7369788" y="4197068"/>
                </a:cubicBezTo>
                <a:cubicBezTo>
                  <a:pt x="7211188" y="4080256"/>
                  <a:pt x="7089628" y="3932102"/>
                  <a:pt x="7005104" y="3754510"/>
                </a:cubicBezTo>
                <a:cubicBezTo>
                  <a:pt x="6993709" y="3731718"/>
                  <a:pt x="6991808" y="3703227"/>
                  <a:pt x="6989909" y="3676637"/>
                </a:cubicBezTo>
                <a:cubicBezTo>
                  <a:pt x="6978513" y="3502840"/>
                  <a:pt x="6979464" y="3328099"/>
                  <a:pt x="6991808" y="3154302"/>
                </a:cubicBezTo>
                <a:cubicBezTo>
                  <a:pt x="7009853" y="2909283"/>
                  <a:pt x="7050691" y="2668058"/>
                  <a:pt x="7114321" y="2430636"/>
                </a:cubicBezTo>
                <a:cubicBezTo>
                  <a:pt x="7198842" y="2119136"/>
                  <a:pt x="7322303" y="1822831"/>
                  <a:pt x="7482802" y="1543621"/>
                </a:cubicBezTo>
                <a:cubicBezTo>
                  <a:pt x="7600564" y="1343234"/>
                  <a:pt x="7733522" y="1154246"/>
                  <a:pt x="7884523" y="975703"/>
                </a:cubicBezTo>
                <a:close/>
                <a:moveTo>
                  <a:pt x="1786899" y="749429"/>
                </a:moveTo>
                <a:cubicBezTo>
                  <a:pt x="1834572" y="759759"/>
                  <a:pt x="1877478" y="767703"/>
                  <a:pt x="1919591" y="778035"/>
                </a:cubicBezTo>
                <a:cubicBezTo>
                  <a:pt x="2251715" y="858284"/>
                  <a:pt x="2563181" y="987798"/>
                  <a:pt x="2853989" y="1167367"/>
                </a:cubicBezTo>
                <a:cubicBezTo>
                  <a:pt x="3048658" y="1288140"/>
                  <a:pt x="3227432" y="1427982"/>
                  <a:pt x="3391906" y="1586893"/>
                </a:cubicBezTo>
                <a:cubicBezTo>
                  <a:pt x="3407797" y="1602784"/>
                  <a:pt x="3407003" y="1609140"/>
                  <a:pt x="3386345" y="1619469"/>
                </a:cubicBezTo>
                <a:cubicBezTo>
                  <a:pt x="3062163" y="1769640"/>
                  <a:pt x="2777713" y="1980198"/>
                  <a:pt x="2498823" y="2199494"/>
                </a:cubicBezTo>
                <a:cubicBezTo>
                  <a:pt x="2384407" y="2290076"/>
                  <a:pt x="2269989" y="2380655"/>
                  <a:pt x="2156368" y="2471234"/>
                </a:cubicBezTo>
                <a:cubicBezTo>
                  <a:pt x="2151601" y="2474413"/>
                  <a:pt x="2146833" y="2477591"/>
                  <a:pt x="2140478" y="2481562"/>
                </a:cubicBezTo>
                <a:cubicBezTo>
                  <a:pt x="1979975" y="2332187"/>
                  <a:pt x="1820270" y="2182810"/>
                  <a:pt x="1658180" y="2031845"/>
                </a:cubicBezTo>
                <a:cubicBezTo>
                  <a:pt x="1674072" y="2015158"/>
                  <a:pt x="1689167" y="2000063"/>
                  <a:pt x="1703470" y="1984966"/>
                </a:cubicBezTo>
                <a:cubicBezTo>
                  <a:pt x="1789283" y="1895976"/>
                  <a:pt x="1868738" y="1801424"/>
                  <a:pt x="1928330" y="1692569"/>
                </a:cubicBezTo>
                <a:cubicBezTo>
                  <a:pt x="2035596" y="1497902"/>
                  <a:pt x="2041952" y="1295290"/>
                  <a:pt x="1967262" y="1088706"/>
                </a:cubicBezTo>
                <a:cubicBezTo>
                  <a:pt x="1929920" y="984619"/>
                  <a:pt x="1877478" y="887683"/>
                  <a:pt x="1817091" y="795514"/>
                </a:cubicBezTo>
                <a:cubicBezTo>
                  <a:pt x="1808351" y="782007"/>
                  <a:pt x="1799612" y="767703"/>
                  <a:pt x="1786899" y="749429"/>
                </a:cubicBezTo>
                <a:close/>
                <a:moveTo>
                  <a:pt x="1270437" y="693019"/>
                </a:moveTo>
                <a:cubicBezTo>
                  <a:pt x="1389621" y="695402"/>
                  <a:pt x="1508011" y="710499"/>
                  <a:pt x="1626400" y="722416"/>
                </a:cubicBezTo>
                <a:cubicBezTo>
                  <a:pt x="1639908" y="724006"/>
                  <a:pt x="1655798" y="733540"/>
                  <a:pt x="1665332" y="744663"/>
                </a:cubicBezTo>
                <a:cubicBezTo>
                  <a:pt x="1768627" y="859080"/>
                  <a:pt x="1850464" y="987003"/>
                  <a:pt x="1891782" y="1137971"/>
                </a:cubicBezTo>
                <a:cubicBezTo>
                  <a:pt x="1960909" y="1387461"/>
                  <a:pt x="1873508" y="1648870"/>
                  <a:pt x="1666922" y="1803808"/>
                </a:cubicBezTo>
                <a:cubicBezTo>
                  <a:pt x="1631961" y="1830029"/>
                  <a:pt x="1595411" y="1863400"/>
                  <a:pt x="1546945" y="1852277"/>
                </a:cubicBezTo>
                <a:cubicBezTo>
                  <a:pt x="1511984" y="1845125"/>
                  <a:pt x="1475434" y="1833208"/>
                  <a:pt x="1445240" y="1814932"/>
                </a:cubicBezTo>
                <a:cubicBezTo>
                  <a:pt x="1352277" y="1758519"/>
                  <a:pt x="1260903" y="1698132"/>
                  <a:pt x="1169529" y="1637747"/>
                </a:cubicBezTo>
                <a:cubicBezTo>
                  <a:pt x="989958" y="1518563"/>
                  <a:pt x="804032" y="1411298"/>
                  <a:pt x="601421" y="1335021"/>
                </a:cubicBezTo>
                <a:cubicBezTo>
                  <a:pt x="435358" y="1272251"/>
                  <a:pt x="264529" y="1229345"/>
                  <a:pt x="88136" y="1206303"/>
                </a:cubicBezTo>
                <a:lnTo>
                  <a:pt x="0" y="1199738"/>
                </a:lnTo>
                <a:lnTo>
                  <a:pt x="0" y="916790"/>
                </a:lnTo>
                <a:lnTo>
                  <a:pt x="54070" y="894141"/>
                </a:lnTo>
                <a:cubicBezTo>
                  <a:pt x="190436" y="842594"/>
                  <a:pt x="330477" y="800681"/>
                  <a:pt x="474292" y="768501"/>
                </a:cubicBezTo>
                <a:cubicBezTo>
                  <a:pt x="610161" y="737513"/>
                  <a:pt x="746824" y="712883"/>
                  <a:pt x="885871" y="704938"/>
                </a:cubicBezTo>
                <a:cubicBezTo>
                  <a:pt x="1013795" y="697784"/>
                  <a:pt x="1142514" y="689841"/>
                  <a:pt x="1270437" y="693019"/>
                </a:cubicBezTo>
                <a:close/>
                <a:moveTo>
                  <a:pt x="10712133" y="0"/>
                </a:moveTo>
                <a:lnTo>
                  <a:pt x="12207178" y="0"/>
                </a:lnTo>
                <a:lnTo>
                  <a:pt x="12207178" y="2449074"/>
                </a:lnTo>
                <a:lnTo>
                  <a:pt x="11893308" y="2784754"/>
                </a:lnTo>
                <a:cubicBezTo>
                  <a:pt x="11640095" y="3049600"/>
                  <a:pt x="11380828" y="3308630"/>
                  <a:pt x="11114438" y="3560774"/>
                </a:cubicBezTo>
                <a:cubicBezTo>
                  <a:pt x="10643389" y="4006180"/>
                  <a:pt x="10152396" y="4427843"/>
                  <a:pt x="9629114" y="4810571"/>
                </a:cubicBezTo>
                <a:cubicBezTo>
                  <a:pt x="9624365" y="4814370"/>
                  <a:pt x="9619616" y="4817218"/>
                  <a:pt x="9612019" y="4822917"/>
                </a:cubicBezTo>
                <a:cubicBezTo>
                  <a:pt x="9445822" y="4617783"/>
                  <a:pt x="9278676" y="4412650"/>
                  <a:pt x="9114379" y="4210364"/>
                </a:cubicBezTo>
                <a:cubicBezTo>
                  <a:pt x="9174208" y="4154332"/>
                  <a:pt x="9235940" y="4103049"/>
                  <a:pt x="9291022" y="4045117"/>
                </a:cubicBezTo>
                <a:cubicBezTo>
                  <a:pt x="9451519" y="3876071"/>
                  <a:pt x="9562636" y="3676634"/>
                  <a:pt x="9653806" y="3463904"/>
                </a:cubicBezTo>
                <a:cubicBezTo>
                  <a:pt x="9759221" y="3217932"/>
                  <a:pt x="9835198" y="2962467"/>
                  <a:pt x="9895977" y="2703198"/>
                </a:cubicBezTo>
                <a:cubicBezTo>
                  <a:pt x="9948212" y="2483820"/>
                  <a:pt x="9991898" y="2261591"/>
                  <a:pt x="10039382" y="2041263"/>
                </a:cubicBezTo>
                <a:cubicBezTo>
                  <a:pt x="10106810" y="1727862"/>
                  <a:pt x="10170440" y="1413514"/>
                  <a:pt x="10242618" y="1102013"/>
                </a:cubicBezTo>
                <a:cubicBezTo>
                  <a:pt x="10302447" y="842746"/>
                  <a:pt x="10384123" y="590127"/>
                  <a:pt x="10498084" y="348904"/>
                </a:cubicBezTo>
                <a:cubicBezTo>
                  <a:pt x="10542721" y="254886"/>
                  <a:pt x="10592817" y="164427"/>
                  <a:pt x="10651105" y="79667"/>
                </a:cubicBezTo>
                <a:close/>
                <a:moveTo>
                  <a:pt x="9190904" y="0"/>
                </a:moveTo>
                <a:lnTo>
                  <a:pt x="10549871" y="0"/>
                </a:lnTo>
                <a:lnTo>
                  <a:pt x="10523134" y="38119"/>
                </a:lnTo>
                <a:cubicBezTo>
                  <a:pt x="10468646" y="123591"/>
                  <a:pt x="10421161" y="213575"/>
                  <a:pt x="10377475" y="306170"/>
                </a:cubicBezTo>
                <a:cubicBezTo>
                  <a:pt x="10256864" y="561637"/>
                  <a:pt x="10168542" y="829452"/>
                  <a:pt x="10099214" y="1102013"/>
                </a:cubicBezTo>
                <a:cubicBezTo>
                  <a:pt x="10029886" y="1376477"/>
                  <a:pt x="9969105" y="1653788"/>
                  <a:pt x="9907376" y="1930149"/>
                </a:cubicBezTo>
                <a:cubicBezTo>
                  <a:pt x="9834249" y="2257792"/>
                  <a:pt x="9766821" y="2587338"/>
                  <a:pt x="9691794" y="2914030"/>
                </a:cubicBezTo>
                <a:cubicBezTo>
                  <a:pt x="9639561" y="3141008"/>
                  <a:pt x="9572133" y="3365138"/>
                  <a:pt x="9472414" y="3576919"/>
                </a:cubicBezTo>
                <a:cubicBezTo>
                  <a:pt x="9410683" y="3707975"/>
                  <a:pt x="9337558" y="3831435"/>
                  <a:pt x="9219795" y="3920708"/>
                </a:cubicBezTo>
                <a:cubicBezTo>
                  <a:pt x="9181808" y="3949199"/>
                  <a:pt x="9138121" y="3973890"/>
                  <a:pt x="9093485" y="3990985"/>
                </a:cubicBezTo>
                <a:cubicBezTo>
                  <a:pt x="9027957" y="4016627"/>
                  <a:pt x="8965276" y="4005231"/>
                  <a:pt x="8912093" y="3956795"/>
                </a:cubicBezTo>
                <a:cubicBezTo>
                  <a:pt x="8800979" y="3858027"/>
                  <a:pt x="8710759" y="3741216"/>
                  <a:pt x="8629085" y="3617755"/>
                </a:cubicBezTo>
                <a:cubicBezTo>
                  <a:pt x="8318534" y="3146708"/>
                  <a:pt x="8101052" y="2634822"/>
                  <a:pt x="7977592" y="2083999"/>
                </a:cubicBezTo>
                <a:cubicBezTo>
                  <a:pt x="7929159" y="1868417"/>
                  <a:pt x="7902567" y="1649038"/>
                  <a:pt x="7910164" y="1427759"/>
                </a:cubicBezTo>
                <a:cubicBezTo>
                  <a:pt x="7917763" y="1212180"/>
                  <a:pt x="7954800" y="1003246"/>
                  <a:pt x="8059268" y="810457"/>
                </a:cubicBezTo>
                <a:cubicBezTo>
                  <a:pt x="8066864" y="797162"/>
                  <a:pt x="8076360" y="783866"/>
                  <a:pt x="8087759" y="772469"/>
                </a:cubicBezTo>
                <a:cubicBezTo>
                  <a:pt x="8404007" y="454322"/>
                  <a:pt x="8765841" y="198853"/>
                  <a:pt x="9172309" y="7965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Style slide layout">
  <p:cSld name="5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e3d9efbf1_2_160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Style slide layout">
  <p:cSld name="6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e3d9efbf1_2_163"/>
          <p:cNvSpPr txBox="1"/>
          <p:nvPr>
            <p:ph idx="1" type="body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e3d9efbf1_2_165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9" name="Google Shape;349;g8e3d9efbf1_2_165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8e3d9efbf1_2_165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8e3d9efbf1_2_165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8e3d9efbf1_2_165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8e3d9efbf1_2_165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8e3d9efbf1_2_165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8e3d9efbf1_2_165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layout">
  <p:cSld name="Image slide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56"/>
          <p:cNvGrpSpPr/>
          <p:nvPr/>
        </p:nvGrpSpPr>
        <p:grpSpPr>
          <a:xfrm>
            <a:off x="-1" y="191592"/>
            <a:ext cx="11966714" cy="1052040"/>
            <a:chOff x="-1" y="191592"/>
            <a:chExt cx="11966714" cy="1052040"/>
          </a:xfrm>
        </p:grpSpPr>
        <p:sp>
          <p:nvSpPr>
            <p:cNvPr id="27" name="Google Shape;27;p56"/>
            <p:cNvSpPr/>
            <p:nvPr/>
          </p:nvSpPr>
          <p:spPr>
            <a:xfrm>
              <a:off x="-1" y="281043"/>
              <a:ext cx="11966714" cy="962589"/>
            </a:xfrm>
            <a:custGeom>
              <a:rect b="b" l="l" r="r" t="t"/>
              <a:pathLst>
                <a:path extrusionOk="0" h="962589" w="11847542">
                  <a:moveTo>
                    <a:pt x="0" y="0"/>
                  </a:moveTo>
                  <a:lnTo>
                    <a:pt x="11847542" y="0"/>
                  </a:lnTo>
                  <a:lnTo>
                    <a:pt x="11589026" y="962589"/>
                  </a:lnTo>
                  <a:lnTo>
                    <a:pt x="0" y="962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6"/>
            <p:cNvSpPr/>
            <p:nvPr/>
          </p:nvSpPr>
          <p:spPr>
            <a:xfrm>
              <a:off x="0" y="191592"/>
              <a:ext cx="11857382" cy="962589"/>
            </a:xfrm>
            <a:custGeom>
              <a:rect b="b" l="l" r="r" t="t"/>
              <a:pathLst>
                <a:path extrusionOk="0" h="962589" w="11857382">
                  <a:moveTo>
                    <a:pt x="0" y="0"/>
                  </a:moveTo>
                  <a:lnTo>
                    <a:pt x="11857382" y="0"/>
                  </a:lnTo>
                  <a:lnTo>
                    <a:pt x="11589026" y="962589"/>
                  </a:lnTo>
                  <a:lnTo>
                    <a:pt x="0" y="962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56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0" name="Google Shape;30;p56"/>
          <p:cNvGrpSpPr/>
          <p:nvPr/>
        </p:nvGrpSpPr>
        <p:grpSpPr>
          <a:xfrm rot="10800000">
            <a:off x="9888842" y="-60041"/>
            <a:ext cx="1992162" cy="1644757"/>
            <a:chOff x="9706860" y="-200510"/>
            <a:chExt cx="2279524" cy="1882007"/>
          </a:xfrm>
        </p:grpSpPr>
        <p:sp>
          <p:nvSpPr>
            <p:cNvPr id="31" name="Google Shape;31;p56"/>
            <p:cNvSpPr/>
            <p:nvPr/>
          </p:nvSpPr>
          <p:spPr>
            <a:xfrm flipH="1" rot="-1800000">
              <a:off x="9813499" y="250390"/>
              <a:ext cx="2066245" cy="980207"/>
            </a:xfrm>
            <a:custGeom>
              <a:rect b="b" l="l" r="r" t="t"/>
              <a:pathLst>
                <a:path extrusionOk="0" h="10002" w="10201">
                  <a:moveTo>
                    <a:pt x="8262" y="423"/>
                  </a:moveTo>
                  <a:cubicBezTo>
                    <a:pt x="8283" y="442"/>
                    <a:pt x="8303" y="442"/>
                    <a:pt x="8324" y="442"/>
                  </a:cubicBezTo>
                  <a:cubicBezTo>
                    <a:pt x="8335" y="480"/>
                    <a:pt x="8335" y="480"/>
                    <a:pt x="8335" y="517"/>
                  </a:cubicBezTo>
                  <a:cubicBezTo>
                    <a:pt x="8303" y="537"/>
                    <a:pt x="8314" y="517"/>
                    <a:pt x="8303" y="592"/>
                  </a:cubicBezTo>
                  <a:lnTo>
                    <a:pt x="8345" y="592"/>
                  </a:lnTo>
                  <a:cubicBezTo>
                    <a:pt x="8355" y="630"/>
                    <a:pt x="8435" y="524"/>
                    <a:pt x="8414" y="543"/>
                  </a:cubicBezTo>
                  <a:cubicBezTo>
                    <a:pt x="8404" y="561"/>
                    <a:pt x="8312" y="750"/>
                    <a:pt x="8291" y="770"/>
                  </a:cubicBezTo>
                  <a:cubicBezTo>
                    <a:pt x="8312" y="825"/>
                    <a:pt x="8250" y="855"/>
                    <a:pt x="8230" y="930"/>
                  </a:cubicBezTo>
                  <a:cubicBezTo>
                    <a:pt x="8272" y="950"/>
                    <a:pt x="8283" y="987"/>
                    <a:pt x="8324" y="1005"/>
                  </a:cubicBezTo>
                  <a:cubicBezTo>
                    <a:pt x="8335" y="968"/>
                    <a:pt x="8335" y="930"/>
                    <a:pt x="8345" y="875"/>
                  </a:cubicBezTo>
                  <a:lnTo>
                    <a:pt x="8355" y="875"/>
                  </a:lnTo>
                  <a:lnTo>
                    <a:pt x="8355" y="893"/>
                  </a:lnTo>
                  <a:cubicBezTo>
                    <a:pt x="8386" y="987"/>
                    <a:pt x="8366" y="1119"/>
                    <a:pt x="8376" y="1212"/>
                  </a:cubicBezTo>
                  <a:lnTo>
                    <a:pt x="8355" y="1212"/>
                  </a:lnTo>
                  <a:cubicBezTo>
                    <a:pt x="8345" y="1212"/>
                    <a:pt x="8345" y="1212"/>
                    <a:pt x="8324" y="1231"/>
                  </a:cubicBezTo>
                  <a:lnTo>
                    <a:pt x="8324" y="1288"/>
                  </a:lnTo>
                  <a:cubicBezTo>
                    <a:pt x="8314" y="1306"/>
                    <a:pt x="8084" y="1607"/>
                    <a:pt x="8084" y="1607"/>
                  </a:cubicBezTo>
                  <a:lnTo>
                    <a:pt x="8126" y="1607"/>
                  </a:lnTo>
                  <a:cubicBezTo>
                    <a:pt x="8157" y="1532"/>
                    <a:pt x="8240" y="1569"/>
                    <a:pt x="8293" y="1589"/>
                  </a:cubicBezTo>
                  <a:cubicBezTo>
                    <a:pt x="8293" y="1644"/>
                    <a:pt x="8283" y="1663"/>
                    <a:pt x="8293" y="1682"/>
                  </a:cubicBezTo>
                  <a:cubicBezTo>
                    <a:pt x="8314" y="1738"/>
                    <a:pt x="8324" y="1776"/>
                    <a:pt x="8366" y="1776"/>
                  </a:cubicBezTo>
                  <a:cubicBezTo>
                    <a:pt x="8407" y="1738"/>
                    <a:pt x="8542" y="1813"/>
                    <a:pt x="8584" y="1682"/>
                  </a:cubicBezTo>
                  <a:cubicBezTo>
                    <a:pt x="8605" y="1626"/>
                    <a:pt x="8594" y="1589"/>
                    <a:pt x="8636" y="1569"/>
                  </a:cubicBezTo>
                  <a:cubicBezTo>
                    <a:pt x="8667" y="1532"/>
                    <a:pt x="8667" y="1569"/>
                    <a:pt x="8698" y="1589"/>
                  </a:cubicBezTo>
                  <a:cubicBezTo>
                    <a:pt x="8698" y="1532"/>
                    <a:pt x="8678" y="1550"/>
                    <a:pt x="8709" y="1532"/>
                  </a:cubicBezTo>
                  <a:cubicBezTo>
                    <a:pt x="8719" y="1569"/>
                    <a:pt x="8792" y="1589"/>
                    <a:pt x="8855" y="1607"/>
                  </a:cubicBezTo>
                  <a:cubicBezTo>
                    <a:pt x="8855" y="1776"/>
                    <a:pt x="8845" y="1870"/>
                    <a:pt x="8802" y="1982"/>
                  </a:cubicBezTo>
                  <a:cubicBezTo>
                    <a:pt x="8792" y="2020"/>
                    <a:pt x="8761" y="2020"/>
                    <a:pt x="8740" y="2077"/>
                  </a:cubicBezTo>
                  <a:lnTo>
                    <a:pt x="8740" y="2133"/>
                  </a:lnTo>
                  <a:cubicBezTo>
                    <a:pt x="8824" y="2208"/>
                    <a:pt x="8938" y="2189"/>
                    <a:pt x="9032" y="2208"/>
                  </a:cubicBezTo>
                  <a:cubicBezTo>
                    <a:pt x="9042" y="2433"/>
                    <a:pt x="9053" y="2565"/>
                    <a:pt x="9011" y="2771"/>
                  </a:cubicBezTo>
                  <a:cubicBezTo>
                    <a:pt x="9011" y="2828"/>
                    <a:pt x="9053" y="2865"/>
                    <a:pt x="9011" y="2940"/>
                  </a:cubicBezTo>
                  <a:cubicBezTo>
                    <a:pt x="9001" y="2940"/>
                    <a:pt x="8990" y="2940"/>
                    <a:pt x="8980" y="2959"/>
                  </a:cubicBezTo>
                  <a:cubicBezTo>
                    <a:pt x="8980" y="2978"/>
                    <a:pt x="9001" y="2959"/>
                    <a:pt x="8990" y="2997"/>
                  </a:cubicBezTo>
                  <a:cubicBezTo>
                    <a:pt x="8980" y="2997"/>
                    <a:pt x="8970" y="3016"/>
                    <a:pt x="8970" y="3034"/>
                  </a:cubicBezTo>
                  <a:cubicBezTo>
                    <a:pt x="9053" y="3034"/>
                    <a:pt x="9094" y="3072"/>
                    <a:pt x="9157" y="3016"/>
                  </a:cubicBezTo>
                  <a:cubicBezTo>
                    <a:pt x="9167" y="3109"/>
                    <a:pt x="9198" y="3166"/>
                    <a:pt x="9250" y="3166"/>
                  </a:cubicBezTo>
                  <a:cubicBezTo>
                    <a:pt x="9281" y="3223"/>
                    <a:pt x="9323" y="3166"/>
                    <a:pt x="9386" y="3147"/>
                  </a:cubicBezTo>
                  <a:lnTo>
                    <a:pt x="9386" y="3166"/>
                  </a:lnTo>
                  <a:lnTo>
                    <a:pt x="9397" y="3166"/>
                  </a:lnTo>
                  <a:cubicBezTo>
                    <a:pt x="9386" y="3260"/>
                    <a:pt x="9397" y="3260"/>
                    <a:pt x="9407" y="3316"/>
                  </a:cubicBezTo>
                  <a:cubicBezTo>
                    <a:pt x="9418" y="3316"/>
                    <a:pt x="9428" y="3298"/>
                    <a:pt x="9438" y="3298"/>
                  </a:cubicBezTo>
                  <a:cubicBezTo>
                    <a:pt x="9438" y="3185"/>
                    <a:pt x="9438" y="3091"/>
                    <a:pt x="9490" y="3072"/>
                  </a:cubicBezTo>
                  <a:cubicBezTo>
                    <a:pt x="9511" y="3109"/>
                    <a:pt x="9522" y="3128"/>
                    <a:pt x="9542" y="3128"/>
                  </a:cubicBezTo>
                  <a:cubicBezTo>
                    <a:pt x="9553" y="3072"/>
                    <a:pt x="9542" y="2964"/>
                    <a:pt x="9563" y="2927"/>
                  </a:cubicBezTo>
                  <a:cubicBezTo>
                    <a:pt x="9584" y="2945"/>
                    <a:pt x="9563" y="3072"/>
                    <a:pt x="9594" y="3054"/>
                  </a:cubicBezTo>
                  <a:cubicBezTo>
                    <a:pt x="9605" y="3147"/>
                    <a:pt x="9615" y="3091"/>
                    <a:pt x="9625" y="3128"/>
                  </a:cubicBezTo>
                  <a:cubicBezTo>
                    <a:pt x="9625" y="3166"/>
                    <a:pt x="9686" y="3182"/>
                    <a:pt x="9686" y="3220"/>
                  </a:cubicBezTo>
                  <a:cubicBezTo>
                    <a:pt x="9707" y="3239"/>
                    <a:pt x="9688" y="3281"/>
                    <a:pt x="9688" y="3316"/>
                  </a:cubicBezTo>
                  <a:lnTo>
                    <a:pt x="9688" y="3429"/>
                  </a:lnTo>
                  <a:cubicBezTo>
                    <a:pt x="9698" y="3447"/>
                    <a:pt x="9802" y="3489"/>
                    <a:pt x="9812" y="3527"/>
                  </a:cubicBezTo>
                  <a:cubicBezTo>
                    <a:pt x="9781" y="3564"/>
                    <a:pt x="9715" y="3586"/>
                    <a:pt x="9698" y="3598"/>
                  </a:cubicBezTo>
                  <a:cubicBezTo>
                    <a:pt x="9681" y="3610"/>
                    <a:pt x="9705" y="3598"/>
                    <a:pt x="9709" y="3598"/>
                  </a:cubicBezTo>
                  <a:cubicBezTo>
                    <a:pt x="9719" y="3579"/>
                    <a:pt x="9719" y="3579"/>
                    <a:pt x="9740" y="3579"/>
                  </a:cubicBezTo>
                  <a:lnTo>
                    <a:pt x="9740" y="3691"/>
                  </a:lnTo>
                  <a:cubicBezTo>
                    <a:pt x="9729" y="3711"/>
                    <a:pt x="9729" y="3711"/>
                    <a:pt x="9709" y="3730"/>
                  </a:cubicBezTo>
                  <a:cubicBezTo>
                    <a:pt x="9698" y="3711"/>
                    <a:pt x="9698" y="3711"/>
                    <a:pt x="9688" y="3691"/>
                  </a:cubicBezTo>
                  <a:cubicBezTo>
                    <a:pt x="9677" y="3730"/>
                    <a:pt x="9665" y="3815"/>
                    <a:pt x="9665" y="3833"/>
                  </a:cubicBezTo>
                  <a:cubicBezTo>
                    <a:pt x="9655" y="3815"/>
                    <a:pt x="9667" y="3730"/>
                    <a:pt x="9646" y="3730"/>
                  </a:cubicBezTo>
                  <a:cubicBezTo>
                    <a:pt x="9646" y="3805"/>
                    <a:pt x="9605" y="3917"/>
                    <a:pt x="9553" y="3955"/>
                  </a:cubicBezTo>
                  <a:cubicBezTo>
                    <a:pt x="9615" y="4105"/>
                    <a:pt x="9584" y="4143"/>
                    <a:pt x="9574" y="4349"/>
                  </a:cubicBezTo>
                  <a:cubicBezTo>
                    <a:pt x="9542" y="4330"/>
                    <a:pt x="9469" y="4295"/>
                    <a:pt x="9438" y="4312"/>
                  </a:cubicBezTo>
                  <a:cubicBezTo>
                    <a:pt x="9407" y="4329"/>
                    <a:pt x="9395" y="4413"/>
                    <a:pt x="9385" y="4451"/>
                  </a:cubicBezTo>
                  <a:cubicBezTo>
                    <a:pt x="9416" y="4508"/>
                    <a:pt x="9449" y="4481"/>
                    <a:pt x="9459" y="4574"/>
                  </a:cubicBezTo>
                  <a:cubicBezTo>
                    <a:pt x="9480" y="4556"/>
                    <a:pt x="9501" y="4556"/>
                    <a:pt x="9522" y="4574"/>
                  </a:cubicBezTo>
                  <a:lnTo>
                    <a:pt x="9522" y="4593"/>
                  </a:lnTo>
                  <a:cubicBezTo>
                    <a:pt x="9470" y="4593"/>
                    <a:pt x="9428" y="4613"/>
                    <a:pt x="9407" y="4688"/>
                  </a:cubicBezTo>
                  <a:cubicBezTo>
                    <a:pt x="9397" y="4706"/>
                    <a:pt x="9397" y="4706"/>
                    <a:pt x="9397" y="4743"/>
                  </a:cubicBezTo>
                  <a:cubicBezTo>
                    <a:pt x="9438" y="4800"/>
                    <a:pt x="9490" y="4857"/>
                    <a:pt x="9532" y="4912"/>
                  </a:cubicBezTo>
                  <a:cubicBezTo>
                    <a:pt x="9553" y="4988"/>
                    <a:pt x="9522" y="4969"/>
                    <a:pt x="9553" y="5007"/>
                  </a:cubicBezTo>
                  <a:cubicBezTo>
                    <a:pt x="9605" y="5063"/>
                    <a:pt x="9667" y="5026"/>
                    <a:pt x="9688" y="5138"/>
                  </a:cubicBezTo>
                  <a:cubicBezTo>
                    <a:pt x="9729" y="5251"/>
                    <a:pt x="9667" y="5364"/>
                    <a:pt x="9657" y="5496"/>
                  </a:cubicBezTo>
                  <a:cubicBezTo>
                    <a:pt x="9698" y="5496"/>
                    <a:pt x="9729" y="5457"/>
                    <a:pt x="9771" y="5439"/>
                  </a:cubicBezTo>
                  <a:lnTo>
                    <a:pt x="9771" y="5382"/>
                  </a:lnTo>
                  <a:cubicBezTo>
                    <a:pt x="9761" y="5364"/>
                    <a:pt x="9761" y="5364"/>
                    <a:pt x="9750" y="5326"/>
                  </a:cubicBezTo>
                  <a:lnTo>
                    <a:pt x="9781" y="5326"/>
                  </a:lnTo>
                  <a:cubicBezTo>
                    <a:pt x="9802" y="5382"/>
                    <a:pt x="9813" y="5401"/>
                    <a:pt x="9865" y="5401"/>
                  </a:cubicBezTo>
                  <a:lnTo>
                    <a:pt x="10042" y="5391"/>
                  </a:lnTo>
                  <a:cubicBezTo>
                    <a:pt x="10094" y="5414"/>
                    <a:pt x="10057" y="5619"/>
                    <a:pt x="10081" y="5686"/>
                  </a:cubicBezTo>
                  <a:cubicBezTo>
                    <a:pt x="10105" y="5753"/>
                    <a:pt x="10188" y="5693"/>
                    <a:pt x="10188" y="5795"/>
                  </a:cubicBezTo>
                  <a:cubicBezTo>
                    <a:pt x="10219" y="5889"/>
                    <a:pt x="10188" y="6078"/>
                    <a:pt x="10177" y="6153"/>
                  </a:cubicBezTo>
                  <a:cubicBezTo>
                    <a:pt x="10157" y="6115"/>
                    <a:pt x="10158" y="6036"/>
                    <a:pt x="10137" y="6016"/>
                  </a:cubicBezTo>
                  <a:cubicBezTo>
                    <a:pt x="10085" y="5998"/>
                    <a:pt x="10011" y="6096"/>
                    <a:pt x="9949" y="6096"/>
                  </a:cubicBezTo>
                  <a:cubicBezTo>
                    <a:pt x="9899" y="6112"/>
                    <a:pt x="9957" y="5988"/>
                    <a:pt x="9893" y="6004"/>
                  </a:cubicBezTo>
                  <a:cubicBezTo>
                    <a:pt x="9829" y="6020"/>
                    <a:pt x="9660" y="6120"/>
                    <a:pt x="9610" y="6190"/>
                  </a:cubicBezTo>
                  <a:cubicBezTo>
                    <a:pt x="9589" y="6247"/>
                    <a:pt x="9553" y="6453"/>
                    <a:pt x="9532" y="6528"/>
                  </a:cubicBezTo>
                  <a:cubicBezTo>
                    <a:pt x="9522" y="6528"/>
                    <a:pt x="9501" y="6548"/>
                    <a:pt x="9490" y="6566"/>
                  </a:cubicBezTo>
                  <a:cubicBezTo>
                    <a:pt x="9574" y="6660"/>
                    <a:pt x="9501" y="6866"/>
                    <a:pt x="9490" y="6979"/>
                  </a:cubicBezTo>
                  <a:cubicBezTo>
                    <a:pt x="9522" y="6979"/>
                    <a:pt x="9563" y="6998"/>
                    <a:pt x="9594" y="7016"/>
                  </a:cubicBezTo>
                  <a:cubicBezTo>
                    <a:pt x="9594" y="7016"/>
                    <a:pt x="9584" y="7036"/>
                    <a:pt x="9584" y="7054"/>
                  </a:cubicBezTo>
                  <a:cubicBezTo>
                    <a:pt x="9480" y="7110"/>
                    <a:pt x="9428" y="7130"/>
                    <a:pt x="9438" y="7411"/>
                  </a:cubicBezTo>
                  <a:cubicBezTo>
                    <a:pt x="9480" y="7468"/>
                    <a:pt x="9407" y="7598"/>
                    <a:pt x="9428" y="7674"/>
                  </a:cubicBezTo>
                  <a:cubicBezTo>
                    <a:pt x="9438" y="7730"/>
                    <a:pt x="9459" y="7749"/>
                    <a:pt x="9459" y="7862"/>
                  </a:cubicBezTo>
                  <a:cubicBezTo>
                    <a:pt x="9438" y="7881"/>
                    <a:pt x="9418" y="7899"/>
                    <a:pt x="9407" y="7918"/>
                  </a:cubicBezTo>
                  <a:cubicBezTo>
                    <a:pt x="9323" y="7881"/>
                    <a:pt x="9344" y="7843"/>
                    <a:pt x="9302" y="7730"/>
                  </a:cubicBezTo>
                  <a:cubicBezTo>
                    <a:pt x="9250" y="7787"/>
                    <a:pt x="9167" y="7655"/>
                    <a:pt x="9126" y="7580"/>
                  </a:cubicBezTo>
                  <a:lnTo>
                    <a:pt x="9126" y="7543"/>
                  </a:lnTo>
                  <a:lnTo>
                    <a:pt x="9167" y="7543"/>
                  </a:lnTo>
                  <a:lnTo>
                    <a:pt x="9167" y="7524"/>
                  </a:lnTo>
                  <a:lnTo>
                    <a:pt x="9146" y="7524"/>
                  </a:lnTo>
                  <a:cubicBezTo>
                    <a:pt x="9136" y="7524"/>
                    <a:pt x="9094" y="7543"/>
                    <a:pt x="9084" y="7543"/>
                  </a:cubicBezTo>
                  <a:cubicBezTo>
                    <a:pt x="9094" y="7598"/>
                    <a:pt x="9094" y="7598"/>
                    <a:pt x="9105" y="7618"/>
                  </a:cubicBezTo>
                  <a:cubicBezTo>
                    <a:pt x="9084" y="7637"/>
                    <a:pt x="9084" y="7637"/>
                    <a:pt x="9063" y="7637"/>
                  </a:cubicBezTo>
                  <a:cubicBezTo>
                    <a:pt x="9105" y="7749"/>
                    <a:pt x="9074" y="7824"/>
                    <a:pt x="9167" y="7918"/>
                  </a:cubicBezTo>
                  <a:cubicBezTo>
                    <a:pt x="9167" y="7956"/>
                    <a:pt x="9177" y="8087"/>
                    <a:pt x="9167" y="8125"/>
                  </a:cubicBezTo>
                  <a:cubicBezTo>
                    <a:pt x="9146" y="8182"/>
                    <a:pt x="9126" y="8200"/>
                    <a:pt x="9105" y="8237"/>
                  </a:cubicBezTo>
                  <a:cubicBezTo>
                    <a:pt x="9042" y="8237"/>
                    <a:pt x="8970" y="8275"/>
                    <a:pt x="8928" y="8219"/>
                  </a:cubicBezTo>
                  <a:cubicBezTo>
                    <a:pt x="8897" y="8200"/>
                    <a:pt x="8897" y="8162"/>
                    <a:pt x="8866" y="8125"/>
                  </a:cubicBezTo>
                  <a:cubicBezTo>
                    <a:pt x="8845" y="8144"/>
                    <a:pt x="8824" y="8162"/>
                    <a:pt x="8802" y="8182"/>
                  </a:cubicBezTo>
                  <a:cubicBezTo>
                    <a:pt x="8834" y="8219"/>
                    <a:pt x="8876" y="8481"/>
                    <a:pt x="8845" y="8575"/>
                  </a:cubicBezTo>
                  <a:cubicBezTo>
                    <a:pt x="8834" y="8632"/>
                    <a:pt x="8834" y="8632"/>
                    <a:pt x="8814" y="8650"/>
                  </a:cubicBezTo>
                  <a:cubicBezTo>
                    <a:pt x="8781" y="8707"/>
                    <a:pt x="8657" y="8726"/>
                    <a:pt x="8615" y="8670"/>
                  </a:cubicBezTo>
                  <a:cubicBezTo>
                    <a:pt x="8542" y="8632"/>
                    <a:pt x="8490" y="8369"/>
                    <a:pt x="8470" y="8237"/>
                  </a:cubicBezTo>
                  <a:cubicBezTo>
                    <a:pt x="8449" y="8162"/>
                    <a:pt x="8470" y="8050"/>
                    <a:pt x="8459" y="7993"/>
                  </a:cubicBezTo>
                  <a:lnTo>
                    <a:pt x="8418" y="7993"/>
                  </a:lnTo>
                  <a:cubicBezTo>
                    <a:pt x="8376" y="8031"/>
                    <a:pt x="8283" y="7993"/>
                    <a:pt x="8240" y="7993"/>
                  </a:cubicBezTo>
                  <a:cubicBezTo>
                    <a:pt x="8219" y="7881"/>
                    <a:pt x="8209" y="7768"/>
                    <a:pt x="8136" y="7768"/>
                  </a:cubicBezTo>
                  <a:cubicBezTo>
                    <a:pt x="8115" y="7730"/>
                    <a:pt x="8053" y="7712"/>
                    <a:pt x="8042" y="7712"/>
                  </a:cubicBezTo>
                  <a:cubicBezTo>
                    <a:pt x="8022" y="7730"/>
                    <a:pt x="8001" y="7768"/>
                    <a:pt x="7980" y="7787"/>
                  </a:cubicBezTo>
                  <a:cubicBezTo>
                    <a:pt x="7970" y="7937"/>
                    <a:pt x="7980" y="8013"/>
                    <a:pt x="7990" y="8106"/>
                  </a:cubicBezTo>
                  <a:cubicBezTo>
                    <a:pt x="7980" y="8200"/>
                    <a:pt x="7949" y="8294"/>
                    <a:pt x="7949" y="8406"/>
                  </a:cubicBezTo>
                  <a:cubicBezTo>
                    <a:pt x="7928" y="8406"/>
                    <a:pt x="7907" y="8406"/>
                    <a:pt x="7887" y="8426"/>
                  </a:cubicBezTo>
                  <a:cubicBezTo>
                    <a:pt x="7876" y="8463"/>
                    <a:pt x="7855" y="8501"/>
                    <a:pt x="7845" y="8538"/>
                  </a:cubicBezTo>
                  <a:lnTo>
                    <a:pt x="7835" y="8538"/>
                  </a:lnTo>
                  <a:lnTo>
                    <a:pt x="7835" y="8481"/>
                  </a:lnTo>
                  <a:cubicBezTo>
                    <a:pt x="7824" y="8463"/>
                    <a:pt x="7845" y="8444"/>
                    <a:pt x="7855" y="8426"/>
                  </a:cubicBezTo>
                  <a:cubicBezTo>
                    <a:pt x="7762" y="8388"/>
                    <a:pt x="7710" y="8351"/>
                    <a:pt x="7678" y="8182"/>
                  </a:cubicBezTo>
                  <a:cubicBezTo>
                    <a:pt x="7605" y="8182"/>
                    <a:pt x="7594" y="8182"/>
                    <a:pt x="7563" y="8087"/>
                  </a:cubicBezTo>
                  <a:cubicBezTo>
                    <a:pt x="7542" y="8125"/>
                    <a:pt x="7542" y="8125"/>
                    <a:pt x="7501" y="8144"/>
                  </a:cubicBezTo>
                  <a:cubicBezTo>
                    <a:pt x="7491" y="8125"/>
                    <a:pt x="7470" y="8068"/>
                    <a:pt x="7470" y="8087"/>
                  </a:cubicBezTo>
                  <a:cubicBezTo>
                    <a:pt x="7449" y="8125"/>
                    <a:pt x="7439" y="8144"/>
                    <a:pt x="7439" y="8219"/>
                  </a:cubicBezTo>
                  <a:cubicBezTo>
                    <a:pt x="7501" y="8275"/>
                    <a:pt x="7615" y="8463"/>
                    <a:pt x="7574" y="8595"/>
                  </a:cubicBezTo>
                  <a:cubicBezTo>
                    <a:pt x="7553" y="8650"/>
                    <a:pt x="7470" y="8764"/>
                    <a:pt x="7418" y="8782"/>
                  </a:cubicBezTo>
                  <a:cubicBezTo>
                    <a:pt x="7387" y="8670"/>
                    <a:pt x="7324" y="8689"/>
                    <a:pt x="7251" y="8707"/>
                  </a:cubicBezTo>
                  <a:cubicBezTo>
                    <a:pt x="7231" y="8764"/>
                    <a:pt x="7199" y="8819"/>
                    <a:pt x="7189" y="8858"/>
                  </a:cubicBezTo>
                  <a:cubicBezTo>
                    <a:pt x="7168" y="8876"/>
                    <a:pt x="7136" y="8895"/>
                    <a:pt x="7115" y="8914"/>
                  </a:cubicBezTo>
                  <a:lnTo>
                    <a:pt x="7115" y="8839"/>
                  </a:lnTo>
                  <a:cubicBezTo>
                    <a:pt x="7063" y="8819"/>
                    <a:pt x="7032" y="8764"/>
                    <a:pt x="6991" y="8801"/>
                  </a:cubicBezTo>
                  <a:cubicBezTo>
                    <a:pt x="6959" y="8801"/>
                    <a:pt x="6928" y="8876"/>
                    <a:pt x="6907" y="8895"/>
                  </a:cubicBezTo>
                  <a:cubicBezTo>
                    <a:pt x="6876" y="8895"/>
                    <a:pt x="6845" y="8914"/>
                    <a:pt x="6814" y="8914"/>
                  </a:cubicBezTo>
                  <a:lnTo>
                    <a:pt x="6814" y="8970"/>
                  </a:lnTo>
                  <a:cubicBezTo>
                    <a:pt x="6793" y="9008"/>
                    <a:pt x="6793" y="8895"/>
                    <a:pt x="6751" y="8989"/>
                  </a:cubicBezTo>
                  <a:cubicBezTo>
                    <a:pt x="6762" y="9008"/>
                    <a:pt x="6772" y="9008"/>
                    <a:pt x="6772" y="9026"/>
                  </a:cubicBezTo>
                  <a:cubicBezTo>
                    <a:pt x="6803" y="8989"/>
                    <a:pt x="6887" y="9008"/>
                    <a:pt x="6939" y="9008"/>
                  </a:cubicBezTo>
                  <a:lnTo>
                    <a:pt x="6939" y="8989"/>
                  </a:lnTo>
                  <a:cubicBezTo>
                    <a:pt x="6928" y="8970"/>
                    <a:pt x="6928" y="8970"/>
                    <a:pt x="6918" y="8951"/>
                  </a:cubicBezTo>
                  <a:lnTo>
                    <a:pt x="6939" y="8951"/>
                  </a:lnTo>
                  <a:cubicBezTo>
                    <a:pt x="6949" y="8951"/>
                    <a:pt x="6959" y="8951"/>
                    <a:pt x="6991" y="8933"/>
                  </a:cubicBezTo>
                  <a:cubicBezTo>
                    <a:pt x="7001" y="8989"/>
                    <a:pt x="7001" y="9045"/>
                    <a:pt x="7032" y="9064"/>
                  </a:cubicBezTo>
                  <a:cubicBezTo>
                    <a:pt x="7084" y="9139"/>
                    <a:pt x="7241" y="9102"/>
                    <a:pt x="7303" y="9139"/>
                  </a:cubicBezTo>
                  <a:lnTo>
                    <a:pt x="7303" y="9195"/>
                  </a:lnTo>
                  <a:cubicBezTo>
                    <a:pt x="7314" y="9234"/>
                    <a:pt x="7241" y="9496"/>
                    <a:pt x="7220" y="9590"/>
                  </a:cubicBezTo>
                  <a:lnTo>
                    <a:pt x="7199" y="9590"/>
                  </a:lnTo>
                  <a:cubicBezTo>
                    <a:pt x="7189" y="9533"/>
                    <a:pt x="7199" y="9552"/>
                    <a:pt x="7179" y="9533"/>
                  </a:cubicBezTo>
                  <a:cubicBezTo>
                    <a:pt x="7126" y="9609"/>
                    <a:pt x="7011" y="9533"/>
                    <a:pt x="6949" y="9496"/>
                  </a:cubicBezTo>
                  <a:lnTo>
                    <a:pt x="6876" y="9496"/>
                  </a:lnTo>
                  <a:cubicBezTo>
                    <a:pt x="6855" y="9478"/>
                    <a:pt x="6814" y="9421"/>
                    <a:pt x="6793" y="9403"/>
                  </a:cubicBezTo>
                  <a:cubicBezTo>
                    <a:pt x="6762" y="9403"/>
                    <a:pt x="6793" y="9458"/>
                    <a:pt x="6751" y="9440"/>
                  </a:cubicBezTo>
                  <a:cubicBezTo>
                    <a:pt x="6710" y="9421"/>
                    <a:pt x="6668" y="9327"/>
                    <a:pt x="6637" y="9289"/>
                  </a:cubicBezTo>
                  <a:lnTo>
                    <a:pt x="6627" y="9289"/>
                  </a:lnTo>
                  <a:cubicBezTo>
                    <a:pt x="6616" y="9289"/>
                    <a:pt x="6606" y="9271"/>
                    <a:pt x="6584" y="9289"/>
                  </a:cubicBezTo>
                  <a:cubicBezTo>
                    <a:pt x="6553" y="9234"/>
                    <a:pt x="6522" y="9214"/>
                    <a:pt x="6480" y="9177"/>
                  </a:cubicBezTo>
                  <a:cubicBezTo>
                    <a:pt x="6459" y="9252"/>
                    <a:pt x="6449" y="9195"/>
                    <a:pt x="6449" y="9346"/>
                  </a:cubicBezTo>
                  <a:cubicBezTo>
                    <a:pt x="6407" y="9383"/>
                    <a:pt x="6397" y="9478"/>
                    <a:pt x="6355" y="9515"/>
                  </a:cubicBezTo>
                  <a:cubicBezTo>
                    <a:pt x="6324" y="9552"/>
                    <a:pt x="6303" y="9552"/>
                    <a:pt x="6262" y="9552"/>
                  </a:cubicBezTo>
                  <a:lnTo>
                    <a:pt x="6262" y="9609"/>
                  </a:lnTo>
                  <a:cubicBezTo>
                    <a:pt x="6238" y="9653"/>
                    <a:pt x="6213" y="9696"/>
                    <a:pt x="6189" y="9740"/>
                  </a:cubicBezTo>
                  <a:cubicBezTo>
                    <a:pt x="6158" y="9759"/>
                    <a:pt x="6137" y="9778"/>
                    <a:pt x="6106" y="9796"/>
                  </a:cubicBezTo>
                  <a:cubicBezTo>
                    <a:pt x="6064" y="9834"/>
                    <a:pt x="6064" y="9909"/>
                    <a:pt x="6001" y="9947"/>
                  </a:cubicBezTo>
                  <a:cubicBezTo>
                    <a:pt x="5762" y="10097"/>
                    <a:pt x="5492" y="9909"/>
                    <a:pt x="5345" y="9796"/>
                  </a:cubicBezTo>
                  <a:lnTo>
                    <a:pt x="5220" y="9796"/>
                  </a:lnTo>
                  <a:cubicBezTo>
                    <a:pt x="5137" y="9740"/>
                    <a:pt x="5148" y="9647"/>
                    <a:pt x="4992" y="9647"/>
                  </a:cubicBezTo>
                  <a:cubicBezTo>
                    <a:pt x="4981" y="9590"/>
                    <a:pt x="4940" y="9552"/>
                    <a:pt x="4929" y="9515"/>
                  </a:cubicBezTo>
                  <a:lnTo>
                    <a:pt x="4929" y="9403"/>
                  </a:lnTo>
                  <a:cubicBezTo>
                    <a:pt x="4918" y="9383"/>
                    <a:pt x="4876" y="9364"/>
                    <a:pt x="4866" y="9346"/>
                  </a:cubicBezTo>
                  <a:cubicBezTo>
                    <a:pt x="5012" y="9364"/>
                    <a:pt x="5064" y="9252"/>
                    <a:pt x="5168" y="9214"/>
                  </a:cubicBezTo>
                  <a:cubicBezTo>
                    <a:pt x="5231" y="9177"/>
                    <a:pt x="5335" y="9214"/>
                    <a:pt x="5387" y="9234"/>
                  </a:cubicBezTo>
                  <a:cubicBezTo>
                    <a:pt x="5512" y="9271"/>
                    <a:pt x="5648" y="9234"/>
                    <a:pt x="5741" y="9195"/>
                  </a:cubicBezTo>
                  <a:cubicBezTo>
                    <a:pt x="5762" y="9158"/>
                    <a:pt x="5772" y="9139"/>
                    <a:pt x="5783" y="9102"/>
                  </a:cubicBezTo>
                  <a:cubicBezTo>
                    <a:pt x="5762" y="9064"/>
                    <a:pt x="5762" y="9026"/>
                    <a:pt x="5731" y="8989"/>
                  </a:cubicBezTo>
                  <a:cubicBezTo>
                    <a:pt x="5679" y="8933"/>
                    <a:pt x="5596" y="8970"/>
                    <a:pt x="5533" y="8933"/>
                  </a:cubicBezTo>
                  <a:cubicBezTo>
                    <a:pt x="5428" y="8876"/>
                    <a:pt x="5324" y="8782"/>
                    <a:pt x="5210" y="8745"/>
                  </a:cubicBezTo>
                  <a:cubicBezTo>
                    <a:pt x="5096" y="8689"/>
                    <a:pt x="4992" y="8764"/>
                    <a:pt x="4961" y="8595"/>
                  </a:cubicBezTo>
                  <a:cubicBezTo>
                    <a:pt x="4992" y="8575"/>
                    <a:pt x="5054" y="8538"/>
                    <a:pt x="5085" y="8481"/>
                  </a:cubicBezTo>
                  <a:cubicBezTo>
                    <a:pt x="4929" y="8501"/>
                    <a:pt x="4845" y="8331"/>
                    <a:pt x="4741" y="8275"/>
                  </a:cubicBezTo>
                  <a:cubicBezTo>
                    <a:pt x="4658" y="8219"/>
                    <a:pt x="4575" y="8257"/>
                    <a:pt x="4554" y="8087"/>
                  </a:cubicBezTo>
                  <a:cubicBezTo>
                    <a:pt x="4492" y="8087"/>
                    <a:pt x="4409" y="8068"/>
                    <a:pt x="4356" y="8031"/>
                  </a:cubicBezTo>
                  <a:cubicBezTo>
                    <a:pt x="4262" y="7993"/>
                    <a:pt x="4168" y="8068"/>
                    <a:pt x="4085" y="8013"/>
                  </a:cubicBezTo>
                  <a:cubicBezTo>
                    <a:pt x="4002" y="7956"/>
                    <a:pt x="4054" y="7843"/>
                    <a:pt x="3919" y="7843"/>
                  </a:cubicBezTo>
                  <a:cubicBezTo>
                    <a:pt x="3888" y="7806"/>
                    <a:pt x="3783" y="7806"/>
                    <a:pt x="3741" y="7806"/>
                  </a:cubicBezTo>
                  <a:cubicBezTo>
                    <a:pt x="3721" y="7730"/>
                    <a:pt x="3731" y="7618"/>
                    <a:pt x="3669" y="7598"/>
                  </a:cubicBezTo>
                  <a:cubicBezTo>
                    <a:pt x="3627" y="7655"/>
                    <a:pt x="3523" y="7618"/>
                    <a:pt x="3492" y="7637"/>
                  </a:cubicBezTo>
                  <a:cubicBezTo>
                    <a:pt x="3481" y="7655"/>
                    <a:pt x="3492" y="7674"/>
                    <a:pt x="3440" y="7674"/>
                  </a:cubicBezTo>
                  <a:cubicBezTo>
                    <a:pt x="3409" y="7655"/>
                    <a:pt x="3398" y="7674"/>
                    <a:pt x="3367" y="7674"/>
                  </a:cubicBezTo>
                  <a:lnTo>
                    <a:pt x="3367" y="7637"/>
                  </a:lnTo>
                  <a:cubicBezTo>
                    <a:pt x="3377" y="7618"/>
                    <a:pt x="3388" y="7580"/>
                    <a:pt x="3398" y="7543"/>
                  </a:cubicBezTo>
                  <a:cubicBezTo>
                    <a:pt x="3357" y="7505"/>
                    <a:pt x="3315" y="7486"/>
                    <a:pt x="3241" y="7505"/>
                  </a:cubicBezTo>
                  <a:cubicBezTo>
                    <a:pt x="3221" y="7468"/>
                    <a:pt x="3200" y="7411"/>
                    <a:pt x="3189" y="7411"/>
                  </a:cubicBezTo>
                  <a:cubicBezTo>
                    <a:pt x="3148" y="7392"/>
                    <a:pt x="3106" y="7449"/>
                    <a:pt x="3085" y="7468"/>
                  </a:cubicBezTo>
                  <a:cubicBezTo>
                    <a:pt x="3002" y="7449"/>
                    <a:pt x="2929" y="7449"/>
                    <a:pt x="2846" y="7449"/>
                  </a:cubicBezTo>
                  <a:cubicBezTo>
                    <a:pt x="2815" y="7449"/>
                    <a:pt x="2763" y="7429"/>
                    <a:pt x="2722" y="7486"/>
                  </a:cubicBezTo>
                  <a:cubicBezTo>
                    <a:pt x="2700" y="7524"/>
                    <a:pt x="2679" y="7561"/>
                    <a:pt x="2669" y="7598"/>
                  </a:cubicBezTo>
                  <a:cubicBezTo>
                    <a:pt x="2606" y="7655"/>
                    <a:pt x="2533" y="7598"/>
                    <a:pt x="2471" y="7637"/>
                  </a:cubicBezTo>
                  <a:cubicBezTo>
                    <a:pt x="2450" y="7655"/>
                    <a:pt x="2440" y="7712"/>
                    <a:pt x="2419" y="7712"/>
                  </a:cubicBezTo>
                  <a:cubicBezTo>
                    <a:pt x="2326" y="7712"/>
                    <a:pt x="2232" y="7693"/>
                    <a:pt x="2137" y="7693"/>
                  </a:cubicBezTo>
                  <a:cubicBezTo>
                    <a:pt x="2085" y="7674"/>
                    <a:pt x="2065" y="7598"/>
                    <a:pt x="2023" y="7561"/>
                  </a:cubicBezTo>
                  <a:cubicBezTo>
                    <a:pt x="1982" y="7524"/>
                    <a:pt x="1898" y="7580"/>
                    <a:pt x="1867" y="7524"/>
                  </a:cubicBezTo>
                  <a:cubicBezTo>
                    <a:pt x="1898" y="7505"/>
                    <a:pt x="1898" y="7505"/>
                    <a:pt x="1919" y="7505"/>
                  </a:cubicBezTo>
                  <a:lnTo>
                    <a:pt x="1919" y="7486"/>
                  </a:lnTo>
                  <a:lnTo>
                    <a:pt x="1867" y="7486"/>
                  </a:lnTo>
                  <a:cubicBezTo>
                    <a:pt x="1846" y="7468"/>
                    <a:pt x="1774" y="7486"/>
                    <a:pt x="1753" y="7505"/>
                  </a:cubicBezTo>
                  <a:cubicBezTo>
                    <a:pt x="1701" y="7392"/>
                    <a:pt x="1597" y="7468"/>
                    <a:pt x="1544" y="7429"/>
                  </a:cubicBezTo>
                  <a:lnTo>
                    <a:pt x="1544" y="7486"/>
                  </a:lnTo>
                  <a:cubicBezTo>
                    <a:pt x="1523" y="7468"/>
                    <a:pt x="1502" y="7468"/>
                    <a:pt x="1492" y="7468"/>
                  </a:cubicBezTo>
                  <a:lnTo>
                    <a:pt x="1492" y="7411"/>
                  </a:lnTo>
                  <a:cubicBezTo>
                    <a:pt x="1430" y="7411"/>
                    <a:pt x="1430" y="7429"/>
                    <a:pt x="1398" y="7468"/>
                  </a:cubicBezTo>
                  <a:cubicBezTo>
                    <a:pt x="1388" y="7429"/>
                    <a:pt x="1388" y="7429"/>
                    <a:pt x="1378" y="7411"/>
                  </a:cubicBezTo>
                  <a:cubicBezTo>
                    <a:pt x="1222" y="7505"/>
                    <a:pt x="1191" y="7505"/>
                    <a:pt x="1013" y="7429"/>
                  </a:cubicBezTo>
                  <a:cubicBezTo>
                    <a:pt x="961" y="7411"/>
                    <a:pt x="898" y="7411"/>
                    <a:pt x="836" y="7411"/>
                  </a:cubicBezTo>
                  <a:cubicBezTo>
                    <a:pt x="826" y="7392"/>
                    <a:pt x="805" y="7336"/>
                    <a:pt x="795" y="7336"/>
                  </a:cubicBezTo>
                  <a:cubicBezTo>
                    <a:pt x="774" y="7317"/>
                    <a:pt x="670" y="7374"/>
                    <a:pt x="628" y="7354"/>
                  </a:cubicBezTo>
                  <a:cubicBezTo>
                    <a:pt x="618" y="7354"/>
                    <a:pt x="607" y="7299"/>
                    <a:pt x="597" y="7299"/>
                  </a:cubicBezTo>
                  <a:cubicBezTo>
                    <a:pt x="566" y="7299"/>
                    <a:pt x="535" y="7317"/>
                    <a:pt x="493" y="7317"/>
                  </a:cubicBezTo>
                  <a:cubicBezTo>
                    <a:pt x="493" y="7299"/>
                    <a:pt x="483" y="7261"/>
                    <a:pt x="471" y="7242"/>
                  </a:cubicBezTo>
                  <a:lnTo>
                    <a:pt x="378" y="7242"/>
                  </a:lnTo>
                  <a:cubicBezTo>
                    <a:pt x="347" y="7223"/>
                    <a:pt x="306" y="7199"/>
                    <a:pt x="243" y="7167"/>
                  </a:cubicBezTo>
                  <a:cubicBezTo>
                    <a:pt x="180" y="7135"/>
                    <a:pt x="10" y="7088"/>
                    <a:pt x="0" y="7050"/>
                  </a:cubicBezTo>
                  <a:cubicBezTo>
                    <a:pt x="31" y="7012"/>
                    <a:pt x="295" y="7036"/>
                    <a:pt x="357" y="7054"/>
                  </a:cubicBezTo>
                  <a:cubicBezTo>
                    <a:pt x="409" y="7110"/>
                    <a:pt x="503" y="7073"/>
                    <a:pt x="576" y="7092"/>
                  </a:cubicBezTo>
                  <a:cubicBezTo>
                    <a:pt x="680" y="7148"/>
                    <a:pt x="836" y="7167"/>
                    <a:pt x="940" y="7167"/>
                  </a:cubicBezTo>
                  <a:cubicBezTo>
                    <a:pt x="940" y="7110"/>
                    <a:pt x="930" y="7148"/>
                    <a:pt x="950" y="7092"/>
                  </a:cubicBezTo>
                  <a:cubicBezTo>
                    <a:pt x="930" y="7054"/>
                    <a:pt x="898" y="7036"/>
                    <a:pt x="888" y="6998"/>
                  </a:cubicBezTo>
                  <a:lnTo>
                    <a:pt x="898" y="6998"/>
                  </a:lnTo>
                  <a:lnTo>
                    <a:pt x="898" y="6979"/>
                  </a:lnTo>
                  <a:cubicBezTo>
                    <a:pt x="940" y="6998"/>
                    <a:pt x="950" y="7016"/>
                    <a:pt x="1002" y="7016"/>
                  </a:cubicBezTo>
                  <a:lnTo>
                    <a:pt x="1002" y="6941"/>
                  </a:lnTo>
                  <a:cubicBezTo>
                    <a:pt x="982" y="6941"/>
                    <a:pt x="961" y="6923"/>
                    <a:pt x="940" y="6923"/>
                  </a:cubicBezTo>
                  <a:lnTo>
                    <a:pt x="940" y="6847"/>
                  </a:lnTo>
                  <a:lnTo>
                    <a:pt x="961" y="6847"/>
                  </a:lnTo>
                  <a:cubicBezTo>
                    <a:pt x="971" y="6866"/>
                    <a:pt x="992" y="6904"/>
                    <a:pt x="1013" y="6885"/>
                  </a:cubicBezTo>
                  <a:lnTo>
                    <a:pt x="1013" y="6847"/>
                  </a:lnTo>
                  <a:cubicBezTo>
                    <a:pt x="1055" y="6810"/>
                    <a:pt x="1107" y="6754"/>
                    <a:pt x="1149" y="6716"/>
                  </a:cubicBezTo>
                  <a:cubicBezTo>
                    <a:pt x="1211" y="6678"/>
                    <a:pt x="1243" y="6735"/>
                    <a:pt x="1305" y="6678"/>
                  </a:cubicBezTo>
                  <a:lnTo>
                    <a:pt x="1305" y="6660"/>
                  </a:lnTo>
                  <a:cubicBezTo>
                    <a:pt x="1253" y="6660"/>
                    <a:pt x="1180" y="6641"/>
                    <a:pt x="1128" y="6660"/>
                  </a:cubicBezTo>
                  <a:lnTo>
                    <a:pt x="1128" y="6641"/>
                  </a:lnTo>
                  <a:cubicBezTo>
                    <a:pt x="1139" y="6622"/>
                    <a:pt x="1149" y="6603"/>
                    <a:pt x="1159" y="6585"/>
                  </a:cubicBezTo>
                  <a:cubicBezTo>
                    <a:pt x="1191" y="6585"/>
                    <a:pt x="1191" y="6603"/>
                    <a:pt x="1211" y="6603"/>
                  </a:cubicBezTo>
                  <a:cubicBezTo>
                    <a:pt x="1222" y="6585"/>
                    <a:pt x="1232" y="6566"/>
                    <a:pt x="1243" y="6566"/>
                  </a:cubicBezTo>
                  <a:lnTo>
                    <a:pt x="1243" y="6548"/>
                  </a:lnTo>
                  <a:cubicBezTo>
                    <a:pt x="1201" y="6528"/>
                    <a:pt x="1201" y="6528"/>
                    <a:pt x="1191" y="6472"/>
                  </a:cubicBezTo>
                  <a:lnTo>
                    <a:pt x="1222" y="6472"/>
                  </a:lnTo>
                  <a:cubicBezTo>
                    <a:pt x="1232" y="6491"/>
                    <a:pt x="1232" y="6472"/>
                    <a:pt x="1243" y="6491"/>
                  </a:cubicBezTo>
                  <a:cubicBezTo>
                    <a:pt x="1253" y="6472"/>
                    <a:pt x="1253" y="6453"/>
                    <a:pt x="1253" y="6434"/>
                  </a:cubicBezTo>
                  <a:cubicBezTo>
                    <a:pt x="1232" y="6397"/>
                    <a:pt x="1232" y="6397"/>
                    <a:pt x="1201" y="6378"/>
                  </a:cubicBezTo>
                  <a:cubicBezTo>
                    <a:pt x="1201" y="6378"/>
                    <a:pt x="1191" y="6453"/>
                    <a:pt x="1191" y="6416"/>
                  </a:cubicBezTo>
                  <a:lnTo>
                    <a:pt x="1191" y="6378"/>
                  </a:lnTo>
                  <a:lnTo>
                    <a:pt x="1180" y="6378"/>
                  </a:lnTo>
                  <a:lnTo>
                    <a:pt x="1180" y="6359"/>
                  </a:lnTo>
                  <a:cubicBezTo>
                    <a:pt x="1211" y="6359"/>
                    <a:pt x="1222" y="6340"/>
                    <a:pt x="1253" y="6322"/>
                  </a:cubicBezTo>
                  <a:lnTo>
                    <a:pt x="1253" y="6302"/>
                  </a:lnTo>
                  <a:cubicBezTo>
                    <a:pt x="1201" y="6302"/>
                    <a:pt x="1191" y="6247"/>
                    <a:pt x="1139" y="6228"/>
                  </a:cubicBezTo>
                  <a:cubicBezTo>
                    <a:pt x="1128" y="6302"/>
                    <a:pt x="1139" y="6265"/>
                    <a:pt x="1118" y="6284"/>
                  </a:cubicBezTo>
                  <a:cubicBezTo>
                    <a:pt x="1097" y="6265"/>
                    <a:pt x="1066" y="6284"/>
                    <a:pt x="1045" y="6228"/>
                  </a:cubicBezTo>
                  <a:cubicBezTo>
                    <a:pt x="1066" y="6209"/>
                    <a:pt x="1066" y="6209"/>
                    <a:pt x="1076" y="6190"/>
                  </a:cubicBezTo>
                  <a:lnTo>
                    <a:pt x="1035" y="6190"/>
                  </a:lnTo>
                  <a:cubicBezTo>
                    <a:pt x="1013" y="6247"/>
                    <a:pt x="971" y="6247"/>
                    <a:pt x="909" y="6247"/>
                  </a:cubicBezTo>
                  <a:lnTo>
                    <a:pt x="909" y="6190"/>
                  </a:lnTo>
                  <a:cubicBezTo>
                    <a:pt x="950" y="6153"/>
                    <a:pt x="961" y="6133"/>
                    <a:pt x="961" y="6040"/>
                  </a:cubicBezTo>
                  <a:cubicBezTo>
                    <a:pt x="940" y="6021"/>
                    <a:pt x="950" y="6021"/>
                    <a:pt x="940" y="6002"/>
                  </a:cubicBezTo>
                  <a:lnTo>
                    <a:pt x="961" y="6002"/>
                  </a:lnTo>
                  <a:cubicBezTo>
                    <a:pt x="992" y="5964"/>
                    <a:pt x="1035" y="6002"/>
                    <a:pt x="1055" y="5964"/>
                  </a:cubicBezTo>
                  <a:cubicBezTo>
                    <a:pt x="1066" y="5946"/>
                    <a:pt x="1076" y="5927"/>
                    <a:pt x="1087" y="5909"/>
                  </a:cubicBezTo>
                  <a:cubicBezTo>
                    <a:pt x="1076" y="5889"/>
                    <a:pt x="1076" y="5871"/>
                    <a:pt x="1066" y="5852"/>
                  </a:cubicBezTo>
                  <a:cubicBezTo>
                    <a:pt x="1118" y="5852"/>
                    <a:pt x="1107" y="5871"/>
                    <a:pt x="1139" y="5833"/>
                  </a:cubicBezTo>
                  <a:lnTo>
                    <a:pt x="1139" y="5909"/>
                  </a:lnTo>
                  <a:lnTo>
                    <a:pt x="1263" y="5909"/>
                  </a:lnTo>
                  <a:cubicBezTo>
                    <a:pt x="1284" y="5814"/>
                    <a:pt x="1326" y="5702"/>
                    <a:pt x="1388" y="5683"/>
                  </a:cubicBezTo>
                  <a:cubicBezTo>
                    <a:pt x="1419" y="5740"/>
                    <a:pt x="1534" y="5720"/>
                    <a:pt x="1586" y="5740"/>
                  </a:cubicBezTo>
                  <a:lnTo>
                    <a:pt x="1586" y="5758"/>
                  </a:lnTo>
                  <a:cubicBezTo>
                    <a:pt x="1575" y="5795"/>
                    <a:pt x="1586" y="5795"/>
                    <a:pt x="1575" y="5814"/>
                  </a:cubicBezTo>
                  <a:cubicBezTo>
                    <a:pt x="1565" y="5871"/>
                    <a:pt x="1586" y="5833"/>
                    <a:pt x="1554" y="5852"/>
                  </a:cubicBezTo>
                  <a:cubicBezTo>
                    <a:pt x="1523" y="5909"/>
                    <a:pt x="1492" y="5909"/>
                    <a:pt x="1440" y="5889"/>
                  </a:cubicBezTo>
                  <a:cubicBezTo>
                    <a:pt x="1430" y="5946"/>
                    <a:pt x="1430" y="5984"/>
                    <a:pt x="1430" y="6040"/>
                  </a:cubicBezTo>
                  <a:cubicBezTo>
                    <a:pt x="1430" y="6040"/>
                    <a:pt x="1440" y="6040"/>
                    <a:pt x="1450" y="6058"/>
                  </a:cubicBezTo>
                  <a:cubicBezTo>
                    <a:pt x="1502" y="6096"/>
                    <a:pt x="1659" y="6115"/>
                    <a:pt x="1680" y="6265"/>
                  </a:cubicBezTo>
                  <a:lnTo>
                    <a:pt x="1711" y="6265"/>
                  </a:lnTo>
                  <a:cubicBezTo>
                    <a:pt x="1711" y="6416"/>
                    <a:pt x="1753" y="6754"/>
                    <a:pt x="1784" y="6792"/>
                  </a:cubicBezTo>
                  <a:cubicBezTo>
                    <a:pt x="1836" y="6847"/>
                    <a:pt x="1919" y="6622"/>
                    <a:pt x="1982" y="6585"/>
                  </a:cubicBezTo>
                  <a:lnTo>
                    <a:pt x="1982" y="6528"/>
                  </a:lnTo>
                  <a:lnTo>
                    <a:pt x="1909" y="6528"/>
                  </a:lnTo>
                  <a:cubicBezTo>
                    <a:pt x="1898" y="6491"/>
                    <a:pt x="1888" y="6472"/>
                    <a:pt x="1878" y="6453"/>
                  </a:cubicBezTo>
                  <a:lnTo>
                    <a:pt x="1878" y="6416"/>
                  </a:lnTo>
                  <a:lnTo>
                    <a:pt x="1888" y="6416"/>
                  </a:lnTo>
                  <a:lnTo>
                    <a:pt x="1888" y="6397"/>
                  </a:lnTo>
                  <a:cubicBezTo>
                    <a:pt x="1961" y="6397"/>
                    <a:pt x="1982" y="6378"/>
                    <a:pt x="2023" y="6322"/>
                  </a:cubicBezTo>
                  <a:cubicBezTo>
                    <a:pt x="2013" y="6302"/>
                    <a:pt x="2023" y="6322"/>
                    <a:pt x="2002" y="6302"/>
                  </a:cubicBezTo>
                  <a:cubicBezTo>
                    <a:pt x="1971" y="6247"/>
                    <a:pt x="1930" y="6265"/>
                    <a:pt x="1867" y="6265"/>
                  </a:cubicBezTo>
                  <a:lnTo>
                    <a:pt x="1867" y="6209"/>
                  </a:lnTo>
                  <a:cubicBezTo>
                    <a:pt x="1846" y="6209"/>
                    <a:pt x="1836" y="6209"/>
                    <a:pt x="1815" y="6190"/>
                  </a:cubicBezTo>
                  <a:lnTo>
                    <a:pt x="1815" y="6190"/>
                  </a:lnTo>
                  <a:cubicBezTo>
                    <a:pt x="1826" y="6171"/>
                    <a:pt x="1826" y="6153"/>
                    <a:pt x="1836" y="6133"/>
                  </a:cubicBezTo>
                  <a:cubicBezTo>
                    <a:pt x="1794" y="6115"/>
                    <a:pt x="1784" y="6058"/>
                    <a:pt x="1753" y="6040"/>
                  </a:cubicBezTo>
                  <a:cubicBezTo>
                    <a:pt x="1680" y="5984"/>
                    <a:pt x="1597" y="6058"/>
                    <a:pt x="1534" y="5984"/>
                  </a:cubicBezTo>
                  <a:cubicBezTo>
                    <a:pt x="1586" y="5984"/>
                    <a:pt x="1649" y="5964"/>
                    <a:pt x="1701" y="5964"/>
                  </a:cubicBezTo>
                  <a:cubicBezTo>
                    <a:pt x="1690" y="5889"/>
                    <a:pt x="1690" y="5927"/>
                    <a:pt x="1722" y="5871"/>
                  </a:cubicBezTo>
                  <a:cubicBezTo>
                    <a:pt x="1680" y="5852"/>
                    <a:pt x="1670" y="5833"/>
                    <a:pt x="1659" y="5740"/>
                  </a:cubicBezTo>
                  <a:lnTo>
                    <a:pt x="1680" y="5740"/>
                  </a:lnTo>
                  <a:cubicBezTo>
                    <a:pt x="1722" y="5814"/>
                    <a:pt x="1982" y="5814"/>
                    <a:pt x="2023" y="5777"/>
                  </a:cubicBezTo>
                  <a:cubicBezTo>
                    <a:pt x="2054" y="5758"/>
                    <a:pt x="2085" y="5683"/>
                    <a:pt x="2117" y="5665"/>
                  </a:cubicBezTo>
                  <a:cubicBezTo>
                    <a:pt x="2149" y="5645"/>
                    <a:pt x="2170" y="5665"/>
                    <a:pt x="2190" y="5645"/>
                  </a:cubicBezTo>
                  <a:cubicBezTo>
                    <a:pt x="2159" y="5626"/>
                    <a:pt x="2159" y="5608"/>
                    <a:pt x="2117" y="5608"/>
                  </a:cubicBezTo>
                  <a:cubicBezTo>
                    <a:pt x="2085" y="5645"/>
                    <a:pt x="1836" y="5720"/>
                    <a:pt x="1815" y="5720"/>
                  </a:cubicBezTo>
                  <a:cubicBezTo>
                    <a:pt x="1784" y="5683"/>
                    <a:pt x="1794" y="5702"/>
                    <a:pt x="1784" y="5665"/>
                  </a:cubicBezTo>
                  <a:cubicBezTo>
                    <a:pt x="1805" y="5626"/>
                    <a:pt x="1805" y="5626"/>
                    <a:pt x="1805" y="5608"/>
                  </a:cubicBezTo>
                  <a:cubicBezTo>
                    <a:pt x="1794" y="5551"/>
                    <a:pt x="1794" y="5551"/>
                    <a:pt x="1774" y="5514"/>
                  </a:cubicBezTo>
                  <a:cubicBezTo>
                    <a:pt x="1753" y="5514"/>
                    <a:pt x="1732" y="5533"/>
                    <a:pt x="1701" y="5533"/>
                  </a:cubicBezTo>
                  <a:cubicBezTo>
                    <a:pt x="1690" y="5457"/>
                    <a:pt x="1469" y="5396"/>
                    <a:pt x="1458" y="5302"/>
                  </a:cubicBezTo>
                  <a:cubicBezTo>
                    <a:pt x="1500" y="5302"/>
                    <a:pt x="1638" y="5290"/>
                    <a:pt x="1742" y="5288"/>
                  </a:cubicBezTo>
                  <a:cubicBezTo>
                    <a:pt x="1846" y="5286"/>
                    <a:pt x="1971" y="5288"/>
                    <a:pt x="2085" y="5288"/>
                  </a:cubicBezTo>
                  <a:cubicBezTo>
                    <a:pt x="2106" y="5213"/>
                    <a:pt x="2149" y="5157"/>
                    <a:pt x="2190" y="5119"/>
                  </a:cubicBezTo>
                  <a:lnTo>
                    <a:pt x="2190" y="5063"/>
                  </a:lnTo>
                  <a:cubicBezTo>
                    <a:pt x="2211" y="5063"/>
                    <a:pt x="2232" y="5044"/>
                    <a:pt x="2253" y="5044"/>
                  </a:cubicBezTo>
                  <a:cubicBezTo>
                    <a:pt x="2263" y="5101"/>
                    <a:pt x="2263" y="5138"/>
                    <a:pt x="2284" y="5176"/>
                  </a:cubicBezTo>
                  <a:cubicBezTo>
                    <a:pt x="2398" y="5326"/>
                    <a:pt x="2596" y="5213"/>
                    <a:pt x="2722" y="5195"/>
                  </a:cubicBezTo>
                  <a:cubicBezTo>
                    <a:pt x="2711" y="5251"/>
                    <a:pt x="2711" y="5251"/>
                    <a:pt x="2700" y="5288"/>
                  </a:cubicBezTo>
                  <a:lnTo>
                    <a:pt x="2732" y="5288"/>
                  </a:lnTo>
                  <a:cubicBezTo>
                    <a:pt x="2742" y="5270"/>
                    <a:pt x="2763" y="5251"/>
                    <a:pt x="2784" y="5251"/>
                  </a:cubicBezTo>
                  <a:lnTo>
                    <a:pt x="2784" y="5270"/>
                  </a:lnTo>
                  <a:cubicBezTo>
                    <a:pt x="2774" y="5270"/>
                    <a:pt x="2774" y="5270"/>
                    <a:pt x="2763" y="5288"/>
                  </a:cubicBezTo>
                  <a:lnTo>
                    <a:pt x="2826" y="5288"/>
                  </a:lnTo>
                  <a:cubicBezTo>
                    <a:pt x="2846" y="5307"/>
                    <a:pt x="2878" y="5307"/>
                    <a:pt x="2929" y="5288"/>
                  </a:cubicBezTo>
                  <a:lnTo>
                    <a:pt x="2929" y="5364"/>
                  </a:lnTo>
                  <a:lnTo>
                    <a:pt x="2950" y="5364"/>
                  </a:lnTo>
                  <a:cubicBezTo>
                    <a:pt x="2961" y="5326"/>
                    <a:pt x="3002" y="5326"/>
                    <a:pt x="3023" y="5288"/>
                  </a:cubicBezTo>
                  <a:lnTo>
                    <a:pt x="3023" y="5213"/>
                  </a:lnTo>
                  <a:lnTo>
                    <a:pt x="3085" y="5213"/>
                  </a:lnTo>
                  <a:cubicBezTo>
                    <a:pt x="3096" y="5232"/>
                    <a:pt x="3106" y="5251"/>
                    <a:pt x="3117" y="5270"/>
                  </a:cubicBezTo>
                  <a:cubicBezTo>
                    <a:pt x="3106" y="5326"/>
                    <a:pt x="3106" y="5345"/>
                    <a:pt x="3117" y="5401"/>
                  </a:cubicBezTo>
                  <a:lnTo>
                    <a:pt x="3231" y="5401"/>
                  </a:lnTo>
                  <a:cubicBezTo>
                    <a:pt x="3241" y="5364"/>
                    <a:pt x="3241" y="5364"/>
                    <a:pt x="3241" y="5307"/>
                  </a:cubicBezTo>
                  <a:lnTo>
                    <a:pt x="3241" y="5288"/>
                  </a:lnTo>
                  <a:lnTo>
                    <a:pt x="3241" y="5288"/>
                  </a:lnTo>
                  <a:cubicBezTo>
                    <a:pt x="3263" y="5326"/>
                    <a:pt x="3305" y="5326"/>
                    <a:pt x="3346" y="5307"/>
                  </a:cubicBezTo>
                  <a:cubicBezTo>
                    <a:pt x="3357" y="5270"/>
                    <a:pt x="3336" y="5232"/>
                    <a:pt x="3367" y="5213"/>
                  </a:cubicBezTo>
                  <a:cubicBezTo>
                    <a:pt x="3409" y="5176"/>
                    <a:pt x="3419" y="5232"/>
                    <a:pt x="3471" y="5251"/>
                  </a:cubicBezTo>
                  <a:lnTo>
                    <a:pt x="3471" y="5195"/>
                  </a:lnTo>
                  <a:cubicBezTo>
                    <a:pt x="3513" y="5195"/>
                    <a:pt x="3606" y="5232"/>
                    <a:pt x="3648" y="5270"/>
                  </a:cubicBezTo>
                  <a:lnTo>
                    <a:pt x="3648" y="5195"/>
                  </a:lnTo>
                  <a:lnTo>
                    <a:pt x="3689" y="5195"/>
                  </a:lnTo>
                  <a:lnTo>
                    <a:pt x="3689" y="5270"/>
                  </a:lnTo>
                  <a:lnTo>
                    <a:pt x="3710" y="5270"/>
                  </a:lnTo>
                  <a:lnTo>
                    <a:pt x="3710" y="5251"/>
                  </a:lnTo>
                  <a:cubicBezTo>
                    <a:pt x="3721" y="5213"/>
                    <a:pt x="3710" y="5176"/>
                    <a:pt x="3721" y="5119"/>
                  </a:cubicBezTo>
                  <a:lnTo>
                    <a:pt x="3731" y="5119"/>
                  </a:lnTo>
                  <a:cubicBezTo>
                    <a:pt x="3731" y="5176"/>
                    <a:pt x="3721" y="5157"/>
                    <a:pt x="3741" y="5195"/>
                  </a:cubicBezTo>
                  <a:cubicBezTo>
                    <a:pt x="3762" y="5157"/>
                    <a:pt x="3783" y="5081"/>
                    <a:pt x="3825" y="5119"/>
                  </a:cubicBezTo>
                  <a:lnTo>
                    <a:pt x="3825" y="5157"/>
                  </a:lnTo>
                  <a:cubicBezTo>
                    <a:pt x="3857" y="5176"/>
                    <a:pt x="3877" y="5119"/>
                    <a:pt x="3898" y="5119"/>
                  </a:cubicBezTo>
                  <a:lnTo>
                    <a:pt x="3898" y="5101"/>
                  </a:lnTo>
                  <a:cubicBezTo>
                    <a:pt x="3888" y="5081"/>
                    <a:pt x="3888" y="5081"/>
                    <a:pt x="3877" y="5063"/>
                  </a:cubicBezTo>
                  <a:lnTo>
                    <a:pt x="3909" y="5063"/>
                  </a:lnTo>
                  <a:cubicBezTo>
                    <a:pt x="3919" y="5081"/>
                    <a:pt x="3929" y="5081"/>
                    <a:pt x="3950" y="5101"/>
                  </a:cubicBezTo>
                  <a:lnTo>
                    <a:pt x="3950" y="5063"/>
                  </a:lnTo>
                  <a:cubicBezTo>
                    <a:pt x="3929" y="5044"/>
                    <a:pt x="3940" y="5044"/>
                    <a:pt x="3929" y="5007"/>
                  </a:cubicBezTo>
                  <a:cubicBezTo>
                    <a:pt x="3961" y="4988"/>
                    <a:pt x="4002" y="4969"/>
                    <a:pt x="4033" y="4951"/>
                  </a:cubicBezTo>
                  <a:lnTo>
                    <a:pt x="4033" y="4932"/>
                  </a:lnTo>
                  <a:cubicBezTo>
                    <a:pt x="3981" y="4932"/>
                    <a:pt x="3919" y="4932"/>
                    <a:pt x="3857" y="4912"/>
                  </a:cubicBezTo>
                  <a:cubicBezTo>
                    <a:pt x="3857" y="4951"/>
                    <a:pt x="3867" y="4988"/>
                    <a:pt x="3867" y="5026"/>
                  </a:cubicBezTo>
                  <a:lnTo>
                    <a:pt x="3857" y="5026"/>
                  </a:lnTo>
                  <a:cubicBezTo>
                    <a:pt x="3815" y="4912"/>
                    <a:pt x="3752" y="4894"/>
                    <a:pt x="3658" y="4912"/>
                  </a:cubicBezTo>
                  <a:lnTo>
                    <a:pt x="3658" y="4932"/>
                  </a:lnTo>
                  <a:lnTo>
                    <a:pt x="3669" y="4932"/>
                  </a:lnTo>
                  <a:cubicBezTo>
                    <a:pt x="3689" y="4951"/>
                    <a:pt x="3648" y="4951"/>
                    <a:pt x="3648" y="4951"/>
                  </a:cubicBezTo>
                  <a:cubicBezTo>
                    <a:pt x="3627" y="4932"/>
                    <a:pt x="3606" y="4932"/>
                    <a:pt x="3596" y="4875"/>
                  </a:cubicBezTo>
                  <a:cubicBezTo>
                    <a:pt x="3585" y="4857"/>
                    <a:pt x="3596" y="4857"/>
                    <a:pt x="3585" y="4837"/>
                  </a:cubicBezTo>
                  <a:cubicBezTo>
                    <a:pt x="3627" y="4819"/>
                    <a:pt x="3658" y="4819"/>
                    <a:pt x="3700" y="4819"/>
                  </a:cubicBezTo>
                  <a:cubicBezTo>
                    <a:pt x="3689" y="4743"/>
                    <a:pt x="3700" y="4743"/>
                    <a:pt x="3700" y="4668"/>
                  </a:cubicBezTo>
                  <a:lnTo>
                    <a:pt x="3679" y="4668"/>
                  </a:lnTo>
                  <a:cubicBezTo>
                    <a:pt x="3658" y="4743"/>
                    <a:pt x="3617" y="4782"/>
                    <a:pt x="3554" y="4800"/>
                  </a:cubicBezTo>
                  <a:cubicBezTo>
                    <a:pt x="3544" y="4782"/>
                    <a:pt x="3554" y="4782"/>
                    <a:pt x="3533" y="4782"/>
                  </a:cubicBezTo>
                  <a:lnTo>
                    <a:pt x="3533" y="4706"/>
                  </a:lnTo>
                  <a:cubicBezTo>
                    <a:pt x="3533" y="4688"/>
                    <a:pt x="3533" y="4688"/>
                    <a:pt x="3523" y="4650"/>
                  </a:cubicBezTo>
                  <a:lnTo>
                    <a:pt x="3450" y="4650"/>
                  </a:lnTo>
                  <a:cubicBezTo>
                    <a:pt x="3440" y="4631"/>
                    <a:pt x="3440" y="4613"/>
                    <a:pt x="3440" y="4593"/>
                  </a:cubicBezTo>
                  <a:lnTo>
                    <a:pt x="3450" y="4593"/>
                  </a:lnTo>
                  <a:lnTo>
                    <a:pt x="3450" y="4574"/>
                  </a:lnTo>
                  <a:cubicBezTo>
                    <a:pt x="3523" y="4574"/>
                    <a:pt x="3606" y="4574"/>
                    <a:pt x="3627" y="4481"/>
                  </a:cubicBezTo>
                  <a:lnTo>
                    <a:pt x="3565" y="4481"/>
                  </a:lnTo>
                  <a:cubicBezTo>
                    <a:pt x="3554" y="4499"/>
                    <a:pt x="3565" y="4499"/>
                    <a:pt x="3544" y="4481"/>
                  </a:cubicBezTo>
                  <a:lnTo>
                    <a:pt x="3533" y="4481"/>
                  </a:lnTo>
                  <a:lnTo>
                    <a:pt x="3533" y="4462"/>
                  </a:lnTo>
                  <a:cubicBezTo>
                    <a:pt x="3585" y="4444"/>
                    <a:pt x="3596" y="4444"/>
                    <a:pt x="3637" y="4387"/>
                  </a:cubicBezTo>
                  <a:lnTo>
                    <a:pt x="3637" y="4387"/>
                  </a:lnTo>
                  <a:lnTo>
                    <a:pt x="3606" y="4387"/>
                  </a:lnTo>
                  <a:cubicBezTo>
                    <a:pt x="3606" y="4387"/>
                    <a:pt x="3596" y="4424"/>
                    <a:pt x="3585" y="4405"/>
                  </a:cubicBezTo>
                  <a:cubicBezTo>
                    <a:pt x="3585" y="4387"/>
                    <a:pt x="3575" y="4387"/>
                    <a:pt x="3575" y="4368"/>
                  </a:cubicBezTo>
                  <a:cubicBezTo>
                    <a:pt x="3523" y="4312"/>
                    <a:pt x="3461" y="4349"/>
                    <a:pt x="3409" y="4312"/>
                  </a:cubicBezTo>
                  <a:cubicBezTo>
                    <a:pt x="3398" y="4293"/>
                    <a:pt x="3367" y="4218"/>
                    <a:pt x="3357" y="4199"/>
                  </a:cubicBezTo>
                  <a:cubicBezTo>
                    <a:pt x="3326" y="4218"/>
                    <a:pt x="3326" y="4255"/>
                    <a:pt x="3315" y="4255"/>
                  </a:cubicBezTo>
                  <a:cubicBezTo>
                    <a:pt x="3284" y="4237"/>
                    <a:pt x="3252" y="4237"/>
                    <a:pt x="3231" y="4218"/>
                  </a:cubicBezTo>
                  <a:cubicBezTo>
                    <a:pt x="3179" y="4218"/>
                    <a:pt x="3137" y="4199"/>
                    <a:pt x="3085" y="4199"/>
                  </a:cubicBezTo>
                  <a:cubicBezTo>
                    <a:pt x="3054" y="4218"/>
                    <a:pt x="3065" y="4255"/>
                    <a:pt x="3033" y="4237"/>
                  </a:cubicBezTo>
                  <a:cubicBezTo>
                    <a:pt x="3013" y="4180"/>
                    <a:pt x="3044" y="4180"/>
                    <a:pt x="2981" y="4180"/>
                  </a:cubicBezTo>
                  <a:cubicBezTo>
                    <a:pt x="2961" y="4237"/>
                    <a:pt x="2950" y="4237"/>
                    <a:pt x="2909" y="4237"/>
                  </a:cubicBezTo>
                  <a:cubicBezTo>
                    <a:pt x="2898" y="4199"/>
                    <a:pt x="2898" y="4199"/>
                    <a:pt x="2878" y="4180"/>
                  </a:cubicBezTo>
                  <a:cubicBezTo>
                    <a:pt x="2846" y="4255"/>
                    <a:pt x="2826" y="4255"/>
                    <a:pt x="2794" y="4330"/>
                  </a:cubicBezTo>
                  <a:cubicBezTo>
                    <a:pt x="2700" y="4312"/>
                    <a:pt x="2679" y="4199"/>
                    <a:pt x="2596" y="4255"/>
                  </a:cubicBezTo>
                  <a:lnTo>
                    <a:pt x="2596" y="4218"/>
                  </a:lnTo>
                  <a:cubicBezTo>
                    <a:pt x="2606" y="4199"/>
                    <a:pt x="2606" y="4199"/>
                    <a:pt x="2617" y="4180"/>
                  </a:cubicBezTo>
                  <a:lnTo>
                    <a:pt x="2544" y="4180"/>
                  </a:lnTo>
                  <a:cubicBezTo>
                    <a:pt x="2492" y="4105"/>
                    <a:pt x="2398" y="4237"/>
                    <a:pt x="2346" y="4275"/>
                  </a:cubicBezTo>
                  <a:lnTo>
                    <a:pt x="2346" y="4255"/>
                  </a:lnTo>
                  <a:cubicBezTo>
                    <a:pt x="2357" y="4237"/>
                    <a:pt x="2357" y="4237"/>
                    <a:pt x="2367" y="4218"/>
                  </a:cubicBezTo>
                  <a:lnTo>
                    <a:pt x="2253" y="4218"/>
                  </a:lnTo>
                  <a:cubicBezTo>
                    <a:pt x="2242" y="4237"/>
                    <a:pt x="2170" y="4143"/>
                    <a:pt x="2170" y="4143"/>
                  </a:cubicBezTo>
                  <a:cubicBezTo>
                    <a:pt x="2127" y="4124"/>
                    <a:pt x="2075" y="4161"/>
                    <a:pt x="2044" y="4124"/>
                  </a:cubicBezTo>
                  <a:lnTo>
                    <a:pt x="2065" y="4124"/>
                  </a:lnTo>
                  <a:cubicBezTo>
                    <a:pt x="2075" y="4105"/>
                    <a:pt x="2085" y="4105"/>
                    <a:pt x="2096" y="4086"/>
                  </a:cubicBezTo>
                  <a:cubicBezTo>
                    <a:pt x="2085" y="4068"/>
                    <a:pt x="2096" y="4086"/>
                    <a:pt x="2085" y="4049"/>
                  </a:cubicBezTo>
                  <a:cubicBezTo>
                    <a:pt x="2034" y="4049"/>
                    <a:pt x="2034" y="4011"/>
                    <a:pt x="2002" y="3992"/>
                  </a:cubicBezTo>
                  <a:cubicBezTo>
                    <a:pt x="1971" y="3974"/>
                    <a:pt x="1996" y="4033"/>
                    <a:pt x="1909" y="4030"/>
                  </a:cubicBezTo>
                  <a:cubicBezTo>
                    <a:pt x="1822" y="4027"/>
                    <a:pt x="1500" y="3995"/>
                    <a:pt x="1479" y="3976"/>
                  </a:cubicBezTo>
                  <a:lnTo>
                    <a:pt x="1680" y="3823"/>
                  </a:lnTo>
                  <a:cubicBezTo>
                    <a:pt x="1683" y="3817"/>
                    <a:pt x="1687" y="3811"/>
                    <a:pt x="1690" y="3805"/>
                  </a:cubicBezTo>
                  <a:cubicBezTo>
                    <a:pt x="1732" y="3805"/>
                    <a:pt x="1805" y="3748"/>
                    <a:pt x="1826" y="3767"/>
                  </a:cubicBezTo>
                  <a:lnTo>
                    <a:pt x="1826" y="3805"/>
                  </a:lnTo>
                  <a:cubicBezTo>
                    <a:pt x="1857" y="3823"/>
                    <a:pt x="1909" y="3860"/>
                    <a:pt x="1940" y="3880"/>
                  </a:cubicBezTo>
                  <a:cubicBezTo>
                    <a:pt x="1940" y="3860"/>
                    <a:pt x="1940" y="3842"/>
                    <a:pt x="1950" y="3842"/>
                  </a:cubicBezTo>
                  <a:cubicBezTo>
                    <a:pt x="1971" y="3823"/>
                    <a:pt x="1950" y="3860"/>
                    <a:pt x="1961" y="3880"/>
                  </a:cubicBezTo>
                  <a:cubicBezTo>
                    <a:pt x="2002" y="3880"/>
                    <a:pt x="2075" y="3767"/>
                    <a:pt x="2117" y="3748"/>
                  </a:cubicBezTo>
                  <a:cubicBezTo>
                    <a:pt x="2137" y="3730"/>
                    <a:pt x="2180" y="3805"/>
                    <a:pt x="2201" y="3823"/>
                  </a:cubicBezTo>
                  <a:cubicBezTo>
                    <a:pt x="2242" y="3842"/>
                    <a:pt x="2336" y="3805"/>
                    <a:pt x="2378" y="3786"/>
                  </a:cubicBezTo>
                  <a:cubicBezTo>
                    <a:pt x="2430" y="3786"/>
                    <a:pt x="2492" y="3786"/>
                    <a:pt x="2544" y="3805"/>
                  </a:cubicBezTo>
                  <a:lnTo>
                    <a:pt x="2544" y="3730"/>
                  </a:lnTo>
                  <a:lnTo>
                    <a:pt x="2658" y="3730"/>
                  </a:lnTo>
                  <a:cubicBezTo>
                    <a:pt x="2669" y="3711"/>
                    <a:pt x="2669" y="3691"/>
                    <a:pt x="2689" y="3673"/>
                  </a:cubicBezTo>
                  <a:lnTo>
                    <a:pt x="2689" y="3598"/>
                  </a:lnTo>
                  <a:lnTo>
                    <a:pt x="2658" y="3598"/>
                  </a:lnTo>
                  <a:lnTo>
                    <a:pt x="2658" y="3561"/>
                  </a:lnTo>
                  <a:cubicBezTo>
                    <a:pt x="2648" y="3542"/>
                    <a:pt x="2648" y="3542"/>
                    <a:pt x="2648" y="3504"/>
                  </a:cubicBezTo>
                  <a:cubicBezTo>
                    <a:pt x="2471" y="3542"/>
                    <a:pt x="2211" y="3579"/>
                    <a:pt x="2044" y="3504"/>
                  </a:cubicBezTo>
                  <a:cubicBezTo>
                    <a:pt x="1940" y="3467"/>
                    <a:pt x="1534" y="3561"/>
                    <a:pt x="1482" y="3485"/>
                  </a:cubicBezTo>
                  <a:cubicBezTo>
                    <a:pt x="1545" y="3467"/>
                    <a:pt x="1846" y="3429"/>
                    <a:pt x="1898" y="3410"/>
                  </a:cubicBezTo>
                  <a:cubicBezTo>
                    <a:pt x="1971" y="3372"/>
                    <a:pt x="2085" y="3410"/>
                    <a:pt x="2149" y="3429"/>
                  </a:cubicBezTo>
                  <a:cubicBezTo>
                    <a:pt x="2149" y="3392"/>
                    <a:pt x="2159" y="3354"/>
                    <a:pt x="2159" y="3316"/>
                  </a:cubicBezTo>
                  <a:cubicBezTo>
                    <a:pt x="2170" y="3298"/>
                    <a:pt x="2170" y="3298"/>
                    <a:pt x="2201" y="3298"/>
                  </a:cubicBezTo>
                  <a:cubicBezTo>
                    <a:pt x="2211" y="3335"/>
                    <a:pt x="2201" y="3335"/>
                    <a:pt x="2232" y="3354"/>
                  </a:cubicBezTo>
                  <a:cubicBezTo>
                    <a:pt x="2242" y="3316"/>
                    <a:pt x="2253" y="3298"/>
                    <a:pt x="2263" y="3278"/>
                  </a:cubicBezTo>
                  <a:lnTo>
                    <a:pt x="2263" y="3316"/>
                  </a:lnTo>
                  <a:cubicBezTo>
                    <a:pt x="2253" y="3335"/>
                    <a:pt x="2253" y="3335"/>
                    <a:pt x="2242" y="3354"/>
                  </a:cubicBezTo>
                  <a:cubicBezTo>
                    <a:pt x="2336" y="3354"/>
                    <a:pt x="2430" y="3410"/>
                    <a:pt x="2502" y="3298"/>
                  </a:cubicBezTo>
                  <a:cubicBezTo>
                    <a:pt x="2513" y="3278"/>
                    <a:pt x="2513" y="3278"/>
                    <a:pt x="2513" y="3241"/>
                  </a:cubicBezTo>
                  <a:cubicBezTo>
                    <a:pt x="2509" y="3235"/>
                    <a:pt x="2506" y="3229"/>
                    <a:pt x="2502" y="3223"/>
                  </a:cubicBezTo>
                  <a:cubicBezTo>
                    <a:pt x="2440" y="3203"/>
                    <a:pt x="2180" y="3278"/>
                    <a:pt x="2137" y="3241"/>
                  </a:cubicBezTo>
                  <a:cubicBezTo>
                    <a:pt x="2127" y="3223"/>
                    <a:pt x="2127" y="3223"/>
                    <a:pt x="2127" y="3185"/>
                  </a:cubicBezTo>
                  <a:cubicBezTo>
                    <a:pt x="2130" y="3179"/>
                    <a:pt x="2134" y="3172"/>
                    <a:pt x="2137" y="3166"/>
                  </a:cubicBezTo>
                  <a:cubicBezTo>
                    <a:pt x="2190" y="3166"/>
                    <a:pt x="2274" y="3185"/>
                    <a:pt x="2294" y="3128"/>
                  </a:cubicBezTo>
                  <a:cubicBezTo>
                    <a:pt x="2274" y="3128"/>
                    <a:pt x="2274" y="3128"/>
                    <a:pt x="2263" y="3109"/>
                  </a:cubicBezTo>
                  <a:cubicBezTo>
                    <a:pt x="2284" y="3109"/>
                    <a:pt x="2284" y="3109"/>
                    <a:pt x="2294" y="3091"/>
                  </a:cubicBezTo>
                  <a:cubicBezTo>
                    <a:pt x="2284" y="3072"/>
                    <a:pt x="2294" y="2997"/>
                    <a:pt x="2284" y="2997"/>
                  </a:cubicBezTo>
                  <a:cubicBezTo>
                    <a:pt x="2263" y="2940"/>
                    <a:pt x="2232" y="2922"/>
                    <a:pt x="2232" y="2903"/>
                  </a:cubicBezTo>
                  <a:cubicBezTo>
                    <a:pt x="2232" y="2884"/>
                    <a:pt x="2253" y="2884"/>
                    <a:pt x="2253" y="2865"/>
                  </a:cubicBezTo>
                  <a:cubicBezTo>
                    <a:pt x="2242" y="2847"/>
                    <a:pt x="2242" y="2828"/>
                    <a:pt x="2242" y="2790"/>
                  </a:cubicBezTo>
                  <a:cubicBezTo>
                    <a:pt x="2263" y="2771"/>
                    <a:pt x="2274" y="2753"/>
                    <a:pt x="2294" y="2715"/>
                  </a:cubicBezTo>
                  <a:lnTo>
                    <a:pt x="2294" y="2771"/>
                  </a:lnTo>
                  <a:cubicBezTo>
                    <a:pt x="2367" y="2771"/>
                    <a:pt x="2419" y="2753"/>
                    <a:pt x="2471" y="2809"/>
                  </a:cubicBezTo>
                  <a:cubicBezTo>
                    <a:pt x="2471" y="2828"/>
                    <a:pt x="2471" y="2847"/>
                    <a:pt x="2482" y="2903"/>
                  </a:cubicBezTo>
                  <a:cubicBezTo>
                    <a:pt x="2523" y="2884"/>
                    <a:pt x="2575" y="2884"/>
                    <a:pt x="2627" y="2884"/>
                  </a:cubicBezTo>
                  <a:cubicBezTo>
                    <a:pt x="2648" y="2828"/>
                    <a:pt x="2658" y="2790"/>
                    <a:pt x="2679" y="2715"/>
                  </a:cubicBezTo>
                  <a:cubicBezTo>
                    <a:pt x="2606" y="2715"/>
                    <a:pt x="2575" y="2696"/>
                    <a:pt x="2523" y="2659"/>
                  </a:cubicBezTo>
                  <a:lnTo>
                    <a:pt x="2523" y="2602"/>
                  </a:lnTo>
                  <a:cubicBezTo>
                    <a:pt x="2565" y="2602"/>
                    <a:pt x="2575" y="2602"/>
                    <a:pt x="2596" y="2584"/>
                  </a:cubicBezTo>
                  <a:lnTo>
                    <a:pt x="2596" y="2565"/>
                  </a:lnTo>
                  <a:cubicBezTo>
                    <a:pt x="2554" y="2509"/>
                    <a:pt x="2523" y="2471"/>
                    <a:pt x="2461" y="2452"/>
                  </a:cubicBezTo>
                  <a:cubicBezTo>
                    <a:pt x="2450" y="2471"/>
                    <a:pt x="2440" y="2509"/>
                    <a:pt x="2440" y="2527"/>
                  </a:cubicBezTo>
                  <a:lnTo>
                    <a:pt x="2440" y="2509"/>
                  </a:lnTo>
                  <a:cubicBezTo>
                    <a:pt x="2409" y="2452"/>
                    <a:pt x="2367" y="2377"/>
                    <a:pt x="2315" y="2358"/>
                  </a:cubicBezTo>
                  <a:cubicBezTo>
                    <a:pt x="2305" y="2377"/>
                    <a:pt x="2274" y="2377"/>
                    <a:pt x="2242" y="2377"/>
                  </a:cubicBezTo>
                  <a:lnTo>
                    <a:pt x="2242" y="2321"/>
                  </a:lnTo>
                  <a:cubicBezTo>
                    <a:pt x="2211" y="2321"/>
                    <a:pt x="2222" y="2340"/>
                    <a:pt x="2222" y="2283"/>
                  </a:cubicBezTo>
                  <a:cubicBezTo>
                    <a:pt x="2170" y="2283"/>
                    <a:pt x="2085" y="2302"/>
                    <a:pt x="2044" y="2246"/>
                  </a:cubicBezTo>
                  <a:cubicBezTo>
                    <a:pt x="2044" y="2226"/>
                    <a:pt x="2044" y="2226"/>
                    <a:pt x="2034" y="2189"/>
                  </a:cubicBezTo>
                  <a:cubicBezTo>
                    <a:pt x="2037" y="2183"/>
                    <a:pt x="2041" y="2177"/>
                    <a:pt x="2044" y="2171"/>
                  </a:cubicBezTo>
                  <a:cubicBezTo>
                    <a:pt x="2096" y="2171"/>
                    <a:pt x="2201" y="2189"/>
                    <a:pt x="2242" y="2171"/>
                  </a:cubicBezTo>
                  <a:cubicBezTo>
                    <a:pt x="2263" y="2171"/>
                    <a:pt x="2284" y="2133"/>
                    <a:pt x="2305" y="2133"/>
                  </a:cubicBezTo>
                  <a:cubicBezTo>
                    <a:pt x="2346" y="2151"/>
                    <a:pt x="2388" y="2226"/>
                    <a:pt x="2450" y="2171"/>
                  </a:cubicBezTo>
                  <a:cubicBezTo>
                    <a:pt x="2471" y="2151"/>
                    <a:pt x="2492" y="2095"/>
                    <a:pt x="2523" y="2077"/>
                  </a:cubicBezTo>
                  <a:cubicBezTo>
                    <a:pt x="2596" y="2020"/>
                    <a:pt x="2689" y="2077"/>
                    <a:pt x="2774" y="2020"/>
                  </a:cubicBezTo>
                  <a:cubicBezTo>
                    <a:pt x="2794" y="2133"/>
                    <a:pt x="2867" y="2133"/>
                    <a:pt x="2961" y="2133"/>
                  </a:cubicBezTo>
                  <a:cubicBezTo>
                    <a:pt x="3013" y="1982"/>
                    <a:pt x="3117" y="2039"/>
                    <a:pt x="3274" y="2057"/>
                  </a:cubicBezTo>
                  <a:lnTo>
                    <a:pt x="3274" y="2039"/>
                  </a:lnTo>
                  <a:cubicBezTo>
                    <a:pt x="3263" y="2002"/>
                    <a:pt x="3252" y="2020"/>
                    <a:pt x="3263" y="2002"/>
                  </a:cubicBezTo>
                  <a:cubicBezTo>
                    <a:pt x="3294" y="1964"/>
                    <a:pt x="3357" y="1982"/>
                    <a:pt x="3377" y="1964"/>
                  </a:cubicBezTo>
                  <a:cubicBezTo>
                    <a:pt x="3367" y="1945"/>
                    <a:pt x="3367" y="1926"/>
                    <a:pt x="3357" y="1907"/>
                  </a:cubicBezTo>
                  <a:lnTo>
                    <a:pt x="3419" y="1907"/>
                  </a:lnTo>
                  <a:cubicBezTo>
                    <a:pt x="3429" y="1926"/>
                    <a:pt x="3429" y="1926"/>
                    <a:pt x="3461" y="1926"/>
                  </a:cubicBezTo>
                  <a:cubicBezTo>
                    <a:pt x="3471" y="1907"/>
                    <a:pt x="3471" y="1888"/>
                    <a:pt x="3492" y="1870"/>
                  </a:cubicBezTo>
                  <a:lnTo>
                    <a:pt x="3492" y="1851"/>
                  </a:lnTo>
                  <a:cubicBezTo>
                    <a:pt x="3429" y="1851"/>
                    <a:pt x="3419" y="1851"/>
                    <a:pt x="3419" y="1738"/>
                  </a:cubicBezTo>
                  <a:cubicBezTo>
                    <a:pt x="3429" y="1719"/>
                    <a:pt x="3429" y="1701"/>
                    <a:pt x="3429" y="1663"/>
                  </a:cubicBezTo>
                  <a:cubicBezTo>
                    <a:pt x="3377" y="1607"/>
                    <a:pt x="3357" y="1589"/>
                    <a:pt x="3274" y="1589"/>
                  </a:cubicBezTo>
                  <a:lnTo>
                    <a:pt x="3274" y="1513"/>
                  </a:lnTo>
                  <a:cubicBezTo>
                    <a:pt x="3263" y="1494"/>
                    <a:pt x="3252" y="1494"/>
                    <a:pt x="3241" y="1475"/>
                  </a:cubicBezTo>
                  <a:cubicBezTo>
                    <a:pt x="3221" y="1494"/>
                    <a:pt x="3221" y="1494"/>
                    <a:pt x="3210" y="1513"/>
                  </a:cubicBezTo>
                  <a:cubicBezTo>
                    <a:pt x="3200" y="1475"/>
                    <a:pt x="3200" y="1475"/>
                    <a:pt x="3200" y="1438"/>
                  </a:cubicBezTo>
                  <a:cubicBezTo>
                    <a:pt x="3189" y="1438"/>
                    <a:pt x="3085" y="1494"/>
                    <a:pt x="3085" y="1494"/>
                  </a:cubicBezTo>
                  <a:cubicBezTo>
                    <a:pt x="3065" y="1494"/>
                    <a:pt x="3013" y="1381"/>
                    <a:pt x="2971" y="1419"/>
                  </a:cubicBezTo>
                  <a:cubicBezTo>
                    <a:pt x="2950" y="1438"/>
                    <a:pt x="2961" y="1457"/>
                    <a:pt x="2940" y="1475"/>
                  </a:cubicBezTo>
                  <a:cubicBezTo>
                    <a:pt x="2929" y="1419"/>
                    <a:pt x="2919" y="1438"/>
                    <a:pt x="2909" y="1400"/>
                  </a:cubicBezTo>
                  <a:cubicBezTo>
                    <a:pt x="2878" y="1419"/>
                    <a:pt x="2846" y="1419"/>
                    <a:pt x="2815" y="1438"/>
                  </a:cubicBezTo>
                  <a:lnTo>
                    <a:pt x="2815" y="1381"/>
                  </a:lnTo>
                  <a:cubicBezTo>
                    <a:pt x="2784" y="1344"/>
                    <a:pt x="2763" y="1344"/>
                    <a:pt x="2742" y="1288"/>
                  </a:cubicBezTo>
                  <a:cubicBezTo>
                    <a:pt x="2878" y="1269"/>
                    <a:pt x="2929" y="1081"/>
                    <a:pt x="3013" y="1062"/>
                  </a:cubicBezTo>
                  <a:cubicBezTo>
                    <a:pt x="3054" y="1044"/>
                    <a:pt x="3085" y="1099"/>
                    <a:pt x="3106" y="1119"/>
                  </a:cubicBezTo>
                  <a:cubicBezTo>
                    <a:pt x="3158" y="1137"/>
                    <a:pt x="3189" y="1005"/>
                    <a:pt x="3241" y="1062"/>
                  </a:cubicBezTo>
                  <a:lnTo>
                    <a:pt x="3241" y="1119"/>
                  </a:lnTo>
                  <a:cubicBezTo>
                    <a:pt x="3315" y="1174"/>
                    <a:pt x="3450" y="1119"/>
                    <a:pt x="3513" y="1119"/>
                  </a:cubicBezTo>
                  <a:lnTo>
                    <a:pt x="3513" y="1044"/>
                  </a:lnTo>
                  <a:cubicBezTo>
                    <a:pt x="3554" y="1044"/>
                    <a:pt x="3627" y="1005"/>
                    <a:pt x="3658" y="968"/>
                  </a:cubicBezTo>
                  <a:cubicBezTo>
                    <a:pt x="3669" y="930"/>
                    <a:pt x="3669" y="912"/>
                    <a:pt x="3700" y="875"/>
                  </a:cubicBezTo>
                  <a:cubicBezTo>
                    <a:pt x="3752" y="818"/>
                    <a:pt x="3867" y="893"/>
                    <a:pt x="3929" y="836"/>
                  </a:cubicBezTo>
                  <a:cubicBezTo>
                    <a:pt x="3929" y="818"/>
                    <a:pt x="3929" y="799"/>
                    <a:pt x="3940" y="781"/>
                  </a:cubicBezTo>
                  <a:lnTo>
                    <a:pt x="3971" y="781"/>
                  </a:lnTo>
                  <a:cubicBezTo>
                    <a:pt x="3971" y="799"/>
                    <a:pt x="4002" y="836"/>
                    <a:pt x="4002" y="836"/>
                  </a:cubicBezTo>
                  <a:cubicBezTo>
                    <a:pt x="4033" y="855"/>
                    <a:pt x="4033" y="781"/>
                    <a:pt x="4065" y="799"/>
                  </a:cubicBezTo>
                  <a:cubicBezTo>
                    <a:pt x="4065" y="799"/>
                    <a:pt x="4075" y="855"/>
                    <a:pt x="4127" y="836"/>
                  </a:cubicBezTo>
                  <a:cubicBezTo>
                    <a:pt x="4314" y="781"/>
                    <a:pt x="4565" y="761"/>
                    <a:pt x="4772" y="724"/>
                  </a:cubicBezTo>
                  <a:cubicBezTo>
                    <a:pt x="4783" y="743"/>
                    <a:pt x="4783" y="761"/>
                    <a:pt x="4783" y="781"/>
                  </a:cubicBezTo>
                  <a:cubicBezTo>
                    <a:pt x="4824" y="724"/>
                    <a:pt x="4856" y="724"/>
                    <a:pt x="4908" y="781"/>
                  </a:cubicBezTo>
                  <a:lnTo>
                    <a:pt x="4908" y="724"/>
                  </a:lnTo>
                  <a:cubicBezTo>
                    <a:pt x="4940" y="724"/>
                    <a:pt x="4961" y="761"/>
                    <a:pt x="4992" y="781"/>
                  </a:cubicBezTo>
                  <a:cubicBezTo>
                    <a:pt x="5033" y="799"/>
                    <a:pt x="5075" y="743"/>
                    <a:pt x="5096" y="743"/>
                  </a:cubicBezTo>
                  <a:cubicBezTo>
                    <a:pt x="5127" y="724"/>
                    <a:pt x="5127" y="761"/>
                    <a:pt x="5158" y="781"/>
                  </a:cubicBezTo>
                  <a:cubicBezTo>
                    <a:pt x="5168" y="724"/>
                    <a:pt x="5168" y="724"/>
                    <a:pt x="5200" y="706"/>
                  </a:cubicBezTo>
                  <a:cubicBezTo>
                    <a:pt x="5231" y="761"/>
                    <a:pt x="5262" y="724"/>
                    <a:pt x="5283" y="686"/>
                  </a:cubicBezTo>
                  <a:lnTo>
                    <a:pt x="5283" y="743"/>
                  </a:lnTo>
                  <a:cubicBezTo>
                    <a:pt x="5356" y="724"/>
                    <a:pt x="5428" y="706"/>
                    <a:pt x="5492" y="706"/>
                  </a:cubicBezTo>
                  <a:cubicBezTo>
                    <a:pt x="5523" y="799"/>
                    <a:pt x="5596" y="781"/>
                    <a:pt x="5679" y="781"/>
                  </a:cubicBezTo>
                  <a:cubicBezTo>
                    <a:pt x="5710" y="724"/>
                    <a:pt x="5783" y="781"/>
                    <a:pt x="5824" y="761"/>
                  </a:cubicBezTo>
                  <a:cubicBezTo>
                    <a:pt x="5897" y="724"/>
                    <a:pt x="6032" y="724"/>
                    <a:pt x="6148" y="686"/>
                  </a:cubicBezTo>
                  <a:cubicBezTo>
                    <a:pt x="6200" y="649"/>
                    <a:pt x="6293" y="630"/>
                    <a:pt x="6345" y="611"/>
                  </a:cubicBezTo>
                  <a:cubicBezTo>
                    <a:pt x="6418" y="574"/>
                    <a:pt x="6459" y="686"/>
                    <a:pt x="6522" y="649"/>
                  </a:cubicBezTo>
                  <a:cubicBezTo>
                    <a:pt x="6543" y="630"/>
                    <a:pt x="6563" y="574"/>
                    <a:pt x="6574" y="555"/>
                  </a:cubicBezTo>
                  <a:cubicBezTo>
                    <a:pt x="6606" y="555"/>
                    <a:pt x="6637" y="574"/>
                    <a:pt x="6668" y="574"/>
                  </a:cubicBezTo>
                  <a:cubicBezTo>
                    <a:pt x="6689" y="574"/>
                    <a:pt x="6720" y="498"/>
                    <a:pt x="6741" y="498"/>
                  </a:cubicBezTo>
                  <a:cubicBezTo>
                    <a:pt x="6783" y="498"/>
                    <a:pt x="6772" y="555"/>
                    <a:pt x="6814" y="555"/>
                  </a:cubicBezTo>
                  <a:cubicBezTo>
                    <a:pt x="6907" y="537"/>
                    <a:pt x="7001" y="537"/>
                    <a:pt x="7105" y="574"/>
                  </a:cubicBezTo>
                  <a:lnTo>
                    <a:pt x="7251" y="574"/>
                  </a:lnTo>
                  <a:cubicBezTo>
                    <a:pt x="7262" y="592"/>
                    <a:pt x="7262" y="611"/>
                    <a:pt x="7262" y="630"/>
                  </a:cubicBezTo>
                  <a:cubicBezTo>
                    <a:pt x="7283" y="649"/>
                    <a:pt x="7397" y="592"/>
                    <a:pt x="7459" y="592"/>
                  </a:cubicBezTo>
                  <a:cubicBezTo>
                    <a:pt x="7459" y="574"/>
                    <a:pt x="7459" y="537"/>
                    <a:pt x="7470" y="517"/>
                  </a:cubicBezTo>
                  <a:cubicBezTo>
                    <a:pt x="7439" y="517"/>
                    <a:pt x="7407" y="517"/>
                    <a:pt x="7387" y="498"/>
                  </a:cubicBezTo>
                  <a:cubicBezTo>
                    <a:pt x="7407" y="480"/>
                    <a:pt x="7407" y="442"/>
                    <a:pt x="7428" y="405"/>
                  </a:cubicBezTo>
                  <a:cubicBezTo>
                    <a:pt x="7449" y="386"/>
                    <a:pt x="7491" y="386"/>
                    <a:pt x="7501" y="348"/>
                  </a:cubicBezTo>
                  <a:cubicBezTo>
                    <a:pt x="7491" y="330"/>
                    <a:pt x="7491" y="330"/>
                    <a:pt x="7470" y="311"/>
                  </a:cubicBezTo>
                  <a:cubicBezTo>
                    <a:pt x="7449" y="330"/>
                    <a:pt x="7439" y="348"/>
                    <a:pt x="7407" y="348"/>
                  </a:cubicBezTo>
                  <a:cubicBezTo>
                    <a:pt x="7397" y="311"/>
                    <a:pt x="7407" y="330"/>
                    <a:pt x="7376" y="311"/>
                  </a:cubicBezTo>
                  <a:cubicBezTo>
                    <a:pt x="7345" y="367"/>
                    <a:pt x="7262" y="367"/>
                    <a:pt x="7210" y="367"/>
                  </a:cubicBezTo>
                  <a:lnTo>
                    <a:pt x="7210" y="311"/>
                  </a:lnTo>
                  <a:lnTo>
                    <a:pt x="7199" y="311"/>
                  </a:lnTo>
                  <a:cubicBezTo>
                    <a:pt x="7115" y="423"/>
                    <a:pt x="6648" y="423"/>
                    <a:pt x="6543" y="330"/>
                  </a:cubicBezTo>
                  <a:cubicBezTo>
                    <a:pt x="6543" y="292"/>
                    <a:pt x="6236" y="311"/>
                    <a:pt x="6225" y="273"/>
                  </a:cubicBezTo>
                  <a:cubicBezTo>
                    <a:pt x="6267" y="236"/>
                    <a:pt x="6574" y="198"/>
                    <a:pt x="6637" y="198"/>
                  </a:cubicBezTo>
                  <a:cubicBezTo>
                    <a:pt x="6668" y="236"/>
                    <a:pt x="6918" y="179"/>
                    <a:pt x="6980" y="161"/>
                  </a:cubicBezTo>
                  <a:cubicBezTo>
                    <a:pt x="7084" y="122"/>
                    <a:pt x="7288" y="156"/>
                    <a:pt x="7433" y="80"/>
                  </a:cubicBezTo>
                  <a:cubicBezTo>
                    <a:pt x="7495" y="43"/>
                    <a:pt x="7574" y="-27"/>
                    <a:pt x="7698" y="10"/>
                  </a:cubicBezTo>
                  <a:cubicBezTo>
                    <a:pt x="7751" y="29"/>
                    <a:pt x="7897" y="161"/>
                    <a:pt x="7949" y="142"/>
                  </a:cubicBezTo>
                  <a:cubicBezTo>
                    <a:pt x="7970" y="122"/>
                    <a:pt x="7990" y="67"/>
                    <a:pt x="8011" y="48"/>
                  </a:cubicBezTo>
                  <a:cubicBezTo>
                    <a:pt x="8074" y="29"/>
                    <a:pt x="8074" y="67"/>
                    <a:pt x="8136" y="29"/>
                  </a:cubicBezTo>
                  <a:cubicBezTo>
                    <a:pt x="8146" y="85"/>
                    <a:pt x="8188" y="142"/>
                    <a:pt x="8240" y="142"/>
                  </a:cubicBezTo>
                  <a:cubicBezTo>
                    <a:pt x="8240" y="122"/>
                    <a:pt x="8250" y="122"/>
                    <a:pt x="8262" y="104"/>
                  </a:cubicBezTo>
                  <a:cubicBezTo>
                    <a:pt x="8262" y="217"/>
                    <a:pt x="8283" y="161"/>
                    <a:pt x="8293" y="254"/>
                  </a:cubicBezTo>
                  <a:cubicBezTo>
                    <a:pt x="8303" y="273"/>
                    <a:pt x="8272" y="311"/>
                    <a:pt x="8262" y="330"/>
                  </a:cubicBezTo>
                  <a:cubicBezTo>
                    <a:pt x="8262" y="348"/>
                    <a:pt x="8272" y="367"/>
                    <a:pt x="8262" y="4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56"/>
            <p:cNvGrpSpPr/>
            <p:nvPr/>
          </p:nvGrpSpPr>
          <p:grpSpPr>
            <a:xfrm rot="-5666040">
              <a:off x="10169494" y="540350"/>
              <a:ext cx="653726" cy="651941"/>
              <a:chOff x="688950" y="1173205"/>
              <a:chExt cx="3371147" cy="3361942"/>
            </a:xfrm>
          </p:grpSpPr>
          <p:sp>
            <p:nvSpPr>
              <p:cNvPr id="33" name="Google Shape;33;p56"/>
              <p:cNvSpPr/>
              <p:nvPr/>
            </p:nvSpPr>
            <p:spPr>
              <a:xfrm>
                <a:off x="1132191" y="2241069"/>
                <a:ext cx="1982589" cy="2294078"/>
              </a:xfrm>
              <a:custGeom>
                <a:rect b="b" l="l" r="r" t="t"/>
                <a:pathLst>
                  <a:path extrusionOk="0" h="2294078" w="1982588">
                    <a:moveTo>
                      <a:pt x="1061590" y="2294078"/>
                    </a:moveTo>
                    <a:cubicBezTo>
                      <a:pt x="1038860" y="2290711"/>
                      <a:pt x="1016129" y="2286922"/>
                      <a:pt x="993399" y="2283555"/>
                    </a:cubicBezTo>
                    <a:cubicBezTo>
                      <a:pt x="794719" y="2254090"/>
                      <a:pt x="607826" y="2190950"/>
                      <a:pt x="431876" y="2094135"/>
                    </a:cubicBezTo>
                    <a:cubicBezTo>
                      <a:pt x="307280" y="2025524"/>
                      <a:pt x="192366" y="1942600"/>
                      <a:pt x="89238" y="1844944"/>
                    </a:cubicBezTo>
                    <a:cubicBezTo>
                      <a:pt x="59351" y="1816742"/>
                      <a:pt x="30307" y="1787276"/>
                      <a:pt x="0" y="1757811"/>
                    </a:cubicBezTo>
                    <a:cubicBezTo>
                      <a:pt x="23572" y="1730029"/>
                      <a:pt x="45040" y="1703511"/>
                      <a:pt x="67349" y="1677834"/>
                    </a:cubicBezTo>
                    <a:cubicBezTo>
                      <a:pt x="186473" y="1539347"/>
                      <a:pt x="304334" y="1399598"/>
                      <a:pt x="424720" y="1262795"/>
                    </a:cubicBezTo>
                    <a:cubicBezTo>
                      <a:pt x="639395" y="1018655"/>
                      <a:pt x="862910" y="782933"/>
                      <a:pt x="1099053" y="559418"/>
                    </a:cubicBezTo>
                    <a:cubicBezTo>
                      <a:pt x="1307835" y="362001"/>
                      <a:pt x="1525457" y="175108"/>
                      <a:pt x="1757390" y="5472"/>
                    </a:cubicBezTo>
                    <a:cubicBezTo>
                      <a:pt x="1759495" y="3788"/>
                      <a:pt x="1761600" y="2526"/>
                      <a:pt x="1764967" y="0"/>
                    </a:cubicBezTo>
                    <a:cubicBezTo>
                      <a:pt x="1838630" y="90921"/>
                      <a:pt x="1912714" y="181842"/>
                      <a:pt x="1985535" y="271501"/>
                    </a:cubicBezTo>
                    <a:cubicBezTo>
                      <a:pt x="1959017" y="296336"/>
                      <a:pt x="1931656" y="319066"/>
                      <a:pt x="1907242" y="344743"/>
                    </a:cubicBezTo>
                    <a:cubicBezTo>
                      <a:pt x="1836105" y="419669"/>
                      <a:pt x="1786855" y="508065"/>
                      <a:pt x="1746446" y="602353"/>
                    </a:cubicBezTo>
                    <a:cubicBezTo>
                      <a:pt x="1699723" y="711375"/>
                      <a:pt x="1666048" y="824605"/>
                      <a:pt x="1639109" y="939520"/>
                    </a:cubicBezTo>
                    <a:cubicBezTo>
                      <a:pt x="1615957" y="1036755"/>
                      <a:pt x="1596594" y="1135253"/>
                      <a:pt x="1575548" y="1232909"/>
                    </a:cubicBezTo>
                    <a:cubicBezTo>
                      <a:pt x="1545662" y="1371817"/>
                      <a:pt x="1517459" y="1511145"/>
                      <a:pt x="1485468" y="1649211"/>
                    </a:cubicBezTo>
                    <a:cubicBezTo>
                      <a:pt x="1458950" y="1764125"/>
                      <a:pt x="1422749" y="1876093"/>
                      <a:pt x="1372238" y="1983010"/>
                    </a:cubicBezTo>
                    <a:cubicBezTo>
                      <a:pt x="1332670" y="2066354"/>
                      <a:pt x="1283421" y="2143385"/>
                      <a:pt x="1214809" y="2206524"/>
                    </a:cubicBezTo>
                    <a:cubicBezTo>
                      <a:pt x="1179451" y="2238936"/>
                      <a:pt x="1139883" y="2265876"/>
                      <a:pt x="1096527" y="2286501"/>
                    </a:cubicBezTo>
                    <a:cubicBezTo>
                      <a:pt x="1091055" y="2289027"/>
                      <a:pt x="1086004" y="2291973"/>
                      <a:pt x="1080532" y="2294920"/>
                    </a:cubicBezTo>
                    <a:cubicBezTo>
                      <a:pt x="1074218" y="2294078"/>
                      <a:pt x="1067904" y="2294078"/>
                      <a:pt x="1061590" y="22940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56"/>
              <p:cNvSpPr/>
              <p:nvPr/>
            </p:nvSpPr>
            <p:spPr>
              <a:xfrm>
                <a:off x="688950" y="1934631"/>
                <a:ext cx="2125706" cy="2012054"/>
              </a:xfrm>
              <a:custGeom>
                <a:rect b="b" l="l" r="r" t="t"/>
                <a:pathLst>
                  <a:path extrusionOk="0" h="2012053" w="2125705">
                    <a:moveTo>
                      <a:pt x="0" y="858280"/>
                    </a:moveTo>
                    <a:cubicBezTo>
                      <a:pt x="842" y="855754"/>
                      <a:pt x="2526" y="853229"/>
                      <a:pt x="2105" y="850703"/>
                    </a:cubicBezTo>
                    <a:cubicBezTo>
                      <a:pt x="-1263" y="826289"/>
                      <a:pt x="10944" y="806926"/>
                      <a:pt x="22309" y="787142"/>
                    </a:cubicBezTo>
                    <a:cubicBezTo>
                      <a:pt x="84607" y="680226"/>
                      <a:pt x="173424" y="601091"/>
                      <a:pt x="279499" y="540055"/>
                    </a:cubicBezTo>
                    <a:cubicBezTo>
                      <a:pt x="376734" y="483651"/>
                      <a:pt x="481546" y="445346"/>
                      <a:pt x="588884" y="413355"/>
                    </a:cubicBezTo>
                    <a:cubicBezTo>
                      <a:pt x="698326" y="380943"/>
                      <a:pt x="809452" y="357371"/>
                      <a:pt x="920999" y="333799"/>
                    </a:cubicBezTo>
                    <a:cubicBezTo>
                      <a:pt x="1076323" y="300966"/>
                      <a:pt x="1232067" y="269396"/>
                      <a:pt x="1386970" y="233196"/>
                    </a:cubicBezTo>
                    <a:cubicBezTo>
                      <a:pt x="1506936" y="205415"/>
                      <a:pt x="1623534" y="165005"/>
                      <a:pt x="1732976" y="107338"/>
                    </a:cubicBezTo>
                    <a:cubicBezTo>
                      <a:pt x="1787697" y="78714"/>
                      <a:pt x="1838630" y="44619"/>
                      <a:pt x="1884933" y="3788"/>
                    </a:cubicBezTo>
                    <a:cubicBezTo>
                      <a:pt x="1886616" y="2526"/>
                      <a:pt x="1888300" y="1263"/>
                      <a:pt x="1889563" y="0"/>
                    </a:cubicBezTo>
                    <a:cubicBezTo>
                      <a:pt x="1969119" y="79977"/>
                      <a:pt x="2047833" y="159112"/>
                      <a:pt x="2128231" y="239931"/>
                    </a:cubicBezTo>
                    <a:cubicBezTo>
                      <a:pt x="1493466" y="772410"/>
                      <a:pt x="916369" y="1361714"/>
                      <a:pt x="399464" y="2014158"/>
                    </a:cubicBezTo>
                    <a:cubicBezTo>
                      <a:pt x="367473" y="1972486"/>
                      <a:pt x="337166" y="1935023"/>
                      <a:pt x="309385" y="1895456"/>
                    </a:cubicBezTo>
                    <a:cubicBezTo>
                      <a:pt x="210045" y="1754865"/>
                      <a:pt x="133435" y="1602487"/>
                      <a:pt x="80819" y="1438745"/>
                    </a:cubicBezTo>
                    <a:cubicBezTo>
                      <a:pt x="49670" y="1342351"/>
                      <a:pt x="27361" y="1243853"/>
                      <a:pt x="14733" y="1143251"/>
                    </a:cubicBezTo>
                    <a:cubicBezTo>
                      <a:pt x="8840" y="1095264"/>
                      <a:pt x="6314" y="1047278"/>
                      <a:pt x="2526" y="998871"/>
                    </a:cubicBezTo>
                    <a:cubicBezTo>
                      <a:pt x="2105" y="994241"/>
                      <a:pt x="1263" y="989611"/>
                      <a:pt x="421" y="984559"/>
                    </a:cubicBezTo>
                    <a:cubicBezTo>
                      <a:pt x="0" y="942887"/>
                      <a:pt x="0" y="900373"/>
                      <a:pt x="0" y="858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56"/>
              <p:cNvSpPr/>
              <p:nvPr/>
            </p:nvSpPr>
            <p:spPr>
              <a:xfrm>
                <a:off x="2341949" y="2603904"/>
                <a:ext cx="1309098" cy="1927867"/>
              </a:xfrm>
              <a:custGeom>
                <a:rect b="b" l="l" r="r" t="t"/>
                <a:pathLst>
                  <a:path extrusionOk="0" h="1927867" w="1309097">
                    <a:moveTo>
                      <a:pt x="0" y="1928717"/>
                    </a:moveTo>
                    <a:cubicBezTo>
                      <a:pt x="23151" y="1907250"/>
                      <a:pt x="46723" y="1887045"/>
                      <a:pt x="68191" y="1864736"/>
                    </a:cubicBezTo>
                    <a:cubicBezTo>
                      <a:pt x="131752" y="1798649"/>
                      <a:pt x="177212" y="1721198"/>
                      <a:pt x="215938" y="1639116"/>
                    </a:cubicBezTo>
                    <a:cubicBezTo>
                      <a:pt x="269396" y="1525886"/>
                      <a:pt x="308543" y="1407183"/>
                      <a:pt x="339271" y="1286376"/>
                    </a:cubicBezTo>
                    <a:cubicBezTo>
                      <a:pt x="369999" y="1164726"/>
                      <a:pt x="396939" y="1041814"/>
                      <a:pt x="424299" y="919323"/>
                    </a:cubicBezTo>
                    <a:cubicBezTo>
                      <a:pt x="456711" y="774102"/>
                      <a:pt x="486597" y="628038"/>
                      <a:pt x="519851" y="483238"/>
                    </a:cubicBezTo>
                    <a:cubicBezTo>
                      <a:pt x="543002" y="382635"/>
                      <a:pt x="572888" y="283295"/>
                      <a:pt x="617086" y="189427"/>
                    </a:cubicBezTo>
                    <a:cubicBezTo>
                      <a:pt x="644447" y="131339"/>
                      <a:pt x="676858" y="76618"/>
                      <a:pt x="729054" y="37050"/>
                    </a:cubicBezTo>
                    <a:cubicBezTo>
                      <a:pt x="745891" y="24422"/>
                      <a:pt x="765254" y="13478"/>
                      <a:pt x="785038" y="5901"/>
                    </a:cubicBezTo>
                    <a:cubicBezTo>
                      <a:pt x="814082" y="-5464"/>
                      <a:pt x="841864" y="-413"/>
                      <a:pt x="865436" y="21055"/>
                    </a:cubicBezTo>
                    <a:cubicBezTo>
                      <a:pt x="914685" y="64832"/>
                      <a:pt x="954673" y="116606"/>
                      <a:pt x="990873" y="171327"/>
                    </a:cubicBezTo>
                    <a:cubicBezTo>
                      <a:pt x="1128518" y="380109"/>
                      <a:pt x="1224912" y="606992"/>
                      <a:pt x="1279633" y="851132"/>
                    </a:cubicBezTo>
                    <a:cubicBezTo>
                      <a:pt x="1301100" y="946684"/>
                      <a:pt x="1312886" y="1043919"/>
                      <a:pt x="1309519" y="1141996"/>
                    </a:cubicBezTo>
                    <a:cubicBezTo>
                      <a:pt x="1306151" y="1237547"/>
                      <a:pt x="1289735" y="1330152"/>
                      <a:pt x="1243432" y="1415602"/>
                    </a:cubicBezTo>
                    <a:cubicBezTo>
                      <a:pt x="1240065" y="1421495"/>
                      <a:pt x="1235856" y="1427388"/>
                      <a:pt x="1230804" y="1432439"/>
                    </a:cubicBezTo>
                    <a:cubicBezTo>
                      <a:pt x="1090634" y="1573451"/>
                      <a:pt x="930259" y="1686682"/>
                      <a:pt x="750101" y="1771289"/>
                    </a:cubicBezTo>
                    <a:cubicBezTo>
                      <a:pt x="607825" y="1838217"/>
                      <a:pt x="458816" y="1884099"/>
                      <a:pt x="303492" y="1908934"/>
                    </a:cubicBezTo>
                    <a:cubicBezTo>
                      <a:pt x="205836" y="1924508"/>
                      <a:pt x="107338" y="1931664"/>
                      <a:pt x="8419" y="1929980"/>
                    </a:cubicBezTo>
                    <a:cubicBezTo>
                      <a:pt x="5472" y="1929138"/>
                      <a:pt x="2525" y="1928717"/>
                      <a:pt x="0" y="19287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56"/>
              <p:cNvSpPr/>
              <p:nvPr/>
            </p:nvSpPr>
            <p:spPr>
              <a:xfrm>
                <a:off x="698631" y="1470056"/>
                <a:ext cx="1780541" cy="1195446"/>
              </a:xfrm>
              <a:custGeom>
                <a:rect b="b" l="l" r="r" t="t"/>
                <a:pathLst>
                  <a:path extrusionOk="0" h="1195446" w="1780541">
                    <a:moveTo>
                      <a:pt x="0" y="1198680"/>
                    </a:moveTo>
                    <a:cubicBezTo>
                      <a:pt x="5893" y="1161217"/>
                      <a:pt x="10523" y="1123334"/>
                      <a:pt x="17258" y="1085871"/>
                    </a:cubicBezTo>
                    <a:cubicBezTo>
                      <a:pt x="44619" y="935177"/>
                      <a:pt x="91342" y="790377"/>
                      <a:pt x="158691" y="652732"/>
                    </a:cubicBezTo>
                    <a:cubicBezTo>
                      <a:pt x="280762" y="402698"/>
                      <a:pt x="454185" y="195179"/>
                      <a:pt x="678121" y="30174"/>
                    </a:cubicBezTo>
                    <a:cubicBezTo>
                      <a:pt x="691591" y="20071"/>
                      <a:pt x="711375" y="17125"/>
                      <a:pt x="728633" y="13757"/>
                    </a:cubicBezTo>
                    <a:cubicBezTo>
                      <a:pt x="794719" y="709"/>
                      <a:pt x="861647" y="-2659"/>
                      <a:pt x="928997" y="1971"/>
                    </a:cubicBezTo>
                    <a:cubicBezTo>
                      <a:pt x="1159667" y="18388"/>
                      <a:pt x="1372659" y="91630"/>
                      <a:pt x="1573864" y="201493"/>
                    </a:cubicBezTo>
                    <a:cubicBezTo>
                      <a:pt x="1634899" y="234747"/>
                      <a:pt x="1692988" y="272631"/>
                      <a:pt x="1741395" y="323563"/>
                    </a:cubicBezTo>
                    <a:cubicBezTo>
                      <a:pt x="1754865" y="337875"/>
                      <a:pt x="1766651" y="353870"/>
                      <a:pt x="1776332" y="371129"/>
                    </a:cubicBezTo>
                    <a:cubicBezTo>
                      <a:pt x="1780962" y="379126"/>
                      <a:pt x="1782225" y="391754"/>
                      <a:pt x="1780121" y="401015"/>
                    </a:cubicBezTo>
                    <a:cubicBezTo>
                      <a:pt x="1771281" y="445634"/>
                      <a:pt x="1740553" y="473836"/>
                      <a:pt x="1704774" y="497829"/>
                    </a:cubicBezTo>
                    <a:cubicBezTo>
                      <a:pt x="1654262" y="531925"/>
                      <a:pt x="1597436" y="552550"/>
                      <a:pt x="1539769" y="571492"/>
                    </a:cubicBezTo>
                    <a:cubicBezTo>
                      <a:pt x="1441691" y="603483"/>
                      <a:pt x="1341510" y="625792"/>
                      <a:pt x="1240907" y="647681"/>
                    </a:cubicBezTo>
                    <a:cubicBezTo>
                      <a:pt x="1063695" y="686406"/>
                      <a:pt x="886482" y="723448"/>
                      <a:pt x="710112" y="764279"/>
                    </a:cubicBezTo>
                    <a:cubicBezTo>
                      <a:pt x="588463" y="792481"/>
                      <a:pt x="469339" y="829944"/>
                      <a:pt x="354425" y="879614"/>
                    </a:cubicBezTo>
                    <a:cubicBezTo>
                      <a:pt x="265608" y="918340"/>
                      <a:pt x="181001" y="964642"/>
                      <a:pt x="110284" y="1031991"/>
                    </a:cubicBezTo>
                    <a:cubicBezTo>
                      <a:pt x="63140" y="1077873"/>
                      <a:pt x="26098" y="1130489"/>
                      <a:pt x="5893" y="1193629"/>
                    </a:cubicBezTo>
                    <a:cubicBezTo>
                      <a:pt x="5051" y="1195734"/>
                      <a:pt x="4209" y="1197418"/>
                      <a:pt x="3367" y="1199522"/>
                    </a:cubicBezTo>
                    <a:cubicBezTo>
                      <a:pt x="2105" y="1199101"/>
                      <a:pt x="1263" y="1199101"/>
                      <a:pt x="0" y="11986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56"/>
              <p:cNvSpPr/>
              <p:nvPr/>
            </p:nvSpPr>
            <p:spPr>
              <a:xfrm>
                <a:off x="3256117" y="2400093"/>
                <a:ext cx="803980" cy="1544820"/>
              </a:xfrm>
              <a:custGeom>
                <a:rect b="b" l="l" r="r" t="t"/>
                <a:pathLst>
                  <a:path extrusionOk="0" h="1544819" w="803979">
                    <a:moveTo>
                      <a:pt x="406716" y="1546170"/>
                    </a:moveTo>
                    <a:cubicBezTo>
                      <a:pt x="415555" y="1507865"/>
                      <a:pt x="426079" y="1470824"/>
                      <a:pt x="432393" y="1432940"/>
                    </a:cubicBezTo>
                    <a:cubicBezTo>
                      <a:pt x="439548" y="1389584"/>
                      <a:pt x="445862" y="1345386"/>
                      <a:pt x="447967" y="1301188"/>
                    </a:cubicBezTo>
                    <a:cubicBezTo>
                      <a:pt x="450072" y="1253202"/>
                      <a:pt x="449230" y="1204795"/>
                      <a:pt x="446284" y="1156809"/>
                    </a:cubicBezTo>
                    <a:cubicBezTo>
                      <a:pt x="439970" y="1063782"/>
                      <a:pt x="419344" y="973282"/>
                      <a:pt x="391562" y="884466"/>
                    </a:cubicBezTo>
                    <a:cubicBezTo>
                      <a:pt x="340209" y="721986"/>
                      <a:pt x="262757" y="572134"/>
                      <a:pt x="173520" y="427755"/>
                    </a:cubicBezTo>
                    <a:cubicBezTo>
                      <a:pt x="125533" y="350303"/>
                      <a:pt x="76284" y="273273"/>
                      <a:pt x="28719" y="195400"/>
                    </a:cubicBezTo>
                    <a:cubicBezTo>
                      <a:pt x="17775" y="177300"/>
                      <a:pt x="10198" y="156675"/>
                      <a:pt x="2200" y="136891"/>
                    </a:cubicBezTo>
                    <a:cubicBezTo>
                      <a:pt x="-2430" y="125105"/>
                      <a:pt x="517" y="114581"/>
                      <a:pt x="8514" y="104058"/>
                    </a:cubicBezTo>
                    <a:cubicBezTo>
                      <a:pt x="43873" y="58177"/>
                      <a:pt x="92280" y="32921"/>
                      <a:pt x="146159" y="17346"/>
                    </a:cubicBezTo>
                    <a:cubicBezTo>
                      <a:pt x="214350" y="-2438"/>
                      <a:pt x="283804" y="-3700"/>
                      <a:pt x="353679" y="5560"/>
                    </a:cubicBezTo>
                    <a:cubicBezTo>
                      <a:pt x="457228" y="19030"/>
                      <a:pt x="551095" y="56072"/>
                      <a:pt x="634861" y="118370"/>
                    </a:cubicBezTo>
                    <a:cubicBezTo>
                      <a:pt x="705157" y="170144"/>
                      <a:pt x="759036" y="235810"/>
                      <a:pt x="796499" y="314524"/>
                    </a:cubicBezTo>
                    <a:cubicBezTo>
                      <a:pt x="801550" y="324626"/>
                      <a:pt x="802392" y="337254"/>
                      <a:pt x="803234" y="349040"/>
                    </a:cubicBezTo>
                    <a:cubicBezTo>
                      <a:pt x="808285" y="426071"/>
                      <a:pt x="807864" y="503522"/>
                      <a:pt x="802392" y="580553"/>
                    </a:cubicBezTo>
                    <a:cubicBezTo>
                      <a:pt x="794394" y="689153"/>
                      <a:pt x="776294" y="796070"/>
                      <a:pt x="748091" y="901303"/>
                    </a:cubicBezTo>
                    <a:cubicBezTo>
                      <a:pt x="710629" y="1039368"/>
                      <a:pt x="655908" y="1170699"/>
                      <a:pt x="584770" y="1294453"/>
                    </a:cubicBezTo>
                    <a:cubicBezTo>
                      <a:pt x="532575" y="1383270"/>
                      <a:pt x="473644" y="1467035"/>
                      <a:pt x="406716" y="15461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56"/>
              <p:cNvSpPr/>
              <p:nvPr/>
            </p:nvSpPr>
            <p:spPr>
              <a:xfrm>
                <a:off x="2948933" y="1703539"/>
                <a:ext cx="1098632" cy="938678"/>
              </a:xfrm>
              <a:custGeom>
                <a:rect b="b" l="l" r="r" t="t"/>
                <a:pathLst>
                  <a:path extrusionOk="0" h="938677" w="1098631">
                    <a:moveTo>
                      <a:pt x="655812" y="0"/>
                    </a:moveTo>
                    <a:cubicBezTo>
                      <a:pt x="902057" y="266029"/>
                      <a:pt x="1050646" y="577518"/>
                      <a:pt x="1100316" y="939941"/>
                    </a:cubicBezTo>
                    <a:cubicBezTo>
                      <a:pt x="1088950" y="922261"/>
                      <a:pt x="1079269" y="907950"/>
                      <a:pt x="1069588" y="893217"/>
                    </a:cubicBezTo>
                    <a:cubicBezTo>
                      <a:pt x="1019918" y="820396"/>
                      <a:pt x="961408" y="755993"/>
                      <a:pt x="886061" y="708849"/>
                    </a:cubicBezTo>
                    <a:cubicBezTo>
                      <a:pt x="825868" y="670965"/>
                      <a:pt x="760203" y="648656"/>
                      <a:pt x="689065" y="641079"/>
                    </a:cubicBezTo>
                    <a:cubicBezTo>
                      <a:pt x="574993" y="629293"/>
                      <a:pt x="466813" y="654128"/>
                      <a:pt x="361580" y="695379"/>
                    </a:cubicBezTo>
                    <a:cubicBezTo>
                      <a:pt x="318224" y="712217"/>
                      <a:pt x="276131" y="733684"/>
                      <a:pt x="233196" y="752626"/>
                    </a:cubicBezTo>
                    <a:cubicBezTo>
                      <a:pt x="229408" y="754310"/>
                      <a:pt x="225619" y="756414"/>
                      <a:pt x="220568" y="758940"/>
                    </a:cubicBezTo>
                    <a:cubicBezTo>
                      <a:pt x="146905" y="666335"/>
                      <a:pt x="73242" y="574151"/>
                      <a:pt x="0" y="481967"/>
                    </a:cubicBezTo>
                    <a:cubicBezTo>
                      <a:pt x="49249" y="420090"/>
                      <a:pt x="539214" y="59772"/>
                      <a:pt x="6558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56"/>
              <p:cNvSpPr/>
              <p:nvPr/>
            </p:nvSpPr>
            <p:spPr>
              <a:xfrm>
                <a:off x="1457151" y="1173205"/>
                <a:ext cx="1304889" cy="614560"/>
              </a:xfrm>
              <a:custGeom>
                <a:rect b="b" l="l" r="r" t="t"/>
                <a:pathLst>
                  <a:path extrusionOk="0" h="614560" w="1304888">
                    <a:moveTo>
                      <a:pt x="0" y="269357"/>
                    </a:moveTo>
                    <a:cubicBezTo>
                      <a:pt x="37463" y="247469"/>
                      <a:pt x="74084" y="224738"/>
                      <a:pt x="111968" y="204113"/>
                    </a:cubicBezTo>
                    <a:cubicBezTo>
                      <a:pt x="248771" y="129187"/>
                      <a:pt x="393150" y="74466"/>
                      <a:pt x="545528" y="40370"/>
                    </a:cubicBezTo>
                    <a:cubicBezTo>
                      <a:pt x="617507" y="23954"/>
                      <a:pt x="689907" y="10905"/>
                      <a:pt x="763570" y="6696"/>
                    </a:cubicBezTo>
                    <a:cubicBezTo>
                      <a:pt x="831340" y="2907"/>
                      <a:pt x="899531" y="-1302"/>
                      <a:pt x="967301" y="382"/>
                    </a:cubicBezTo>
                    <a:cubicBezTo>
                      <a:pt x="1030441" y="1645"/>
                      <a:pt x="1093160" y="9642"/>
                      <a:pt x="1155879" y="15956"/>
                    </a:cubicBezTo>
                    <a:cubicBezTo>
                      <a:pt x="1163035" y="16798"/>
                      <a:pt x="1171453" y="21849"/>
                      <a:pt x="1176504" y="27742"/>
                    </a:cubicBezTo>
                    <a:cubicBezTo>
                      <a:pt x="1231226" y="88356"/>
                      <a:pt x="1274581" y="156126"/>
                      <a:pt x="1296470" y="236104"/>
                    </a:cubicBezTo>
                    <a:cubicBezTo>
                      <a:pt x="1333091" y="368276"/>
                      <a:pt x="1286789" y="506763"/>
                      <a:pt x="1177346" y="588844"/>
                    </a:cubicBezTo>
                    <a:cubicBezTo>
                      <a:pt x="1158825" y="602735"/>
                      <a:pt x="1139462" y="620414"/>
                      <a:pt x="1113786" y="614521"/>
                    </a:cubicBezTo>
                    <a:cubicBezTo>
                      <a:pt x="1095265" y="610733"/>
                      <a:pt x="1075902" y="604419"/>
                      <a:pt x="1059906" y="594737"/>
                    </a:cubicBezTo>
                    <a:cubicBezTo>
                      <a:pt x="1010657" y="564851"/>
                      <a:pt x="962250" y="532860"/>
                      <a:pt x="913843" y="500870"/>
                    </a:cubicBezTo>
                    <a:cubicBezTo>
                      <a:pt x="818712" y="437730"/>
                      <a:pt x="720214" y="380904"/>
                      <a:pt x="612877" y="340495"/>
                    </a:cubicBezTo>
                    <a:cubicBezTo>
                      <a:pt x="524902" y="307241"/>
                      <a:pt x="434402" y="284511"/>
                      <a:pt x="340955" y="272304"/>
                    </a:cubicBezTo>
                    <a:cubicBezTo>
                      <a:pt x="253822" y="260938"/>
                      <a:pt x="166689" y="260097"/>
                      <a:pt x="79556" y="265148"/>
                    </a:cubicBezTo>
                    <a:cubicBezTo>
                      <a:pt x="53458" y="266832"/>
                      <a:pt x="27361" y="270199"/>
                      <a:pt x="1263" y="273146"/>
                    </a:cubicBezTo>
                    <a:cubicBezTo>
                      <a:pt x="1263" y="271883"/>
                      <a:pt x="421" y="270620"/>
                      <a:pt x="0" y="2693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56"/>
              <p:cNvSpPr/>
              <p:nvPr/>
            </p:nvSpPr>
            <p:spPr>
              <a:xfrm>
                <a:off x="2629867" y="1203472"/>
                <a:ext cx="921841" cy="917631"/>
              </a:xfrm>
              <a:custGeom>
                <a:rect b="b" l="l" r="r" t="t"/>
                <a:pathLst>
                  <a:path extrusionOk="0" h="917631" w="921840">
                    <a:moveTo>
                      <a:pt x="255506" y="917631"/>
                    </a:moveTo>
                    <a:cubicBezTo>
                      <a:pt x="170477" y="838496"/>
                      <a:pt x="85870" y="759361"/>
                      <a:pt x="0" y="679384"/>
                    </a:cubicBezTo>
                    <a:cubicBezTo>
                      <a:pt x="8419" y="670544"/>
                      <a:pt x="16416" y="662547"/>
                      <a:pt x="23993" y="654549"/>
                    </a:cubicBezTo>
                    <a:cubicBezTo>
                      <a:pt x="69454" y="607405"/>
                      <a:pt x="111547" y="557314"/>
                      <a:pt x="143117" y="499646"/>
                    </a:cubicBezTo>
                    <a:cubicBezTo>
                      <a:pt x="199943" y="396518"/>
                      <a:pt x="203310" y="289180"/>
                      <a:pt x="163742" y="179738"/>
                    </a:cubicBezTo>
                    <a:cubicBezTo>
                      <a:pt x="143959" y="124596"/>
                      <a:pt x="116177" y="73242"/>
                      <a:pt x="84186" y="24414"/>
                    </a:cubicBezTo>
                    <a:cubicBezTo>
                      <a:pt x="79556" y="17258"/>
                      <a:pt x="74926" y="9681"/>
                      <a:pt x="68191" y="0"/>
                    </a:cubicBezTo>
                    <a:cubicBezTo>
                      <a:pt x="93447" y="5472"/>
                      <a:pt x="116177" y="9681"/>
                      <a:pt x="138487" y="15154"/>
                    </a:cubicBezTo>
                    <a:cubicBezTo>
                      <a:pt x="314436" y="57668"/>
                      <a:pt x="479441" y="126280"/>
                      <a:pt x="633502" y="221410"/>
                    </a:cubicBezTo>
                    <a:cubicBezTo>
                      <a:pt x="736631" y="285392"/>
                      <a:pt x="831340" y="359476"/>
                      <a:pt x="918473" y="443662"/>
                    </a:cubicBezTo>
                    <a:cubicBezTo>
                      <a:pt x="926892" y="452081"/>
                      <a:pt x="926471" y="455448"/>
                      <a:pt x="915527" y="460920"/>
                    </a:cubicBezTo>
                    <a:cubicBezTo>
                      <a:pt x="743786" y="540476"/>
                      <a:pt x="593093" y="652023"/>
                      <a:pt x="445346" y="768200"/>
                    </a:cubicBezTo>
                    <a:cubicBezTo>
                      <a:pt x="384732" y="816187"/>
                      <a:pt x="324117" y="864173"/>
                      <a:pt x="263924" y="912159"/>
                    </a:cubicBezTo>
                    <a:cubicBezTo>
                      <a:pt x="261399" y="913843"/>
                      <a:pt x="258873" y="915527"/>
                      <a:pt x="255506" y="9176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1" name="Google Shape;41;p56"/>
          <p:cNvSpPr/>
          <p:nvPr>
            <p:ph idx="2" type="pic"/>
          </p:nvPr>
        </p:nvSpPr>
        <p:spPr>
          <a:xfrm>
            <a:off x="904853" y="1806245"/>
            <a:ext cx="1872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56"/>
          <p:cNvSpPr/>
          <p:nvPr>
            <p:ph idx="3" type="pic"/>
          </p:nvPr>
        </p:nvSpPr>
        <p:spPr>
          <a:xfrm>
            <a:off x="4193017" y="3306460"/>
            <a:ext cx="1872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56"/>
          <p:cNvSpPr/>
          <p:nvPr>
            <p:ph idx="4" type="pic"/>
          </p:nvPr>
        </p:nvSpPr>
        <p:spPr>
          <a:xfrm>
            <a:off x="904853" y="4835535"/>
            <a:ext cx="1872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56"/>
          <p:cNvSpPr/>
          <p:nvPr>
            <p:ph idx="5" type="pic"/>
          </p:nvPr>
        </p:nvSpPr>
        <p:spPr>
          <a:xfrm>
            <a:off x="6149181" y="1806245"/>
            <a:ext cx="1872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56"/>
          <p:cNvSpPr/>
          <p:nvPr>
            <p:ph idx="6" type="pic"/>
          </p:nvPr>
        </p:nvSpPr>
        <p:spPr>
          <a:xfrm>
            <a:off x="9437344" y="3306460"/>
            <a:ext cx="1872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56"/>
          <p:cNvSpPr/>
          <p:nvPr>
            <p:ph idx="7" type="pic"/>
          </p:nvPr>
        </p:nvSpPr>
        <p:spPr>
          <a:xfrm>
            <a:off x="6149181" y="4835535"/>
            <a:ext cx="1872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56"/>
          <p:cNvSpPr/>
          <p:nvPr/>
        </p:nvSpPr>
        <p:spPr>
          <a:xfrm>
            <a:off x="2861017" y="1806245"/>
            <a:ext cx="3204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6"/>
          <p:cNvSpPr/>
          <p:nvPr/>
        </p:nvSpPr>
        <p:spPr>
          <a:xfrm>
            <a:off x="8105344" y="1806245"/>
            <a:ext cx="3204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6"/>
          <p:cNvSpPr/>
          <p:nvPr/>
        </p:nvSpPr>
        <p:spPr>
          <a:xfrm>
            <a:off x="6149181" y="3306460"/>
            <a:ext cx="3204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56"/>
          <p:cNvSpPr/>
          <p:nvPr/>
        </p:nvSpPr>
        <p:spPr>
          <a:xfrm>
            <a:off x="904853" y="3306460"/>
            <a:ext cx="3204000" cy="14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6"/>
          <p:cNvSpPr/>
          <p:nvPr/>
        </p:nvSpPr>
        <p:spPr>
          <a:xfrm>
            <a:off x="8105344" y="4835535"/>
            <a:ext cx="3204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56"/>
          <p:cNvSpPr/>
          <p:nvPr/>
        </p:nvSpPr>
        <p:spPr>
          <a:xfrm>
            <a:off x="2861017" y="4835535"/>
            <a:ext cx="3204000" cy="144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s slide layout">
  <p:cSld name="1_Contents slide layou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tyle slide layout">
  <p:cSld name="1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yle slide layout">
  <p:cSld name="2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0"/>
          <p:cNvGrpSpPr/>
          <p:nvPr/>
        </p:nvGrpSpPr>
        <p:grpSpPr>
          <a:xfrm>
            <a:off x="-1" y="191592"/>
            <a:ext cx="11966714" cy="1052040"/>
            <a:chOff x="-1" y="191592"/>
            <a:chExt cx="11966714" cy="1052040"/>
          </a:xfrm>
        </p:grpSpPr>
        <p:sp>
          <p:nvSpPr>
            <p:cNvPr id="58" name="Google Shape;58;p60"/>
            <p:cNvSpPr/>
            <p:nvPr/>
          </p:nvSpPr>
          <p:spPr>
            <a:xfrm>
              <a:off x="-1" y="281043"/>
              <a:ext cx="11966714" cy="962589"/>
            </a:xfrm>
            <a:custGeom>
              <a:rect b="b" l="l" r="r" t="t"/>
              <a:pathLst>
                <a:path extrusionOk="0" h="962589" w="11847542">
                  <a:moveTo>
                    <a:pt x="0" y="0"/>
                  </a:moveTo>
                  <a:lnTo>
                    <a:pt x="11847542" y="0"/>
                  </a:lnTo>
                  <a:lnTo>
                    <a:pt x="11589026" y="962589"/>
                  </a:lnTo>
                  <a:lnTo>
                    <a:pt x="0" y="962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0"/>
            <p:cNvSpPr/>
            <p:nvPr/>
          </p:nvSpPr>
          <p:spPr>
            <a:xfrm>
              <a:off x="0" y="191592"/>
              <a:ext cx="11857382" cy="962589"/>
            </a:xfrm>
            <a:custGeom>
              <a:rect b="b" l="l" r="r" t="t"/>
              <a:pathLst>
                <a:path extrusionOk="0" h="962589" w="11857382">
                  <a:moveTo>
                    <a:pt x="0" y="0"/>
                  </a:moveTo>
                  <a:lnTo>
                    <a:pt x="11857382" y="0"/>
                  </a:lnTo>
                  <a:lnTo>
                    <a:pt x="11589026" y="962589"/>
                  </a:lnTo>
                  <a:lnTo>
                    <a:pt x="0" y="962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0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1" name="Google Shape;61;p60"/>
          <p:cNvGrpSpPr/>
          <p:nvPr/>
        </p:nvGrpSpPr>
        <p:grpSpPr>
          <a:xfrm rot="10800000">
            <a:off x="9888842" y="-60041"/>
            <a:ext cx="1992162" cy="1644757"/>
            <a:chOff x="9706860" y="-200510"/>
            <a:chExt cx="2279524" cy="1882007"/>
          </a:xfrm>
        </p:grpSpPr>
        <p:sp>
          <p:nvSpPr>
            <p:cNvPr id="62" name="Google Shape;62;p60"/>
            <p:cNvSpPr/>
            <p:nvPr/>
          </p:nvSpPr>
          <p:spPr>
            <a:xfrm flipH="1" rot="-1800000">
              <a:off x="9813499" y="250390"/>
              <a:ext cx="2066245" cy="980207"/>
            </a:xfrm>
            <a:custGeom>
              <a:rect b="b" l="l" r="r" t="t"/>
              <a:pathLst>
                <a:path extrusionOk="0" h="10002" w="10201">
                  <a:moveTo>
                    <a:pt x="8262" y="423"/>
                  </a:moveTo>
                  <a:cubicBezTo>
                    <a:pt x="8283" y="442"/>
                    <a:pt x="8303" y="442"/>
                    <a:pt x="8324" y="442"/>
                  </a:cubicBezTo>
                  <a:cubicBezTo>
                    <a:pt x="8335" y="480"/>
                    <a:pt x="8335" y="480"/>
                    <a:pt x="8335" y="517"/>
                  </a:cubicBezTo>
                  <a:cubicBezTo>
                    <a:pt x="8303" y="537"/>
                    <a:pt x="8314" y="517"/>
                    <a:pt x="8303" y="592"/>
                  </a:cubicBezTo>
                  <a:lnTo>
                    <a:pt x="8345" y="592"/>
                  </a:lnTo>
                  <a:cubicBezTo>
                    <a:pt x="8355" y="630"/>
                    <a:pt x="8435" y="524"/>
                    <a:pt x="8414" y="543"/>
                  </a:cubicBezTo>
                  <a:cubicBezTo>
                    <a:pt x="8404" y="561"/>
                    <a:pt x="8312" y="750"/>
                    <a:pt x="8291" y="770"/>
                  </a:cubicBezTo>
                  <a:cubicBezTo>
                    <a:pt x="8312" y="825"/>
                    <a:pt x="8250" y="855"/>
                    <a:pt x="8230" y="930"/>
                  </a:cubicBezTo>
                  <a:cubicBezTo>
                    <a:pt x="8272" y="950"/>
                    <a:pt x="8283" y="987"/>
                    <a:pt x="8324" y="1005"/>
                  </a:cubicBezTo>
                  <a:cubicBezTo>
                    <a:pt x="8335" y="968"/>
                    <a:pt x="8335" y="930"/>
                    <a:pt x="8345" y="875"/>
                  </a:cubicBezTo>
                  <a:lnTo>
                    <a:pt x="8355" y="875"/>
                  </a:lnTo>
                  <a:lnTo>
                    <a:pt x="8355" y="893"/>
                  </a:lnTo>
                  <a:cubicBezTo>
                    <a:pt x="8386" y="987"/>
                    <a:pt x="8366" y="1119"/>
                    <a:pt x="8376" y="1212"/>
                  </a:cubicBezTo>
                  <a:lnTo>
                    <a:pt x="8355" y="1212"/>
                  </a:lnTo>
                  <a:cubicBezTo>
                    <a:pt x="8345" y="1212"/>
                    <a:pt x="8345" y="1212"/>
                    <a:pt x="8324" y="1231"/>
                  </a:cubicBezTo>
                  <a:lnTo>
                    <a:pt x="8324" y="1288"/>
                  </a:lnTo>
                  <a:cubicBezTo>
                    <a:pt x="8314" y="1306"/>
                    <a:pt x="8084" y="1607"/>
                    <a:pt x="8084" y="1607"/>
                  </a:cubicBezTo>
                  <a:lnTo>
                    <a:pt x="8126" y="1607"/>
                  </a:lnTo>
                  <a:cubicBezTo>
                    <a:pt x="8157" y="1532"/>
                    <a:pt x="8240" y="1569"/>
                    <a:pt x="8293" y="1589"/>
                  </a:cubicBezTo>
                  <a:cubicBezTo>
                    <a:pt x="8293" y="1644"/>
                    <a:pt x="8283" y="1663"/>
                    <a:pt x="8293" y="1682"/>
                  </a:cubicBezTo>
                  <a:cubicBezTo>
                    <a:pt x="8314" y="1738"/>
                    <a:pt x="8324" y="1776"/>
                    <a:pt x="8366" y="1776"/>
                  </a:cubicBezTo>
                  <a:cubicBezTo>
                    <a:pt x="8407" y="1738"/>
                    <a:pt x="8542" y="1813"/>
                    <a:pt x="8584" y="1682"/>
                  </a:cubicBezTo>
                  <a:cubicBezTo>
                    <a:pt x="8605" y="1626"/>
                    <a:pt x="8594" y="1589"/>
                    <a:pt x="8636" y="1569"/>
                  </a:cubicBezTo>
                  <a:cubicBezTo>
                    <a:pt x="8667" y="1532"/>
                    <a:pt x="8667" y="1569"/>
                    <a:pt x="8698" y="1589"/>
                  </a:cubicBezTo>
                  <a:cubicBezTo>
                    <a:pt x="8698" y="1532"/>
                    <a:pt x="8678" y="1550"/>
                    <a:pt x="8709" y="1532"/>
                  </a:cubicBezTo>
                  <a:cubicBezTo>
                    <a:pt x="8719" y="1569"/>
                    <a:pt x="8792" y="1589"/>
                    <a:pt x="8855" y="1607"/>
                  </a:cubicBezTo>
                  <a:cubicBezTo>
                    <a:pt x="8855" y="1776"/>
                    <a:pt x="8845" y="1870"/>
                    <a:pt x="8802" y="1982"/>
                  </a:cubicBezTo>
                  <a:cubicBezTo>
                    <a:pt x="8792" y="2020"/>
                    <a:pt x="8761" y="2020"/>
                    <a:pt x="8740" y="2077"/>
                  </a:cubicBezTo>
                  <a:lnTo>
                    <a:pt x="8740" y="2133"/>
                  </a:lnTo>
                  <a:cubicBezTo>
                    <a:pt x="8824" y="2208"/>
                    <a:pt x="8938" y="2189"/>
                    <a:pt x="9032" y="2208"/>
                  </a:cubicBezTo>
                  <a:cubicBezTo>
                    <a:pt x="9042" y="2433"/>
                    <a:pt x="9053" y="2565"/>
                    <a:pt x="9011" y="2771"/>
                  </a:cubicBezTo>
                  <a:cubicBezTo>
                    <a:pt x="9011" y="2828"/>
                    <a:pt x="9053" y="2865"/>
                    <a:pt x="9011" y="2940"/>
                  </a:cubicBezTo>
                  <a:cubicBezTo>
                    <a:pt x="9001" y="2940"/>
                    <a:pt x="8990" y="2940"/>
                    <a:pt x="8980" y="2959"/>
                  </a:cubicBezTo>
                  <a:cubicBezTo>
                    <a:pt x="8980" y="2978"/>
                    <a:pt x="9001" y="2959"/>
                    <a:pt x="8990" y="2997"/>
                  </a:cubicBezTo>
                  <a:cubicBezTo>
                    <a:pt x="8980" y="2997"/>
                    <a:pt x="8970" y="3016"/>
                    <a:pt x="8970" y="3034"/>
                  </a:cubicBezTo>
                  <a:cubicBezTo>
                    <a:pt x="9053" y="3034"/>
                    <a:pt x="9094" y="3072"/>
                    <a:pt x="9157" y="3016"/>
                  </a:cubicBezTo>
                  <a:cubicBezTo>
                    <a:pt x="9167" y="3109"/>
                    <a:pt x="9198" y="3166"/>
                    <a:pt x="9250" y="3166"/>
                  </a:cubicBezTo>
                  <a:cubicBezTo>
                    <a:pt x="9281" y="3223"/>
                    <a:pt x="9323" y="3166"/>
                    <a:pt x="9386" y="3147"/>
                  </a:cubicBezTo>
                  <a:lnTo>
                    <a:pt x="9386" y="3166"/>
                  </a:lnTo>
                  <a:lnTo>
                    <a:pt x="9397" y="3166"/>
                  </a:lnTo>
                  <a:cubicBezTo>
                    <a:pt x="9386" y="3260"/>
                    <a:pt x="9397" y="3260"/>
                    <a:pt x="9407" y="3316"/>
                  </a:cubicBezTo>
                  <a:cubicBezTo>
                    <a:pt x="9418" y="3316"/>
                    <a:pt x="9428" y="3298"/>
                    <a:pt x="9438" y="3298"/>
                  </a:cubicBezTo>
                  <a:cubicBezTo>
                    <a:pt x="9438" y="3185"/>
                    <a:pt x="9438" y="3091"/>
                    <a:pt x="9490" y="3072"/>
                  </a:cubicBezTo>
                  <a:cubicBezTo>
                    <a:pt x="9511" y="3109"/>
                    <a:pt x="9522" y="3128"/>
                    <a:pt x="9542" y="3128"/>
                  </a:cubicBezTo>
                  <a:cubicBezTo>
                    <a:pt x="9553" y="3072"/>
                    <a:pt x="9542" y="2964"/>
                    <a:pt x="9563" y="2927"/>
                  </a:cubicBezTo>
                  <a:cubicBezTo>
                    <a:pt x="9584" y="2945"/>
                    <a:pt x="9563" y="3072"/>
                    <a:pt x="9594" y="3054"/>
                  </a:cubicBezTo>
                  <a:cubicBezTo>
                    <a:pt x="9605" y="3147"/>
                    <a:pt x="9615" y="3091"/>
                    <a:pt x="9625" y="3128"/>
                  </a:cubicBezTo>
                  <a:cubicBezTo>
                    <a:pt x="9625" y="3166"/>
                    <a:pt x="9686" y="3182"/>
                    <a:pt x="9686" y="3220"/>
                  </a:cubicBezTo>
                  <a:cubicBezTo>
                    <a:pt x="9707" y="3239"/>
                    <a:pt x="9688" y="3281"/>
                    <a:pt x="9688" y="3316"/>
                  </a:cubicBezTo>
                  <a:lnTo>
                    <a:pt x="9688" y="3429"/>
                  </a:lnTo>
                  <a:cubicBezTo>
                    <a:pt x="9698" y="3447"/>
                    <a:pt x="9802" y="3489"/>
                    <a:pt x="9812" y="3527"/>
                  </a:cubicBezTo>
                  <a:cubicBezTo>
                    <a:pt x="9781" y="3564"/>
                    <a:pt x="9715" y="3586"/>
                    <a:pt x="9698" y="3598"/>
                  </a:cubicBezTo>
                  <a:cubicBezTo>
                    <a:pt x="9681" y="3610"/>
                    <a:pt x="9705" y="3598"/>
                    <a:pt x="9709" y="3598"/>
                  </a:cubicBezTo>
                  <a:cubicBezTo>
                    <a:pt x="9719" y="3579"/>
                    <a:pt x="9719" y="3579"/>
                    <a:pt x="9740" y="3579"/>
                  </a:cubicBezTo>
                  <a:lnTo>
                    <a:pt x="9740" y="3691"/>
                  </a:lnTo>
                  <a:cubicBezTo>
                    <a:pt x="9729" y="3711"/>
                    <a:pt x="9729" y="3711"/>
                    <a:pt x="9709" y="3730"/>
                  </a:cubicBezTo>
                  <a:cubicBezTo>
                    <a:pt x="9698" y="3711"/>
                    <a:pt x="9698" y="3711"/>
                    <a:pt x="9688" y="3691"/>
                  </a:cubicBezTo>
                  <a:cubicBezTo>
                    <a:pt x="9677" y="3730"/>
                    <a:pt x="9665" y="3815"/>
                    <a:pt x="9665" y="3833"/>
                  </a:cubicBezTo>
                  <a:cubicBezTo>
                    <a:pt x="9655" y="3815"/>
                    <a:pt x="9667" y="3730"/>
                    <a:pt x="9646" y="3730"/>
                  </a:cubicBezTo>
                  <a:cubicBezTo>
                    <a:pt x="9646" y="3805"/>
                    <a:pt x="9605" y="3917"/>
                    <a:pt x="9553" y="3955"/>
                  </a:cubicBezTo>
                  <a:cubicBezTo>
                    <a:pt x="9615" y="4105"/>
                    <a:pt x="9584" y="4143"/>
                    <a:pt x="9574" y="4349"/>
                  </a:cubicBezTo>
                  <a:cubicBezTo>
                    <a:pt x="9542" y="4330"/>
                    <a:pt x="9469" y="4295"/>
                    <a:pt x="9438" y="4312"/>
                  </a:cubicBezTo>
                  <a:cubicBezTo>
                    <a:pt x="9407" y="4329"/>
                    <a:pt x="9395" y="4413"/>
                    <a:pt x="9385" y="4451"/>
                  </a:cubicBezTo>
                  <a:cubicBezTo>
                    <a:pt x="9416" y="4508"/>
                    <a:pt x="9449" y="4481"/>
                    <a:pt x="9459" y="4574"/>
                  </a:cubicBezTo>
                  <a:cubicBezTo>
                    <a:pt x="9480" y="4556"/>
                    <a:pt x="9501" y="4556"/>
                    <a:pt x="9522" y="4574"/>
                  </a:cubicBezTo>
                  <a:lnTo>
                    <a:pt x="9522" y="4593"/>
                  </a:lnTo>
                  <a:cubicBezTo>
                    <a:pt x="9470" y="4593"/>
                    <a:pt x="9428" y="4613"/>
                    <a:pt x="9407" y="4688"/>
                  </a:cubicBezTo>
                  <a:cubicBezTo>
                    <a:pt x="9397" y="4706"/>
                    <a:pt x="9397" y="4706"/>
                    <a:pt x="9397" y="4743"/>
                  </a:cubicBezTo>
                  <a:cubicBezTo>
                    <a:pt x="9438" y="4800"/>
                    <a:pt x="9490" y="4857"/>
                    <a:pt x="9532" y="4912"/>
                  </a:cubicBezTo>
                  <a:cubicBezTo>
                    <a:pt x="9553" y="4988"/>
                    <a:pt x="9522" y="4969"/>
                    <a:pt x="9553" y="5007"/>
                  </a:cubicBezTo>
                  <a:cubicBezTo>
                    <a:pt x="9605" y="5063"/>
                    <a:pt x="9667" y="5026"/>
                    <a:pt x="9688" y="5138"/>
                  </a:cubicBezTo>
                  <a:cubicBezTo>
                    <a:pt x="9729" y="5251"/>
                    <a:pt x="9667" y="5364"/>
                    <a:pt x="9657" y="5496"/>
                  </a:cubicBezTo>
                  <a:cubicBezTo>
                    <a:pt x="9698" y="5496"/>
                    <a:pt x="9729" y="5457"/>
                    <a:pt x="9771" y="5439"/>
                  </a:cubicBezTo>
                  <a:lnTo>
                    <a:pt x="9771" y="5382"/>
                  </a:lnTo>
                  <a:cubicBezTo>
                    <a:pt x="9761" y="5364"/>
                    <a:pt x="9761" y="5364"/>
                    <a:pt x="9750" y="5326"/>
                  </a:cubicBezTo>
                  <a:lnTo>
                    <a:pt x="9781" y="5326"/>
                  </a:lnTo>
                  <a:cubicBezTo>
                    <a:pt x="9802" y="5382"/>
                    <a:pt x="9813" y="5401"/>
                    <a:pt x="9865" y="5401"/>
                  </a:cubicBezTo>
                  <a:lnTo>
                    <a:pt x="10042" y="5391"/>
                  </a:lnTo>
                  <a:cubicBezTo>
                    <a:pt x="10094" y="5414"/>
                    <a:pt x="10057" y="5619"/>
                    <a:pt x="10081" y="5686"/>
                  </a:cubicBezTo>
                  <a:cubicBezTo>
                    <a:pt x="10105" y="5753"/>
                    <a:pt x="10188" y="5693"/>
                    <a:pt x="10188" y="5795"/>
                  </a:cubicBezTo>
                  <a:cubicBezTo>
                    <a:pt x="10219" y="5889"/>
                    <a:pt x="10188" y="6078"/>
                    <a:pt x="10177" y="6153"/>
                  </a:cubicBezTo>
                  <a:cubicBezTo>
                    <a:pt x="10157" y="6115"/>
                    <a:pt x="10158" y="6036"/>
                    <a:pt x="10137" y="6016"/>
                  </a:cubicBezTo>
                  <a:cubicBezTo>
                    <a:pt x="10085" y="5998"/>
                    <a:pt x="10011" y="6096"/>
                    <a:pt x="9949" y="6096"/>
                  </a:cubicBezTo>
                  <a:cubicBezTo>
                    <a:pt x="9899" y="6112"/>
                    <a:pt x="9957" y="5988"/>
                    <a:pt x="9893" y="6004"/>
                  </a:cubicBezTo>
                  <a:cubicBezTo>
                    <a:pt x="9829" y="6020"/>
                    <a:pt x="9660" y="6120"/>
                    <a:pt x="9610" y="6190"/>
                  </a:cubicBezTo>
                  <a:cubicBezTo>
                    <a:pt x="9589" y="6247"/>
                    <a:pt x="9553" y="6453"/>
                    <a:pt x="9532" y="6528"/>
                  </a:cubicBezTo>
                  <a:cubicBezTo>
                    <a:pt x="9522" y="6528"/>
                    <a:pt x="9501" y="6548"/>
                    <a:pt x="9490" y="6566"/>
                  </a:cubicBezTo>
                  <a:cubicBezTo>
                    <a:pt x="9574" y="6660"/>
                    <a:pt x="9501" y="6866"/>
                    <a:pt x="9490" y="6979"/>
                  </a:cubicBezTo>
                  <a:cubicBezTo>
                    <a:pt x="9522" y="6979"/>
                    <a:pt x="9563" y="6998"/>
                    <a:pt x="9594" y="7016"/>
                  </a:cubicBezTo>
                  <a:cubicBezTo>
                    <a:pt x="9594" y="7016"/>
                    <a:pt x="9584" y="7036"/>
                    <a:pt x="9584" y="7054"/>
                  </a:cubicBezTo>
                  <a:cubicBezTo>
                    <a:pt x="9480" y="7110"/>
                    <a:pt x="9428" y="7130"/>
                    <a:pt x="9438" y="7411"/>
                  </a:cubicBezTo>
                  <a:cubicBezTo>
                    <a:pt x="9480" y="7468"/>
                    <a:pt x="9407" y="7598"/>
                    <a:pt x="9428" y="7674"/>
                  </a:cubicBezTo>
                  <a:cubicBezTo>
                    <a:pt x="9438" y="7730"/>
                    <a:pt x="9459" y="7749"/>
                    <a:pt x="9459" y="7862"/>
                  </a:cubicBezTo>
                  <a:cubicBezTo>
                    <a:pt x="9438" y="7881"/>
                    <a:pt x="9418" y="7899"/>
                    <a:pt x="9407" y="7918"/>
                  </a:cubicBezTo>
                  <a:cubicBezTo>
                    <a:pt x="9323" y="7881"/>
                    <a:pt x="9344" y="7843"/>
                    <a:pt x="9302" y="7730"/>
                  </a:cubicBezTo>
                  <a:cubicBezTo>
                    <a:pt x="9250" y="7787"/>
                    <a:pt x="9167" y="7655"/>
                    <a:pt x="9126" y="7580"/>
                  </a:cubicBezTo>
                  <a:lnTo>
                    <a:pt x="9126" y="7543"/>
                  </a:lnTo>
                  <a:lnTo>
                    <a:pt x="9167" y="7543"/>
                  </a:lnTo>
                  <a:lnTo>
                    <a:pt x="9167" y="7524"/>
                  </a:lnTo>
                  <a:lnTo>
                    <a:pt x="9146" y="7524"/>
                  </a:lnTo>
                  <a:cubicBezTo>
                    <a:pt x="9136" y="7524"/>
                    <a:pt x="9094" y="7543"/>
                    <a:pt x="9084" y="7543"/>
                  </a:cubicBezTo>
                  <a:cubicBezTo>
                    <a:pt x="9094" y="7598"/>
                    <a:pt x="9094" y="7598"/>
                    <a:pt x="9105" y="7618"/>
                  </a:cubicBezTo>
                  <a:cubicBezTo>
                    <a:pt x="9084" y="7637"/>
                    <a:pt x="9084" y="7637"/>
                    <a:pt x="9063" y="7637"/>
                  </a:cubicBezTo>
                  <a:cubicBezTo>
                    <a:pt x="9105" y="7749"/>
                    <a:pt x="9074" y="7824"/>
                    <a:pt x="9167" y="7918"/>
                  </a:cubicBezTo>
                  <a:cubicBezTo>
                    <a:pt x="9167" y="7956"/>
                    <a:pt x="9177" y="8087"/>
                    <a:pt x="9167" y="8125"/>
                  </a:cubicBezTo>
                  <a:cubicBezTo>
                    <a:pt x="9146" y="8182"/>
                    <a:pt x="9126" y="8200"/>
                    <a:pt x="9105" y="8237"/>
                  </a:cubicBezTo>
                  <a:cubicBezTo>
                    <a:pt x="9042" y="8237"/>
                    <a:pt x="8970" y="8275"/>
                    <a:pt x="8928" y="8219"/>
                  </a:cubicBezTo>
                  <a:cubicBezTo>
                    <a:pt x="8897" y="8200"/>
                    <a:pt x="8897" y="8162"/>
                    <a:pt x="8866" y="8125"/>
                  </a:cubicBezTo>
                  <a:cubicBezTo>
                    <a:pt x="8845" y="8144"/>
                    <a:pt x="8824" y="8162"/>
                    <a:pt x="8802" y="8182"/>
                  </a:cubicBezTo>
                  <a:cubicBezTo>
                    <a:pt x="8834" y="8219"/>
                    <a:pt x="8876" y="8481"/>
                    <a:pt x="8845" y="8575"/>
                  </a:cubicBezTo>
                  <a:cubicBezTo>
                    <a:pt x="8834" y="8632"/>
                    <a:pt x="8834" y="8632"/>
                    <a:pt x="8814" y="8650"/>
                  </a:cubicBezTo>
                  <a:cubicBezTo>
                    <a:pt x="8781" y="8707"/>
                    <a:pt x="8657" y="8726"/>
                    <a:pt x="8615" y="8670"/>
                  </a:cubicBezTo>
                  <a:cubicBezTo>
                    <a:pt x="8542" y="8632"/>
                    <a:pt x="8490" y="8369"/>
                    <a:pt x="8470" y="8237"/>
                  </a:cubicBezTo>
                  <a:cubicBezTo>
                    <a:pt x="8449" y="8162"/>
                    <a:pt x="8470" y="8050"/>
                    <a:pt x="8459" y="7993"/>
                  </a:cubicBezTo>
                  <a:lnTo>
                    <a:pt x="8418" y="7993"/>
                  </a:lnTo>
                  <a:cubicBezTo>
                    <a:pt x="8376" y="8031"/>
                    <a:pt x="8283" y="7993"/>
                    <a:pt x="8240" y="7993"/>
                  </a:cubicBezTo>
                  <a:cubicBezTo>
                    <a:pt x="8219" y="7881"/>
                    <a:pt x="8209" y="7768"/>
                    <a:pt x="8136" y="7768"/>
                  </a:cubicBezTo>
                  <a:cubicBezTo>
                    <a:pt x="8115" y="7730"/>
                    <a:pt x="8053" y="7712"/>
                    <a:pt x="8042" y="7712"/>
                  </a:cubicBezTo>
                  <a:cubicBezTo>
                    <a:pt x="8022" y="7730"/>
                    <a:pt x="8001" y="7768"/>
                    <a:pt x="7980" y="7787"/>
                  </a:cubicBezTo>
                  <a:cubicBezTo>
                    <a:pt x="7970" y="7937"/>
                    <a:pt x="7980" y="8013"/>
                    <a:pt x="7990" y="8106"/>
                  </a:cubicBezTo>
                  <a:cubicBezTo>
                    <a:pt x="7980" y="8200"/>
                    <a:pt x="7949" y="8294"/>
                    <a:pt x="7949" y="8406"/>
                  </a:cubicBezTo>
                  <a:cubicBezTo>
                    <a:pt x="7928" y="8406"/>
                    <a:pt x="7907" y="8406"/>
                    <a:pt x="7887" y="8426"/>
                  </a:cubicBezTo>
                  <a:cubicBezTo>
                    <a:pt x="7876" y="8463"/>
                    <a:pt x="7855" y="8501"/>
                    <a:pt x="7845" y="8538"/>
                  </a:cubicBezTo>
                  <a:lnTo>
                    <a:pt x="7835" y="8538"/>
                  </a:lnTo>
                  <a:lnTo>
                    <a:pt x="7835" y="8481"/>
                  </a:lnTo>
                  <a:cubicBezTo>
                    <a:pt x="7824" y="8463"/>
                    <a:pt x="7845" y="8444"/>
                    <a:pt x="7855" y="8426"/>
                  </a:cubicBezTo>
                  <a:cubicBezTo>
                    <a:pt x="7762" y="8388"/>
                    <a:pt x="7710" y="8351"/>
                    <a:pt x="7678" y="8182"/>
                  </a:cubicBezTo>
                  <a:cubicBezTo>
                    <a:pt x="7605" y="8182"/>
                    <a:pt x="7594" y="8182"/>
                    <a:pt x="7563" y="8087"/>
                  </a:cubicBezTo>
                  <a:cubicBezTo>
                    <a:pt x="7542" y="8125"/>
                    <a:pt x="7542" y="8125"/>
                    <a:pt x="7501" y="8144"/>
                  </a:cubicBezTo>
                  <a:cubicBezTo>
                    <a:pt x="7491" y="8125"/>
                    <a:pt x="7470" y="8068"/>
                    <a:pt x="7470" y="8087"/>
                  </a:cubicBezTo>
                  <a:cubicBezTo>
                    <a:pt x="7449" y="8125"/>
                    <a:pt x="7439" y="8144"/>
                    <a:pt x="7439" y="8219"/>
                  </a:cubicBezTo>
                  <a:cubicBezTo>
                    <a:pt x="7501" y="8275"/>
                    <a:pt x="7615" y="8463"/>
                    <a:pt x="7574" y="8595"/>
                  </a:cubicBezTo>
                  <a:cubicBezTo>
                    <a:pt x="7553" y="8650"/>
                    <a:pt x="7470" y="8764"/>
                    <a:pt x="7418" y="8782"/>
                  </a:cubicBezTo>
                  <a:cubicBezTo>
                    <a:pt x="7387" y="8670"/>
                    <a:pt x="7324" y="8689"/>
                    <a:pt x="7251" y="8707"/>
                  </a:cubicBezTo>
                  <a:cubicBezTo>
                    <a:pt x="7231" y="8764"/>
                    <a:pt x="7199" y="8819"/>
                    <a:pt x="7189" y="8858"/>
                  </a:cubicBezTo>
                  <a:cubicBezTo>
                    <a:pt x="7168" y="8876"/>
                    <a:pt x="7136" y="8895"/>
                    <a:pt x="7115" y="8914"/>
                  </a:cubicBezTo>
                  <a:lnTo>
                    <a:pt x="7115" y="8839"/>
                  </a:lnTo>
                  <a:cubicBezTo>
                    <a:pt x="7063" y="8819"/>
                    <a:pt x="7032" y="8764"/>
                    <a:pt x="6991" y="8801"/>
                  </a:cubicBezTo>
                  <a:cubicBezTo>
                    <a:pt x="6959" y="8801"/>
                    <a:pt x="6928" y="8876"/>
                    <a:pt x="6907" y="8895"/>
                  </a:cubicBezTo>
                  <a:cubicBezTo>
                    <a:pt x="6876" y="8895"/>
                    <a:pt x="6845" y="8914"/>
                    <a:pt x="6814" y="8914"/>
                  </a:cubicBezTo>
                  <a:lnTo>
                    <a:pt x="6814" y="8970"/>
                  </a:lnTo>
                  <a:cubicBezTo>
                    <a:pt x="6793" y="9008"/>
                    <a:pt x="6793" y="8895"/>
                    <a:pt x="6751" y="8989"/>
                  </a:cubicBezTo>
                  <a:cubicBezTo>
                    <a:pt x="6762" y="9008"/>
                    <a:pt x="6772" y="9008"/>
                    <a:pt x="6772" y="9026"/>
                  </a:cubicBezTo>
                  <a:cubicBezTo>
                    <a:pt x="6803" y="8989"/>
                    <a:pt x="6887" y="9008"/>
                    <a:pt x="6939" y="9008"/>
                  </a:cubicBezTo>
                  <a:lnTo>
                    <a:pt x="6939" y="8989"/>
                  </a:lnTo>
                  <a:cubicBezTo>
                    <a:pt x="6928" y="8970"/>
                    <a:pt x="6928" y="8970"/>
                    <a:pt x="6918" y="8951"/>
                  </a:cubicBezTo>
                  <a:lnTo>
                    <a:pt x="6939" y="8951"/>
                  </a:lnTo>
                  <a:cubicBezTo>
                    <a:pt x="6949" y="8951"/>
                    <a:pt x="6959" y="8951"/>
                    <a:pt x="6991" y="8933"/>
                  </a:cubicBezTo>
                  <a:cubicBezTo>
                    <a:pt x="7001" y="8989"/>
                    <a:pt x="7001" y="9045"/>
                    <a:pt x="7032" y="9064"/>
                  </a:cubicBezTo>
                  <a:cubicBezTo>
                    <a:pt x="7084" y="9139"/>
                    <a:pt x="7241" y="9102"/>
                    <a:pt x="7303" y="9139"/>
                  </a:cubicBezTo>
                  <a:lnTo>
                    <a:pt x="7303" y="9195"/>
                  </a:lnTo>
                  <a:cubicBezTo>
                    <a:pt x="7314" y="9234"/>
                    <a:pt x="7241" y="9496"/>
                    <a:pt x="7220" y="9590"/>
                  </a:cubicBezTo>
                  <a:lnTo>
                    <a:pt x="7199" y="9590"/>
                  </a:lnTo>
                  <a:cubicBezTo>
                    <a:pt x="7189" y="9533"/>
                    <a:pt x="7199" y="9552"/>
                    <a:pt x="7179" y="9533"/>
                  </a:cubicBezTo>
                  <a:cubicBezTo>
                    <a:pt x="7126" y="9609"/>
                    <a:pt x="7011" y="9533"/>
                    <a:pt x="6949" y="9496"/>
                  </a:cubicBezTo>
                  <a:lnTo>
                    <a:pt x="6876" y="9496"/>
                  </a:lnTo>
                  <a:cubicBezTo>
                    <a:pt x="6855" y="9478"/>
                    <a:pt x="6814" y="9421"/>
                    <a:pt x="6793" y="9403"/>
                  </a:cubicBezTo>
                  <a:cubicBezTo>
                    <a:pt x="6762" y="9403"/>
                    <a:pt x="6793" y="9458"/>
                    <a:pt x="6751" y="9440"/>
                  </a:cubicBezTo>
                  <a:cubicBezTo>
                    <a:pt x="6710" y="9421"/>
                    <a:pt x="6668" y="9327"/>
                    <a:pt x="6637" y="9289"/>
                  </a:cubicBezTo>
                  <a:lnTo>
                    <a:pt x="6627" y="9289"/>
                  </a:lnTo>
                  <a:cubicBezTo>
                    <a:pt x="6616" y="9289"/>
                    <a:pt x="6606" y="9271"/>
                    <a:pt x="6584" y="9289"/>
                  </a:cubicBezTo>
                  <a:cubicBezTo>
                    <a:pt x="6553" y="9234"/>
                    <a:pt x="6522" y="9214"/>
                    <a:pt x="6480" y="9177"/>
                  </a:cubicBezTo>
                  <a:cubicBezTo>
                    <a:pt x="6459" y="9252"/>
                    <a:pt x="6449" y="9195"/>
                    <a:pt x="6449" y="9346"/>
                  </a:cubicBezTo>
                  <a:cubicBezTo>
                    <a:pt x="6407" y="9383"/>
                    <a:pt x="6397" y="9478"/>
                    <a:pt x="6355" y="9515"/>
                  </a:cubicBezTo>
                  <a:cubicBezTo>
                    <a:pt x="6324" y="9552"/>
                    <a:pt x="6303" y="9552"/>
                    <a:pt x="6262" y="9552"/>
                  </a:cubicBezTo>
                  <a:lnTo>
                    <a:pt x="6262" y="9609"/>
                  </a:lnTo>
                  <a:cubicBezTo>
                    <a:pt x="6238" y="9653"/>
                    <a:pt x="6213" y="9696"/>
                    <a:pt x="6189" y="9740"/>
                  </a:cubicBezTo>
                  <a:cubicBezTo>
                    <a:pt x="6158" y="9759"/>
                    <a:pt x="6137" y="9778"/>
                    <a:pt x="6106" y="9796"/>
                  </a:cubicBezTo>
                  <a:cubicBezTo>
                    <a:pt x="6064" y="9834"/>
                    <a:pt x="6064" y="9909"/>
                    <a:pt x="6001" y="9947"/>
                  </a:cubicBezTo>
                  <a:cubicBezTo>
                    <a:pt x="5762" y="10097"/>
                    <a:pt x="5492" y="9909"/>
                    <a:pt x="5345" y="9796"/>
                  </a:cubicBezTo>
                  <a:lnTo>
                    <a:pt x="5220" y="9796"/>
                  </a:lnTo>
                  <a:cubicBezTo>
                    <a:pt x="5137" y="9740"/>
                    <a:pt x="5148" y="9647"/>
                    <a:pt x="4992" y="9647"/>
                  </a:cubicBezTo>
                  <a:cubicBezTo>
                    <a:pt x="4981" y="9590"/>
                    <a:pt x="4940" y="9552"/>
                    <a:pt x="4929" y="9515"/>
                  </a:cubicBezTo>
                  <a:lnTo>
                    <a:pt x="4929" y="9403"/>
                  </a:lnTo>
                  <a:cubicBezTo>
                    <a:pt x="4918" y="9383"/>
                    <a:pt x="4876" y="9364"/>
                    <a:pt x="4866" y="9346"/>
                  </a:cubicBezTo>
                  <a:cubicBezTo>
                    <a:pt x="5012" y="9364"/>
                    <a:pt x="5064" y="9252"/>
                    <a:pt x="5168" y="9214"/>
                  </a:cubicBezTo>
                  <a:cubicBezTo>
                    <a:pt x="5231" y="9177"/>
                    <a:pt x="5335" y="9214"/>
                    <a:pt x="5387" y="9234"/>
                  </a:cubicBezTo>
                  <a:cubicBezTo>
                    <a:pt x="5512" y="9271"/>
                    <a:pt x="5648" y="9234"/>
                    <a:pt x="5741" y="9195"/>
                  </a:cubicBezTo>
                  <a:cubicBezTo>
                    <a:pt x="5762" y="9158"/>
                    <a:pt x="5772" y="9139"/>
                    <a:pt x="5783" y="9102"/>
                  </a:cubicBezTo>
                  <a:cubicBezTo>
                    <a:pt x="5762" y="9064"/>
                    <a:pt x="5762" y="9026"/>
                    <a:pt x="5731" y="8989"/>
                  </a:cubicBezTo>
                  <a:cubicBezTo>
                    <a:pt x="5679" y="8933"/>
                    <a:pt x="5596" y="8970"/>
                    <a:pt x="5533" y="8933"/>
                  </a:cubicBezTo>
                  <a:cubicBezTo>
                    <a:pt x="5428" y="8876"/>
                    <a:pt x="5324" y="8782"/>
                    <a:pt x="5210" y="8745"/>
                  </a:cubicBezTo>
                  <a:cubicBezTo>
                    <a:pt x="5096" y="8689"/>
                    <a:pt x="4992" y="8764"/>
                    <a:pt x="4961" y="8595"/>
                  </a:cubicBezTo>
                  <a:cubicBezTo>
                    <a:pt x="4992" y="8575"/>
                    <a:pt x="5054" y="8538"/>
                    <a:pt x="5085" y="8481"/>
                  </a:cubicBezTo>
                  <a:cubicBezTo>
                    <a:pt x="4929" y="8501"/>
                    <a:pt x="4845" y="8331"/>
                    <a:pt x="4741" y="8275"/>
                  </a:cubicBezTo>
                  <a:cubicBezTo>
                    <a:pt x="4658" y="8219"/>
                    <a:pt x="4575" y="8257"/>
                    <a:pt x="4554" y="8087"/>
                  </a:cubicBezTo>
                  <a:cubicBezTo>
                    <a:pt x="4492" y="8087"/>
                    <a:pt x="4409" y="8068"/>
                    <a:pt x="4356" y="8031"/>
                  </a:cubicBezTo>
                  <a:cubicBezTo>
                    <a:pt x="4262" y="7993"/>
                    <a:pt x="4168" y="8068"/>
                    <a:pt x="4085" y="8013"/>
                  </a:cubicBezTo>
                  <a:cubicBezTo>
                    <a:pt x="4002" y="7956"/>
                    <a:pt x="4054" y="7843"/>
                    <a:pt x="3919" y="7843"/>
                  </a:cubicBezTo>
                  <a:cubicBezTo>
                    <a:pt x="3888" y="7806"/>
                    <a:pt x="3783" y="7806"/>
                    <a:pt x="3741" y="7806"/>
                  </a:cubicBezTo>
                  <a:cubicBezTo>
                    <a:pt x="3721" y="7730"/>
                    <a:pt x="3731" y="7618"/>
                    <a:pt x="3669" y="7598"/>
                  </a:cubicBezTo>
                  <a:cubicBezTo>
                    <a:pt x="3627" y="7655"/>
                    <a:pt x="3523" y="7618"/>
                    <a:pt x="3492" y="7637"/>
                  </a:cubicBezTo>
                  <a:cubicBezTo>
                    <a:pt x="3481" y="7655"/>
                    <a:pt x="3492" y="7674"/>
                    <a:pt x="3440" y="7674"/>
                  </a:cubicBezTo>
                  <a:cubicBezTo>
                    <a:pt x="3409" y="7655"/>
                    <a:pt x="3398" y="7674"/>
                    <a:pt x="3367" y="7674"/>
                  </a:cubicBezTo>
                  <a:lnTo>
                    <a:pt x="3367" y="7637"/>
                  </a:lnTo>
                  <a:cubicBezTo>
                    <a:pt x="3377" y="7618"/>
                    <a:pt x="3388" y="7580"/>
                    <a:pt x="3398" y="7543"/>
                  </a:cubicBezTo>
                  <a:cubicBezTo>
                    <a:pt x="3357" y="7505"/>
                    <a:pt x="3315" y="7486"/>
                    <a:pt x="3241" y="7505"/>
                  </a:cubicBezTo>
                  <a:cubicBezTo>
                    <a:pt x="3221" y="7468"/>
                    <a:pt x="3200" y="7411"/>
                    <a:pt x="3189" y="7411"/>
                  </a:cubicBezTo>
                  <a:cubicBezTo>
                    <a:pt x="3148" y="7392"/>
                    <a:pt x="3106" y="7449"/>
                    <a:pt x="3085" y="7468"/>
                  </a:cubicBezTo>
                  <a:cubicBezTo>
                    <a:pt x="3002" y="7449"/>
                    <a:pt x="2929" y="7449"/>
                    <a:pt x="2846" y="7449"/>
                  </a:cubicBezTo>
                  <a:cubicBezTo>
                    <a:pt x="2815" y="7449"/>
                    <a:pt x="2763" y="7429"/>
                    <a:pt x="2722" y="7486"/>
                  </a:cubicBezTo>
                  <a:cubicBezTo>
                    <a:pt x="2700" y="7524"/>
                    <a:pt x="2679" y="7561"/>
                    <a:pt x="2669" y="7598"/>
                  </a:cubicBezTo>
                  <a:cubicBezTo>
                    <a:pt x="2606" y="7655"/>
                    <a:pt x="2533" y="7598"/>
                    <a:pt x="2471" y="7637"/>
                  </a:cubicBezTo>
                  <a:cubicBezTo>
                    <a:pt x="2450" y="7655"/>
                    <a:pt x="2440" y="7712"/>
                    <a:pt x="2419" y="7712"/>
                  </a:cubicBezTo>
                  <a:cubicBezTo>
                    <a:pt x="2326" y="7712"/>
                    <a:pt x="2232" y="7693"/>
                    <a:pt x="2137" y="7693"/>
                  </a:cubicBezTo>
                  <a:cubicBezTo>
                    <a:pt x="2085" y="7674"/>
                    <a:pt x="2065" y="7598"/>
                    <a:pt x="2023" y="7561"/>
                  </a:cubicBezTo>
                  <a:cubicBezTo>
                    <a:pt x="1982" y="7524"/>
                    <a:pt x="1898" y="7580"/>
                    <a:pt x="1867" y="7524"/>
                  </a:cubicBezTo>
                  <a:cubicBezTo>
                    <a:pt x="1898" y="7505"/>
                    <a:pt x="1898" y="7505"/>
                    <a:pt x="1919" y="7505"/>
                  </a:cubicBezTo>
                  <a:lnTo>
                    <a:pt x="1919" y="7486"/>
                  </a:lnTo>
                  <a:lnTo>
                    <a:pt x="1867" y="7486"/>
                  </a:lnTo>
                  <a:cubicBezTo>
                    <a:pt x="1846" y="7468"/>
                    <a:pt x="1774" y="7486"/>
                    <a:pt x="1753" y="7505"/>
                  </a:cubicBezTo>
                  <a:cubicBezTo>
                    <a:pt x="1701" y="7392"/>
                    <a:pt x="1597" y="7468"/>
                    <a:pt x="1544" y="7429"/>
                  </a:cubicBezTo>
                  <a:lnTo>
                    <a:pt x="1544" y="7486"/>
                  </a:lnTo>
                  <a:cubicBezTo>
                    <a:pt x="1523" y="7468"/>
                    <a:pt x="1502" y="7468"/>
                    <a:pt x="1492" y="7468"/>
                  </a:cubicBezTo>
                  <a:lnTo>
                    <a:pt x="1492" y="7411"/>
                  </a:lnTo>
                  <a:cubicBezTo>
                    <a:pt x="1430" y="7411"/>
                    <a:pt x="1430" y="7429"/>
                    <a:pt x="1398" y="7468"/>
                  </a:cubicBezTo>
                  <a:cubicBezTo>
                    <a:pt x="1388" y="7429"/>
                    <a:pt x="1388" y="7429"/>
                    <a:pt x="1378" y="7411"/>
                  </a:cubicBezTo>
                  <a:cubicBezTo>
                    <a:pt x="1222" y="7505"/>
                    <a:pt x="1191" y="7505"/>
                    <a:pt x="1013" y="7429"/>
                  </a:cubicBezTo>
                  <a:cubicBezTo>
                    <a:pt x="961" y="7411"/>
                    <a:pt x="898" y="7411"/>
                    <a:pt x="836" y="7411"/>
                  </a:cubicBezTo>
                  <a:cubicBezTo>
                    <a:pt x="826" y="7392"/>
                    <a:pt x="805" y="7336"/>
                    <a:pt x="795" y="7336"/>
                  </a:cubicBezTo>
                  <a:cubicBezTo>
                    <a:pt x="774" y="7317"/>
                    <a:pt x="670" y="7374"/>
                    <a:pt x="628" y="7354"/>
                  </a:cubicBezTo>
                  <a:cubicBezTo>
                    <a:pt x="618" y="7354"/>
                    <a:pt x="607" y="7299"/>
                    <a:pt x="597" y="7299"/>
                  </a:cubicBezTo>
                  <a:cubicBezTo>
                    <a:pt x="566" y="7299"/>
                    <a:pt x="535" y="7317"/>
                    <a:pt x="493" y="7317"/>
                  </a:cubicBezTo>
                  <a:cubicBezTo>
                    <a:pt x="493" y="7299"/>
                    <a:pt x="483" y="7261"/>
                    <a:pt x="471" y="7242"/>
                  </a:cubicBezTo>
                  <a:lnTo>
                    <a:pt x="378" y="7242"/>
                  </a:lnTo>
                  <a:cubicBezTo>
                    <a:pt x="347" y="7223"/>
                    <a:pt x="306" y="7199"/>
                    <a:pt x="243" y="7167"/>
                  </a:cubicBezTo>
                  <a:cubicBezTo>
                    <a:pt x="180" y="7135"/>
                    <a:pt x="10" y="7088"/>
                    <a:pt x="0" y="7050"/>
                  </a:cubicBezTo>
                  <a:cubicBezTo>
                    <a:pt x="31" y="7012"/>
                    <a:pt x="295" y="7036"/>
                    <a:pt x="357" y="7054"/>
                  </a:cubicBezTo>
                  <a:cubicBezTo>
                    <a:pt x="409" y="7110"/>
                    <a:pt x="503" y="7073"/>
                    <a:pt x="576" y="7092"/>
                  </a:cubicBezTo>
                  <a:cubicBezTo>
                    <a:pt x="680" y="7148"/>
                    <a:pt x="836" y="7167"/>
                    <a:pt x="940" y="7167"/>
                  </a:cubicBezTo>
                  <a:cubicBezTo>
                    <a:pt x="940" y="7110"/>
                    <a:pt x="930" y="7148"/>
                    <a:pt x="950" y="7092"/>
                  </a:cubicBezTo>
                  <a:cubicBezTo>
                    <a:pt x="930" y="7054"/>
                    <a:pt x="898" y="7036"/>
                    <a:pt x="888" y="6998"/>
                  </a:cubicBezTo>
                  <a:lnTo>
                    <a:pt x="898" y="6998"/>
                  </a:lnTo>
                  <a:lnTo>
                    <a:pt x="898" y="6979"/>
                  </a:lnTo>
                  <a:cubicBezTo>
                    <a:pt x="940" y="6998"/>
                    <a:pt x="950" y="7016"/>
                    <a:pt x="1002" y="7016"/>
                  </a:cubicBezTo>
                  <a:lnTo>
                    <a:pt x="1002" y="6941"/>
                  </a:lnTo>
                  <a:cubicBezTo>
                    <a:pt x="982" y="6941"/>
                    <a:pt x="961" y="6923"/>
                    <a:pt x="940" y="6923"/>
                  </a:cubicBezTo>
                  <a:lnTo>
                    <a:pt x="940" y="6847"/>
                  </a:lnTo>
                  <a:lnTo>
                    <a:pt x="961" y="6847"/>
                  </a:lnTo>
                  <a:cubicBezTo>
                    <a:pt x="971" y="6866"/>
                    <a:pt x="992" y="6904"/>
                    <a:pt x="1013" y="6885"/>
                  </a:cubicBezTo>
                  <a:lnTo>
                    <a:pt x="1013" y="6847"/>
                  </a:lnTo>
                  <a:cubicBezTo>
                    <a:pt x="1055" y="6810"/>
                    <a:pt x="1107" y="6754"/>
                    <a:pt x="1149" y="6716"/>
                  </a:cubicBezTo>
                  <a:cubicBezTo>
                    <a:pt x="1211" y="6678"/>
                    <a:pt x="1243" y="6735"/>
                    <a:pt x="1305" y="6678"/>
                  </a:cubicBezTo>
                  <a:lnTo>
                    <a:pt x="1305" y="6660"/>
                  </a:lnTo>
                  <a:cubicBezTo>
                    <a:pt x="1253" y="6660"/>
                    <a:pt x="1180" y="6641"/>
                    <a:pt x="1128" y="6660"/>
                  </a:cubicBezTo>
                  <a:lnTo>
                    <a:pt x="1128" y="6641"/>
                  </a:lnTo>
                  <a:cubicBezTo>
                    <a:pt x="1139" y="6622"/>
                    <a:pt x="1149" y="6603"/>
                    <a:pt x="1159" y="6585"/>
                  </a:cubicBezTo>
                  <a:cubicBezTo>
                    <a:pt x="1191" y="6585"/>
                    <a:pt x="1191" y="6603"/>
                    <a:pt x="1211" y="6603"/>
                  </a:cubicBezTo>
                  <a:cubicBezTo>
                    <a:pt x="1222" y="6585"/>
                    <a:pt x="1232" y="6566"/>
                    <a:pt x="1243" y="6566"/>
                  </a:cubicBezTo>
                  <a:lnTo>
                    <a:pt x="1243" y="6548"/>
                  </a:lnTo>
                  <a:cubicBezTo>
                    <a:pt x="1201" y="6528"/>
                    <a:pt x="1201" y="6528"/>
                    <a:pt x="1191" y="6472"/>
                  </a:cubicBezTo>
                  <a:lnTo>
                    <a:pt x="1222" y="6472"/>
                  </a:lnTo>
                  <a:cubicBezTo>
                    <a:pt x="1232" y="6491"/>
                    <a:pt x="1232" y="6472"/>
                    <a:pt x="1243" y="6491"/>
                  </a:cubicBezTo>
                  <a:cubicBezTo>
                    <a:pt x="1253" y="6472"/>
                    <a:pt x="1253" y="6453"/>
                    <a:pt x="1253" y="6434"/>
                  </a:cubicBezTo>
                  <a:cubicBezTo>
                    <a:pt x="1232" y="6397"/>
                    <a:pt x="1232" y="6397"/>
                    <a:pt x="1201" y="6378"/>
                  </a:cubicBezTo>
                  <a:cubicBezTo>
                    <a:pt x="1201" y="6378"/>
                    <a:pt x="1191" y="6453"/>
                    <a:pt x="1191" y="6416"/>
                  </a:cubicBezTo>
                  <a:lnTo>
                    <a:pt x="1191" y="6378"/>
                  </a:lnTo>
                  <a:lnTo>
                    <a:pt x="1180" y="6378"/>
                  </a:lnTo>
                  <a:lnTo>
                    <a:pt x="1180" y="6359"/>
                  </a:lnTo>
                  <a:cubicBezTo>
                    <a:pt x="1211" y="6359"/>
                    <a:pt x="1222" y="6340"/>
                    <a:pt x="1253" y="6322"/>
                  </a:cubicBezTo>
                  <a:lnTo>
                    <a:pt x="1253" y="6302"/>
                  </a:lnTo>
                  <a:cubicBezTo>
                    <a:pt x="1201" y="6302"/>
                    <a:pt x="1191" y="6247"/>
                    <a:pt x="1139" y="6228"/>
                  </a:cubicBezTo>
                  <a:cubicBezTo>
                    <a:pt x="1128" y="6302"/>
                    <a:pt x="1139" y="6265"/>
                    <a:pt x="1118" y="6284"/>
                  </a:cubicBezTo>
                  <a:cubicBezTo>
                    <a:pt x="1097" y="6265"/>
                    <a:pt x="1066" y="6284"/>
                    <a:pt x="1045" y="6228"/>
                  </a:cubicBezTo>
                  <a:cubicBezTo>
                    <a:pt x="1066" y="6209"/>
                    <a:pt x="1066" y="6209"/>
                    <a:pt x="1076" y="6190"/>
                  </a:cubicBezTo>
                  <a:lnTo>
                    <a:pt x="1035" y="6190"/>
                  </a:lnTo>
                  <a:cubicBezTo>
                    <a:pt x="1013" y="6247"/>
                    <a:pt x="971" y="6247"/>
                    <a:pt x="909" y="6247"/>
                  </a:cubicBezTo>
                  <a:lnTo>
                    <a:pt x="909" y="6190"/>
                  </a:lnTo>
                  <a:cubicBezTo>
                    <a:pt x="950" y="6153"/>
                    <a:pt x="961" y="6133"/>
                    <a:pt x="961" y="6040"/>
                  </a:cubicBezTo>
                  <a:cubicBezTo>
                    <a:pt x="940" y="6021"/>
                    <a:pt x="950" y="6021"/>
                    <a:pt x="940" y="6002"/>
                  </a:cubicBezTo>
                  <a:lnTo>
                    <a:pt x="961" y="6002"/>
                  </a:lnTo>
                  <a:cubicBezTo>
                    <a:pt x="992" y="5964"/>
                    <a:pt x="1035" y="6002"/>
                    <a:pt x="1055" y="5964"/>
                  </a:cubicBezTo>
                  <a:cubicBezTo>
                    <a:pt x="1066" y="5946"/>
                    <a:pt x="1076" y="5927"/>
                    <a:pt x="1087" y="5909"/>
                  </a:cubicBezTo>
                  <a:cubicBezTo>
                    <a:pt x="1076" y="5889"/>
                    <a:pt x="1076" y="5871"/>
                    <a:pt x="1066" y="5852"/>
                  </a:cubicBezTo>
                  <a:cubicBezTo>
                    <a:pt x="1118" y="5852"/>
                    <a:pt x="1107" y="5871"/>
                    <a:pt x="1139" y="5833"/>
                  </a:cubicBezTo>
                  <a:lnTo>
                    <a:pt x="1139" y="5909"/>
                  </a:lnTo>
                  <a:lnTo>
                    <a:pt x="1263" y="5909"/>
                  </a:lnTo>
                  <a:cubicBezTo>
                    <a:pt x="1284" y="5814"/>
                    <a:pt x="1326" y="5702"/>
                    <a:pt x="1388" y="5683"/>
                  </a:cubicBezTo>
                  <a:cubicBezTo>
                    <a:pt x="1419" y="5740"/>
                    <a:pt x="1534" y="5720"/>
                    <a:pt x="1586" y="5740"/>
                  </a:cubicBezTo>
                  <a:lnTo>
                    <a:pt x="1586" y="5758"/>
                  </a:lnTo>
                  <a:cubicBezTo>
                    <a:pt x="1575" y="5795"/>
                    <a:pt x="1586" y="5795"/>
                    <a:pt x="1575" y="5814"/>
                  </a:cubicBezTo>
                  <a:cubicBezTo>
                    <a:pt x="1565" y="5871"/>
                    <a:pt x="1586" y="5833"/>
                    <a:pt x="1554" y="5852"/>
                  </a:cubicBezTo>
                  <a:cubicBezTo>
                    <a:pt x="1523" y="5909"/>
                    <a:pt x="1492" y="5909"/>
                    <a:pt x="1440" y="5889"/>
                  </a:cubicBezTo>
                  <a:cubicBezTo>
                    <a:pt x="1430" y="5946"/>
                    <a:pt x="1430" y="5984"/>
                    <a:pt x="1430" y="6040"/>
                  </a:cubicBezTo>
                  <a:cubicBezTo>
                    <a:pt x="1430" y="6040"/>
                    <a:pt x="1440" y="6040"/>
                    <a:pt x="1450" y="6058"/>
                  </a:cubicBezTo>
                  <a:cubicBezTo>
                    <a:pt x="1502" y="6096"/>
                    <a:pt x="1659" y="6115"/>
                    <a:pt x="1680" y="6265"/>
                  </a:cubicBezTo>
                  <a:lnTo>
                    <a:pt x="1711" y="6265"/>
                  </a:lnTo>
                  <a:cubicBezTo>
                    <a:pt x="1711" y="6416"/>
                    <a:pt x="1753" y="6754"/>
                    <a:pt x="1784" y="6792"/>
                  </a:cubicBezTo>
                  <a:cubicBezTo>
                    <a:pt x="1836" y="6847"/>
                    <a:pt x="1919" y="6622"/>
                    <a:pt x="1982" y="6585"/>
                  </a:cubicBezTo>
                  <a:lnTo>
                    <a:pt x="1982" y="6528"/>
                  </a:lnTo>
                  <a:lnTo>
                    <a:pt x="1909" y="6528"/>
                  </a:lnTo>
                  <a:cubicBezTo>
                    <a:pt x="1898" y="6491"/>
                    <a:pt x="1888" y="6472"/>
                    <a:pt x="1878" y="6453"/>
                  </a:cubicBezTo>
                  <a:lnTo>
                    <a:pt x="1878" y="6416"/>
                  </a:lnTo>
                  <a:lnTo>
                    <a:pt x="1888" y="6416"/>
                  </a:lnTo>
                  <a:lnTo>
                    <a:pt x="1888" y="6397"/>
                  </a:lnTo>
                  <a:cubicBezTo>
                    <a:pt x="1961" y="6397"/>
                    <a:pt x="1982" y="6378"/>
                    <a:pt x="2023" y="6322"/>
                  </a:cubicBezTo>
                  <a:cubicBezTo>
                    <a:pt x="2013" y="6302"/>
                    <a:pt x="2023" y="6322"/>
                    <a:pt x="2002" y="6302"/>
                  </a:cubicBezTo>
                  <a:cubicBezTo>
                    <a:pt x="1971" y="6247"/>
                    <a:pt x="1930" y="6265"/>
                    <a:pt x="1867" y="6265"/>
                  </a:cubicBezTo>
                  <a:lnTo>
                    <a:pt x="1867" y="6209"/>
                  </a:lnTo>
                  <a:cubicBezTo>
                    <a:pt x="1846" y="6209"/>
                    <a:pt x="1836" y="6209"/>
                    <a:pt x="1815" y="6190"/>
                  </a:cubicBezTo>
                  <a:lnTo>
                    <a:pt x="1815" y="6190"/>
                  </a:lnTo>
                  <a:cubicBezTo>
                    <a:pt x="1826" y="6171"/>
                    <a:pt x="1826" y="6153"/>
                    <a:pt x="1836" y="6133"/>
                  </a:cubicBezTo>
                  <a:cubicBezTo>
                    <a:pt x="1794" y="6115"/>
                    <a:pt x="1784" y="6058"/>
                    <a:pt x="1753" y="6040"/>
                  </a:cubicBezTo>
                  <a:cubicBezTo>
                    <a:pt x="1680" y="5984"/>
                    <a:pt x="1597" y="6058"/>
                    <a:pt x="1534" y="5984"/>
                  </a:cubicBezTo>
                  <a:cubicBezTo>
                    <a:pt x="1586" y="5984"/>
                    <a:pt x="1649" y="5964"/>
                    <a:pt x="1701" y="5964"/>
                  </a:cubicBezTo>
                  <a:cubicBezTo>
                    <a:pt x="1690" y="5889"/>
                    <a:pt x="1690" y="5927"/>
                    <a:pt x="1722" y="5871"/>
                  </a:cubicBezTo>
                  <a:cubicBezTo>
                    <a:pt x="1680" y="5852"/>
                    <a:pt x="1670" y="5833"/>
                    <a:pt x="1659" y="5740"/>
                  </a:cubicBezTo>
                  <a:lnTo>
                    <a:pt x="1680" y="5740"/>
                  </a:lnTo>
                  <a:cubicBezTo>
                    <a:pt x="1722" y="5814"/>
                    <a:pt x="1982" y="5814"/>
                    <a:pt x="2023" y="5777"/>
                  </a:cubicBezTo>
                  <a:cubicBezTo>
                    <a:pt x="2054" y="5758"/>
                    <a:pt x="2085" y="5683"/>
                    <a:pt x="2117" y="5665"/>
                  </a:cubicBezTo>
                  <a:cubicBezTo>
                    <a:pt x="2149" y="5645"/>
                    <a:pt x="2170" y="5665"/>
                    <a:pt x="2190" y="5645"/>
                  </a:cubicBezTo>
                  <a:cubicBezTo>
                    <a:pt x="2159" y="5626"/>
                    <a:pt x="2159" y="5608"/>
                    <a:pt x="2117" y="5608"/>
                  </a:cubicBezTo>
                  <a:cubicBezTo>
                    <a:pt x="2085" y="5645"/>
                    <a:pt x="1836" y="5720"/>
                    <a:pt x="1815" y="5720"/>
                  </a:cubicBezTo>
                  <a:cubicBezTo>
                    <a:pt x="1784" y="5683"/>
                    <a:pt x="1794" y="5702"/>
                    <a:pt x="1784" y="5665"/>
                  </a:cubicBezTo>
                  <a:cubicBezTo>
                    <a:pt x="1805" y="5626"/>
                    <a:pt x="1805" y="5626"/>
                    <a:pt x="1805" y="5608"/>
                  </a:cubicBezTo>
                  <a:cubicBezTo>
                    <a:pt x="1794" y="5551"/>
                    <a:pt x="1794" y="5551"/>
                    <a:pt x="1774" y="5514"/>
                  </a:cubicBezTo>
                  <a:cubicBezTo>
                    <a:pt x="1753" y="5514"/>
                    <a:pt x="1732" y="5533"/>
                    <a:pt x="1701" y="5533"/>
                  </a:cubicBezTo>
                  <a:cubicBezTo>
                    <a:pt x="1690" y="5457"/>
                    <a:pt x="1469" y="5396"/>
                    <a:pt x="1458" y="5302"/>
                  </a:cubicBezTo>
                  <a:cubicBezTo>
                    <a:pt x="1500" y="5302"/>
                    <a:pt x="1638" y="5290"/>
                    <a:pt x="1742" y="5288"/>
                  </a:cubicBezTo>
                  <a:cubicBezTo>
                    <a:pt x="1846" y="5286"/>
                    <a:pt x="1971" y="5288"/>
                    <a:pt x="2085" y="5288"/>
                  </a:cubicBezTo>
                  <a:cubicBezTo>
                    <a:pt x="2106" y="5213"/>
                    <a:pt x="2149" y="5157"/>
                    <a:pt x="2190" y="5119"/>
                  </a:cubicBezTo>
                  <a:lnTo>
                    <a:pt x="2190" y="5063"/>
                  </a:lnTo>
                  <a:cubicBezTo>
                    <a:pt x="2211" y="5063"/>
                    <a:pt x="2232" y="5044"/>
                    <a:pt x="2253" y="5044"/>
                  </a:cubicBezTo>
                  <a:cubicBezTo>
                    <a:pt x="2263" y="5101"/>
                    <a:pt x="2263" y="5138"/>
                    <a:pt x="2284" y="5176"/>
                  </a:cubicBezTo>
                  <a:cubicBezTo>
                    <a:pt x="2398" y="5326"/>
                    <a:pt x="2596" y="5213"/>
                    <a:pt x="2722" y="5195"/>
                  </a:cubicBezTo>
                  <a:cubicBezTo>
                    <a:pt x="2711" y="5251"/>
                    <a:pt x="2711" y="5251"/>
                    <a:pt x="2700" y="5288"/>
                  </a:cubicBezTo>
                  <a:lnTo>
                    <a:pt x="2732" y="5288"/>
                  </a:lnTo>
                  <a:cubicBezTo>
                    <a:pt x="2742" y="5270"/>
                    <a:pt x="2763" y="5251"/>
                    <a:pt x="2784" y="5251"/>
                  </a:cubicBezTo>
                  <a:lnTo>
                    <a:pt x="2784" y="5270"/>
                  </a:lnTo>
                  <a:cubicBezTo>
                    <a:pt x="2774" y="5270"/>
                    <a:pt x="2774" y="5270"/>
                    <a:pt x="2763" y="5288"/>
                  </a:cubicBezTo>
                  <a:lnTo>
                    <a:pt x="2826" y="5288"/>
                  </a:lnTo>
                  <a:cubicBezTo>
                    <a:pt x="2846" y="5307"/>
                    <a:pt x="2878" y="5307"/>
                    <a:pt x="2929" y="5288"/>
                  </a:cubicBezTo>
                  <a:lnTo>
                    <a:pt x="2929" y="5364"/>
                  </a:lnTo>
                  <a:lnTo>
                    <a:pt x="2950" y="5364"/>
                  </a:lnTo>
                  <a:cubicBezTo>
                    <a:pt x="2961" y="5326"/>
                    <a:pt x="3002" y="5326"/>
                    <a:pt x="3023" y="5288"/>
                  </a:cubicBezTo>
                  <a:lnTo>
                    <a:pt x="3023" y="5213"/>
                  </a:lnTo>
                  <a:lnTo>
                    <a:pt x="3085" y="5213"/>
                  </a:lnTo>
                  <a:cubicBezTo>
                    <a:pt x="3096" y="5232"/>
                    <a:pt x="3106" y="5251"/>
                    <a:pt x="3117" y="5270"/>
                  </a:cubicBezTo>
                  <a:cubicBezTo>
                    <a:pt x="3106" y="5326"/>
                    <a:pt x="3106" y="5345"/>
                    <a:pt x="3117" y="5401"/>
                  </a:cubicBezTo>
                  <a:lnTo>
                    <a:pt x="3231" y="5401"/>
                  </a:lnTo>
                  <a:cubicBezTo>
                    <a:pt x="3241" y="5364"/>
                    <a:pt x="3241" y="5364"/>
                    <a:pt x="3241" y="5307"/>
                  </a:cubicBezTo>
                  <a:lnTo>
                    <a:pt x="3241" y="5288"/>
                  </a:lnTo>
                  <a:lnTo>
                    <a:pt x="3241" y="5288"/>
                  </a:lnTo>
                  <a:cubicBezTo>
                    <a:pt x="3263" y="5326"/>
                    <a:pt x="3305" y="5326"/>
                    <a:pt x="3346" y="5307"/>
                  </a:cubicBezTo>
                  <a:cubicBezTo>
                    <a:pt x="3357" y="5270"/>
                    <a:pt x="3336" y="5232"/>
                    <a:pt x="3367" y="5213"/>
                  </a:cubicBezTo>
                  <a:cubicBezTo>
                    <a:pt x="3409" y="5176"/>
                    <a:pt x="3419" y="5232"/>
                    <a:pt x="3471" y="5251"/>
                  </a:cubicBezTo>
                  <a:lnTo>
                    <a:pt x="3471" y="5195"/>
                  </a:lnTo>
                  <a:cubicBezTo>
                    <a:pt x="3513" y="5195"/>
                    <a:pt x="3606" y="5232"/>
                    <a:pt x="3648" y="5270"/>
                  </a:cubicBezTo>
                  <a:lnTo>
                    <a:pt x="3648" y="5195"/>
                  </a:lnTo>
                  <a:lnTo>
                    <a:pt x="3689" y="5195"/>
                  </a:lnTo>
                  <a:lnTo>
                    <a:pt x="3689" y="5270"/>
                  </a:lnTo>
                  <a:lnTo>
                    <a:pt x="3710" y="5270"/>
                  </a:lnTo>
                  <a:lnTo>
                    <a:pt x="3710" y="5251"/>
                  </a:lnTo>
                  <a:cubicBezTo>
                    <a:pt x="3721" y="5213"/>
                    <a:pt x="3710" y="5176"/>
                    <a:pt x="3721" y="5119"/>
                  </a:cubicBezTo>
                  <a:lnTo>
                    <a:pt x="3731" y="5119"/>
                  </a:lnTo>
                  <a:cubicBezTo>
                    <a:pt x="3731" y="5176"/>
                    <a:pt x="3721" y="5157"/>
                    <a:pt x="3741" y="5195"/>
                  </a:cubicBezTo>
                  <a:cubicBezTo>
                    <a:pt x="3762" y="5157"/>
                    <a:pt x="3783" y="5081"/>
                    <a:pt x="3825" y="5119"/>
                  </a:cubicBezTo>
                  <a:lnTo>
                    <a:pt x="3825" y="5157"/>
                  </a:lnTo>
                  <a:cubicBezTo>
                    <a:pt x="3857" y="5176"/>
                    <a:pt x="3877" y="5119"/>
                    <a:pt x="3898" y="5119"/>
                  </a:cubicBezTo>
                  <a:lnTo>
                    <a:pt x="3898" y="5101"/>
                  </a:lnTo>
                  <a:cubicBezTo>
                    <a:pt x="3888" y="5081"/>
                    <a:pt x="3888" y="5081"/>
                    <a:pt x="3877" y="5063"/>
                  </a:cubicBezTo>
                  <a:lnTo>
                    <a:pt x="3909" y="5063"/>
                  </a:lnTo>
                  <a:cubicBezTo>
                    <a:pt x="3919" y="5081"/>
                    <a:pt x="3929" y="5081"/>
                    <a:pt x="3950" y="5101"/>
                  </a:cubicBezTo>
                  <a:lnTo>
                    <a:pt x="3950" y="5063"/>
                  </a:lnTo>
                  <a:cubicBezTo>
                    <a:pt x="3929" y="5044"/>
                    <a:pt x="3940" y="5044"/>
                    <a:pt x="3929" y="5007"/>
                  </a:cubicBezTo>
                  <a:cubicBezTo>
                    <a:pt x="3961" y="4988"/>
                    <a:pt x="4002" y="4969"/>
                    <a:pt x="4033" y="4951"/>
                  </a:cubicBezTo>
                  <a:lnTo>
                    <a:pt x="4033" y="4932"/>
                  </a:lnTo>
                  <a:cubicBezTo>
                    <a:pt x="3981" y="4932"/>
                    <a:pt x="3919" y="4932"/>
                    <a:pt x="3857" y="4912"/>
                  </a:cubicBezTo>
                  <a:cubicBezTo>
                    <a:pt x="3857" y="4951"/>
                    <a:pt x="3867" y="4988"/>
                    <a:pt x="3867" y="5026"/>
                  </a:cubicBezTo>
                  <a:lnTo>
                    <a:pt x="3857" y="5026"/>
                  </a:lnTo>
                  <a:cubicBezTo>
                    <a:pt x="3815" y="4912"/>
                    <a:pt x="3752" y="4894"/>
                    <a:pt x="3658" y="4912"/>
                  </a:cubicBezTo>
                  <a:lnTo>
                    <a:pt x="3658" y="4932"/>
                  </a:lnTo>
                  <a:lnTo>
                    <a:pt x="3669" y="4932"/>
                  </a:lnTo>
                  <a:cubicBezTo>
                    <a:pt x="3689" y="4951"/>
                    <a:pt x="3648" y="4951"/>
                    <a:pt x="3648" y="4951"/>
                  </a:cubicBezTo>
                  <a:cubicBezTo>
                    <a:pt x="3627" y="4932"/>
                    <a:pt x="3606" y="4932"/>
                    <a:pt x="3596" y="4875"/>
                  </a:cubicBezTo>
                  <a:cubicBezTo>
                    <a:pt x="3585" y="4857"/>
                    <a:pt x="3596" y="4857"/>
                    <a:pt x="3585" y="4837"/>
                  </a:cubicBezTo>
                  <a:cubicBezTo>
                    <a:pt x="3627" y="4819"/>
                    <a:pt x="3658" y="4819"/>
                    <a:pt x="3700" y="4819"/>
                  </a:cubicBezTo>
                  <a:cubicBezTo>
                    <a:pt x="3689" y="4743"/>
                    <a:pt x="3700" y="4743"/>
                    <a:pt x="3700" y="4668"/>
                  </a:cubicBezTo>
                  <a:lnTo>
                    <a:pt x="3679" y="4668"/>
                  </a:lnTo>
                  <a:cubicBezTo>
                    <a:pt x="3658" y="4743"/>
                    <a:pt x="3617" y="4782"/>
                    <a:pt x="3554" y="4800"/>
                  </a:cubicBezTo>
                  <a:cubicBezTo>
                    <a:pt x="3544" y="4782"/>
                    <a:pt x="3554" y="4782"/>
                    <a:pt x="3533" y="4782"/>
                  </a:cubicBezTo>
                  <a:lnTo>
                    <a:pt x="3533" y="4706"/>
                  </a:lnTo>
                  <a:cubicBezTo>
                    <a:pt x="3533" y="4688"/>
                    <a:pt x="3533" y="4688"/>
                    <a:pt x="3523" y="4650"/>
                  </a:cubicBezTo>
                  <a:lnTo>
                    <a:pt x="3450" y="4650"/>
                  </a:lnTo>
                  <a:cubicBezTo>
                    <a:pt x="3440" y="4631"/>
                    <a:pt x="3440" y="4613"/>
                    <a:pt x="3440" y="4593"/>
                  </a:cubicBezTo>
                  <a:lnTo>
                    <a:pt x="3450" y="4593"/>
                  </a:lnTo>
                  <a:lnTo>
                    <a:pt x="3450" y="4574"/>
                  </a:lnTo>
                  <a:cubicBezTo>
                    <a:pt x="3523" y="4574"/>
                    <a:pt x="3606" y="4574"/>
                    <a:pt x="3627" y="4481"/>
                  </a:cubicBezTo>
                  <a:lnTo>
                    <a:pt x="3565" y="4481"/>
                  </a:lnTo>
                  <a:cubicBezTo>
                    <a:pt x="3554" y="4499"/>
                    <a:pt x="3565" y="4499"/>
                    <a:pt x="3544" y="4481"/>
                  </a:cubicBezTo>
                  <a:lnTo>
                    <a:pt x="3533" y="4481"/>
                  </a:lnTo>
                  <a:lnTo>
                    <a:pt x="3533" y="4462"/>
                  </a:lnTo>
                  <a:cubicBezTo>
                    <a:pt x="3585" y="4444"/>
                    <a:pt x="3596" y="4444"/>
                    <a:pt x="3637" y="4387"/>
                  </a:cubicBezTo>
                  <a:lnTo>
                    <a:pt x="3637" y="4387"/>
                  </a:lnTo>
                  <a:lnTo>
                    <a:pt x="3606" y="4387"/>
                  </a:lnTo>
                  <a:cubicBezTo>
                    <a:pt x="3606" y="4387"/>
                    <a:pt x="3596" y="4424"/>
                    <a:pt x="3585" y="4405"/>
                  </a:cubicBezTo>
                  <a:cubicBezTo>
                    <a:pt x="3585" y="4387"/>
                    <a:pt x="3575" y="4387"/>
                    <a:pt x="3575" y="4368"/>
                  </a:cubicBezTo>
                  <a:cubicBezTo>
                    <a:pt x="3523" y="4312"/>
                    <a:pt x="3461" y="4349"/>
                    <a:pt x="3409" y="4312"/>
                  </a:cubicBezTo>
                  <a:cubicBezTo>
                    <a:pt x="3398" y="4293"/>
                    <a:pt x="3367" y="4218"/>
                    <a:pt x="3357" y="4199"/>
                  </a:cubicBezTo>
                  <a:cubicBezTo>
                    <a:pt x="3326" y="4218"/>
                    <a:pt x="3326" y="4255"/>
                    <a:pt x="3315" y="4255"/>
                  </a:cubicBezTo>
                  <a:cubicBezTo>
                    <a:pt x="3284" y="4237"/>
                    <a:pt x="3252" y="4237"/>
                    <a:pt x="3231" y="4218"/>
                  </a:cubicBezTo>
                  <a:cubicBezTo>
                    <a:pt x="3179" y="4218"/>
                    <a:pt x="3137" y="4199"/>
                    <a:pt x="3085" y="4199"/>
                  </a:cubicBezTo>
                  <a:cubicBezTo>
                    <a:pt x="3054" y="4218"/>
                    <a:pt x="3065" y="4255"/>
                    <a:pt x="3033" y="4237"/>
                  </a:cubicBezTo>
                  <a:cubicBezTo>
                    <a:pt x="3013" y="4180"/>
                    <a:pt x="3044" y="4180"/>
                    <a:pt x="2981" y="4180"/>
                  </a:cubicBezTo>
                  <a:cubicBezTo>
                    <a:pt x="2961" y="4237"/>
                    <a:pt x="2950" y="4237"/>
                    <a:pt x="2909" y="4237"/>
                  </a:cubicBezTo>
                  <a:cubicBezTo>
                    <a:pt x="2898" y="4199"/>
                    <a:pt x="2898" y="4199"/>
                    <a:pt x="2878" y="4180"/>
                  </a:cubicBezTo>
                  <a:cubicBezTo>
                    <a:pt x="2846" y="4255"/>
                    <a:pt x="2826" y="4255"/>
                    <a:pt x="2794" y="4330"/>
                  </a:cubicBezTo>
                  <a:cubicBezTo>
                    <a:pt x="2700" y="4312"/>
                    <a:pt x="2679" y="4199"/>
                    <a:pt x="2596" y="4255"/>
                  </a:cubicBezTo>
                  <a:lnTo>
                    <a:pt x="2596" y="4218"/>
                  </a:lnTo>
                  <a:cubicBezTo>
                    <a:pt x="2606" y="4199"/>
                    <a:pt x="2606" y="4199"/>
                    <a:pt x="2617" y="4180"/>
                  </a:cubicBezTo>
                  <a:lnTo>
                    <a:pt x="2544" y="4180"/>
                  </a:lnTo>
                  <a:cubicBezTo>
                    <a:pt x="2492" y="4105"/>
                    <a:pt x="2398" y="4237"/>
                    <a:pt x="2346" y="4275"/>
                  </a:cubicBezTo>
                  <a:lnTo>
                    <a:pt x="2346" y="4255"/>
                  </a:lnTo>
                  <a:cubicBezTo>
                    <a:pt x="2357" y="4237"/>
                    <a:pt x="2357" y="4237"/>
                    <a:pt x="2367" y="4218"/>
                  </a:cubicBezTo>
                  <a:lnTo>
                    <a:pt x="2253" y="4218"/>
                  </a:lnTo>
                  <a:cubicBezTo>
                    <a:pt x="2242" y="4237"/>
                    <a:pt x="2170" y="4143"/>
                    <a:pt x="2170" y="4143"/>
                  </a:cubicBezTo>
                  <a:cubicBezTo>
                    <a:pt x="2127" y="4124"/>
                    <a:pt x="2075" y="4161"/>
                    <a:pt x="2044" y="4124"/>
                  </a:cubicBezTo>
                  <a:lnTo>
                    <a:pt x="2065" y="4124"/>
                  </a:lnTo>
                  <a:cubicBezTo>
                    <a:pt x="2075" y="4105"/>
                    <a:pt x="2085" y="4105"/>
                    <a:pt x="2096" y="4086"/>
                  </a:cubicBezTo>
                  <a:cubicBezTo>
                    <a:pt x="2085" y="4068"/>
                    <a:pt x="2096" y="4086"/>
                    <a:pt x="2085" y="4049"/>
                  </a:cubicBezTo>
                  <a:cubicBezTo>
                    <a:pt x="2034" y="4049"/>
                    <a:pt x="2034" y="4011"/>
                    <a:pt x="2002" y="3992"/>
                  </a:cubicBezTo>
                  <a:cubicBezTo>
                    <a:pt x="1971" y="3974"/>
                    <a:pt x="1996" y="4033"/>
                    <a:pt x="1909" y="4030"/>
                  </a:cubicBezTo>
                  <a:cubicBezTo>
                    <a:pt x="1822" y="4027"/>
                    <a:pt x="1500" y="3995"/>
                    <a:pt x="1479" y="3976"/>
                  </a:cubicBezTo>
                  <a:lnTo>
                    <a:pt x="1680" y="3823"/>
                  </a:lnTo>
                  <a:cubicBezTo>
                    <a:pt x="1683" y="3817"/>
                    <a:pt x="1687" y="3811"/>
                    <a:pt x="1690" y="3805"/>
                  </a:cubicBezTo>
                  <a:cubicBezTo>
                    <a:pt x="1732" y="3805"/>
                    <a:pt x="1805" y="3748"/>
                    <a:pt x="1826" y="3767"/>
                  </a:cubicBezTo>
                  <a:lnTo>
                    <a:pt x="1826" y="3805"/>
                  </a:lnTo>
                  <a:cubicBezTo>
                    <a:pt x="1857" y="3823"/>
                    <a:pt x="1909" y="3860"/>
                    <a:pt x="1940" y="3880"/>
                  </a:cubicBezTo>
                  <a:cubicBezTo>
                    <a:pt x="1940" y="3860"/>
                    <a:pt x="1940" y="3842"/>
                    <a:pt x="1950" y="3842"/>
                  </a:cubicBezTo>
                  <a:cubicBezTo>
                    <a:pt x="1971" y="3823"/>
                    <a:pt x="1950" y="3860"/>
                    <a:pt x="1961" y="3880"/>
                  </a:cubicBezTo>
                  <a:cubicBezTo>
                    <a:pt x="2002" y="3880"/>
                    <a:pt x="2075" y="3767"/>
                    <a:pt x="2117" y="3748"/>
                  </a:cubicBezTo>
                  <a:cubicBezTo>
                    <a:pt x="2137" y="3730"/>
                    <a:pt x="2180" y="3805"/>
                    <a:pt x="2201" y="3823"/>
                  </a:cubicBezTo>
                  <a:cubicBezTo>
                    <a:pt x="2242" y="3842"/>
                    <a:pt x="2336" y="3805"/>
                    <a:pt x="2378" y="3786"/>
                  </a:cubicBezTo>
                  <a:cubicBezTo>
                    <a:pt x="2430" y="3786"/>
                    <a:pt x="2492" y="3786"/>
                    <a:pt x="2544" y="3805"/>
                  </a:cubicBezTo>
                  <a:lnTo>
                    <a:pt x="2544" y="3730"/>
                  </a:lnTo>
                  <a:lnTo>
                    <a:pt x="2658" y="3730"/>
                  </a:lnTo>
                  <a:cubicBezTo>
                    <a:pt x="2669" y="3711"/>
                    <a:pt x="2669" y="3691"/>
                    <a:pt x="2689" y="3673"/>
                  </a:cubicBezTo>
                  <a:lnTo>
                    <a:pt x="2689" y="3598"/>
                  </a:lnTo>
                  <a:lnTo>
                    <a:pt x="2658" y="3598"/>
                  </a:lnTo>
                  <a:lnTo>
                    <a:pt x="2658" y="3561"/>
                  </a:lnTo>
                  <a:cubicBezTo>
                    <a:pt x="2648" y="3542"/>
                    <a:pt x="2648" y="3542"/>
                    <a:pt x="2648" y="3504"/>
                  </a:cubicBezTo>
                  <a:cubicBezTo>
                    <a:pt x="2471" y="3542"/>
                    <a:pt x="2211" y="3579"/>
                    <a:pt x="2044" y="3504"/>
                  </a:cubicBezTo>
                  <a:cubicBezTo>
                    <a:pt x="1940" y="3467"/>
                    <a:pt x="1534" y="3561"/>
                    <a:pt x="1482" y="3485"/>
                  </a:cubicBezTo>
                  <a:cubicBezTo>
                    <a:pt x="1545" y="3467"/>
                    <a:pt x="1846" y="3429"/>
                    <a:pt x="1898" y="3410"/>
                  </a:cubicBezTo>
                  <a:cubicBezTo>
                    <a:pt x="1971" y="3372"/>
                    <a:pt x="2085" y="3410"/>
                    <a:pt x="2149" y="3429"/>
                  </a:cubicBezTo>
                  <a:cubicBezTo>
                    <a:pt x="2149" y="3392"/>
                    <a:pt x="2159" y="3354"/>
                    <a:pt x="2159" y="3316"/>
                  </a:cubicBezTo>
                  <a:cubicBezTo>
                    <a:pt x="2170" y="3298"/>
                    <a:pt x="2170" y="3298"/>
                    <a:pt x="2201" y="3298"/>
                  </a:cubicBezTo>
                  <a:cubicBezTo>
                    <a:pt x="2211" y="3335"/>
                    <a:pt x="2201" y="3335"/>
                    <a:pt x="2232" y="3354"/>
                  </a:cubicBezTo>
                  <a:cubicBezTo>
                    <a:pt x="2242" y="3316"/>
                    <a:pt x="2253" y="3298"/>
                    <a:pt x="2263" y="3278"/>
                  </a:cubicBezTo>
                  <a:lnTo>
                    <a:pt x="2263" y="3316"/>
                  </a:lnTo>
                  <a:cubicBezTo>
                    <a:pt x="2253" y="3335"/>
                    <a:pt x="2253" y="3335"/>
                    <a:pt x="2242" y="3354"/>
                  </a:cubicBezTo>
                  <a:cubicBezTo>
                    <a:pt x="2336" y="3354"/>
                    <a:pt x="2430" y="3410"/>
                    <a:pt x="2502" y="3298"/>
                  </a:cubicBezTo>
                  <a:cubicBezTo>
                    <a:pt x="2513" y="3278"/>
                    <a:pt x="2513" y="3278"/>
                    <a:pt x="2513" y="3241"/>
                  </a:cubicBezTo>
                  <a:cubicBezTo>
                    <a:pt x="2509" y="3235"/>
                    <a:pt x="2506" y="3229"/>
                    <a:pt x="2502" y="3223"/>
                  </a:cubicBezTo>
                  <a:cubicBezTo>
                    <a:pt x="2440" y="3203"/>
                    <a:pt x="2180" y="3278"/>
                    <a:pt x="2137" y="3241"/>
                  </a:cubicBezTo>
                  <a:cubicBezTo>
                    <a:pt x="2127" y="3223"/>
                    <a:pt x="2127" y="3223"/>
                    <a:pt x="2127" y="3185"/>
                  </a:cubicBezTo>
                  <a:cubicBezTo>
                    <a:pt x="2130" y="3179"/>
                    <a:pt x="2134" y="3172"/>
                    <a:pt x="2137" y="3166"/>
                  </a:cubicBezTo>
                  <a:cubicBezTo>
                    <a:pt x="2190" y="3166"/>
                    <a:pt x="2274" y="3185"/>
                    <a:pt x="2294" y="3128"/>
                  </a:cubicBezTo>
                  <a:cubicBezTo>
                    <a:pt x="2274" y="3128"/>
                    <a:pt x="2274" y="3128"/>
                    <a:pt x="2263" y="3109"/>
                  </a:cubicBezTo>
                  <a:cubicBezTo>
                    <a:pt x="2284" y="3109"/>
                    <a:pt x="2284" y="3109"/>
                    <a:pt x="2294" y="3091"/>
                  </a:cubicBezTo>
                  <a:cubicBezTo>
                    <a:pt x="2284" y="3072"/>
                    <a:pt x="2294" y="2997"/>
                    <a:pt x="2284" y="2997"/>
                  </a:cubicBezTo>
                  <a:cubicBezTo>
                    <a:pt x="2263" y="2940"/>
                    <a:pt x="2232" y="2922"/>
                    <a:pt x="2232" y="2903"/>
                  </a:cubicBezTo>
                  <a:cubicBezTo>
                    <a:pt x="2232" y="2884"/>
                    <a:pt x="2253" y="2884"/>
                    <a:pt x="2253" y="2865"/>
                  </a:cubicBezTo>
                  <a:cubicBezTo>
                    <a:pt x="2242" y="2847"/>
                    <a:pt x="2242" y="2828"/>
                    <a:pt x="2242" y="2790"/>
                  </a:cubicBezTo>
                  <a:cubicBezTo>
                    <a:pt x="2263" y="2771"/>
                    <a:pt x="2274" y="2753"/>
                    <a:pt x="2294" y="2715"/>
                  </a:cubicBezTo>
                  <a:lnTo>
                    <a:pt x="2294" y="2771"/>
                  </a:lnTo>
                  <a:cubicBezTo>
                    <a:pt x="2367" y="2771"/>
                    <a:pt x="2419" y="2753"/>
                    <a:pt x="2471" y="2809"/>
                  </a:cubicBezTo>
                  <a:cubicBezTo>
                    <a:pt x="2471" y="2828"/>
                    <a:pt x="2471" y="2847"/>
                    <a:pt x="2482" y="2903"/>
                  </a:cubicBezTo>
                  <a:cubicBezTo>
                    <a:pt x="2523" y="2884"/>
                    <a:pt x="2575" y="2884"/>
                    <a:pt x="2627" y="2884"/>
                  </a:cubicBezTo>
                  <a:cubicBezTo>
                    <a:pt x="2648" y="2828"/>
                    <a:pt x="2658" y="2790"/>
                    <a:pt x="2679" y="2715"/>
                  </a:cubicBezTo>
                  <a:cubicBezTo>
                    <a:pt x="2606" y="2715"/>
                    <a:pt x="2575" y="2696"/>
                    <a:pt x="2523" y="2659"/>
                  </a:cubicBezTo>
                  <a:lnTo>
                    <a:pt x="2523" y="2602"/>
                  </a:lnTo>
                  <a:cubicBezTo>
                    <a:pt x="2565" y="2602"/>
                    <a:pt x="2575" y="2602"/>
                    <a:pt x="2596" y="2584"/>
                  </a:cubicBezTo>
                  <a:lnTo>
                    <a:pt x="2596" y="2565"/>
                  </a:lnTo>
                  <a:cubicBezTo>
                    <a:pt x="2554" y="2509"/>
                    <a:pt x="2523" y="2471"/>
                    <a:pt x="2461" y="2452"/>
                  </a:cubicBezTo>
                  <a:cubicBezTo>
                    <a:pt x="2450" y="2471"/>
                    <a:pt x="2440" y="2509"/>
                    <a:pt x="2440" y="2527"/>
                  </a:cubicBezTo>
                  <a:lnTo>
                    <a:pt x="2440" y="2509"/>
                  </a:lnTo>
                  <a:cubicBezTo>
                    <a:pt x="2409" y="2452"/>
                    <a:pt x="2367" y="2377"/>
                    <a:pt x="2315" y="2358"/>
                  </a:cubicBezTo>
                  <a:cubicBezTo>
                    <a:pt x="2305" y="2377"/>
                    <a:pt x="2274" y="2377"/>
                    <a:pt x="2242" y="2377"/>
                  </a:cubicBezTo>
                  <a:lnTo>
                    <a:pt x="2242" y="2321"/>
                  </a:lnTo>
                  <a:cubicBezTo>
                    <a:pt x="2211" y="2321"/>
                    <a:pt x="2222" y="2340"/>
                    <a:pt x="2222" y="2283"/>
                  </a:cubicBezTo>
                  <a:cubicBezTo>
                    <a:pt x="2170" y="2283"/>
                    <a:pt x="2085" y="2302"/>
                    <a:pt x="2044" y="2246"/>
                  </a:cubicBezTo>
                  <a:cubicBezTo>
                    <a:pt x="2044" y="2226"/>
                    <a:pt x="2044" y="2226"/>
                    <a:pt x="2034" y="2189"/>
                  </a:cubicBezTo>
                  <a:cubicBezTo>
                    <a:pt x="2037" y="2183"/>
                    <a:pt x="2041" y="2177"/>
                    <a:pt x="2044" y="2171"/>
                  </a:cubicBezTo>
                  <a:cubicBezTo>
                    <a:pt x="2096" y="2171"/>
                    <a:pt x="2201" y="2189"/>
                    <a:pt x="2242" y="2171"/>
                  </a:cubicBezTo>
                  <a:cubicBezTo>
                    <a:pt x="2263" y="2171"/>
                    <a:pt x="2284" y="2133"/>
                    <a:pt x="2305" y="2133"/>
                  </a:cubicBezTo>
                  <a:cubicBezTo>
                    <a:pt x="2346" y="2151"/>
                    <a:pt x="2388" y="2226"/>
                    <a:pt x="2450" y="2171"/>
                  </a:cubicBezTo>
                  <a:cubicBezTo>
                    <a:pt x="2471" y="2151"/>
                    <a:pt x="2492" y="2095"/>
                    <a:pt x="2523" y="2077"/>
                  </a:cubicBezTo>
                  <a:cubicBezTo>
                    <a:pt x="2596" y="2020"/>
                    <a:pt x="2689" y="2077"/>
                    <a:pt x="2774" y="2020"/>
                  </a:cubicBezTo>
                  <a:cubicBezTo>
                    <a:pt x="2794" y="2133"/>
                    <a:pt x="2867" y="2133"/>
                    <a:pt x="2961" y="2133"/>
                  </a:cubicBezTo>
                  <a:cubicBezTo>
                    <a:pt x="3013" y="1982"/>
                    <a:pt x="3117" y="2039"/>
                    <a:pt x="3274" y="2057"/>
                  </a:cubicBezTo>
                  <a:lnTo>
                    <a:pt x="3274" y="2039"/>
                  </a:lnTo>
                  <a:cubicBezTo>
                    <a:pt x="3263" y="2002"/>
                    <a:pt x="3252" y="2020"/>
                    <a:pt x="3263" y="2002"/>
                  </a:cubicBezTo>
                  <a:cubicBezTo>
                    <a:pt x="3294" y="1964"/>
                    <a:pt x="3357" y="1982"/>
                    <a:pt x="3377" y="1964"/>
                  </a:cubicBezTo>
                  <a:cubicBezTo>
                    <a:pt x="3367" y="1945"/>
                    <a:pt x="3367" y="1926"/>
                    <a:pt x="3357" y="1907"/>
                  </a:cubicBezTo>
                  <a:lnTo>
                    <a:pt x="3419" y="1907"/>
                  </a:lnTo>
                  <a:cubicBezTo>
                    <a:pt x="3429" y="1926"/>
                    <a:pt x="3429" y="1926"/>
                    <a:pt x="3461" y="1926"/>
                  </a:cubicBezTo>
                  <a:cubicBezTo>
                    <a:pt x="3471" y="1907"/>
                    <a:pt x="3471" y="1888"/>
                    <a:pt x="3492" y="1870"/>
                  </a:cubicBezTo>
                  <a:lnTo>
                    <a:pt x="3492" y="1851"/>
                  </a:lnTo>
                  <a:cubicBezTo>
                    <a:pt x="3429" y="1851"/>
                    <a:pt x="3419" y="1851"/>
                    <a:pt x="3419" y="1738"/>
                  </a:cubicBezTo>
                  <a:cubicBezTo>
                    <a:pt x="3429" y="1719"/>
                    <a:pt x="3429" y="1701"/>
                    <a:pt x="3429" y="1663"/>
                  </a:cubicBezTo>
                  <a:cubicBezTo>
                    <a:pt x="3377" y="1607"/>
                    <a:pt x="3357" y="1589"/>
                    <a:pt x="3274" y="1589"/>
                  </a:cubicBezTo>
                  <a:lnTo>
                    <a:pt x="3274" y="1513"/>
                  </a:lnTo>
                  <a:cubicBezTo>
                    <a:pt x="3263" y="1494"/>
                    <a:pt x="3252" y="1494"/>
                    <a:pt x="3241" y="1475"/>
                  </a:cubicBezTo>
                  <a:cubicBezTo>
                    <a:pt x="3221" y="1494"/>
                    <a:pt x="3221" y="1494"/>
                    <a:pt x="3210" y="1513"/>
                  </a:cubicBezTo>
                  <a:cubicBezTo>
                    <a:pt x="3200" y="1475"/>
                    <a:pt x="3200" y="1475"/>
                    <a:pt x="3200" y="1438"/>
                  </a:cubicBezTo>
                  <a:cubicBezTo>
                    <a:pt x="3189" y="1438"/>
                    <a:pt x="3085" y="1494"/>
                    <a:pt x="3085" y="1494"/>
                  </a:cubicBezTo>
                  <a:cubicBezTo>
                    <a:pt x="3065" y="1494"/>
                    <a:pt x="3013" y="1381"/>
                    <a:pt x="2971" y="1419"/>
                  </a:cubicBezTo>
                  <a:cubicBezTo>
                    <a:pt x="2950" y="1438"/>
                    <a:pt x="2961" y="1457"/>
                    <a:pt x="2940" y="1475"/>
                  </a:cubicBezTo>
                  <a:cubicBezTo>
                    <a:pt x="2929" y="1419"/>
                    <a:pt x="2919" y="1438"/>
                    <a:pt x="2909" y="1400"/>
                  </a:cubicBezTo>
                  <a:cubicBezTo>
                    <a:pt x="2878" y="1419"/>
                    <a:pt x="2846" y="1419"/>
                    <a:pt x="2815" y="1438"/>
                  </a:cubicBezTo>
                  <a:lnTo>
                    <a:pt x="2815" y="1381"/>
                  </a:lnTo>
                  <a:cubicBezTo>
                    <a:pt x="2784" y="1344"/>
                    <a:pt x="2763" y="1344"/>
                    <a:pt x="2742" y="1288"/>
                  </a:cubicBezTo>
                  <a:cubicBezTo>
                    <a:pt x="2878" y="1269"/>
                    <a:pt x="2929" y="1081"/>
                    <a:pt x="3013" y="1062"/>
                  </a:cubicBezTo>
                  <a:cubicBezTo>
                    <a:pt x="3054" y="1044"/>
                    <a:pt x="3085" y="1099"/>
                    <a:pt x="3106" y="1119"/>
                  </a:cubicBezTo>
                  <a:cubicBezTo>
                    <a:pt x="3158" y="1137"/>
                    <a:pt x="3189" y="1005"/>
                    <a:pt x="3241" y="1062"/>
                  </a:cubicBezTo>
                  <a:lnTo>
                    <a:pt x="3241" y="1119"/>
                  </a:lnTo>
                  <a:cubicBezTo>
                    <a:pt x="3315" y="1174"/>
                    <a:pt x="3450" y="1119"/>
                    <a:pt x="3513" y="1119"/>
                  </a:cubicBezTo>
                  <a:lnTo>
                    <a:pt x="3513" y="1044"/>
                  </a:lnTo>
                  <a:cubicBezTo>
                    <a:pt x="3554" y="1044"/>
                    <a:pt x="3627" y="1005"/>
                    <a:pt x="3658" y="968"/>
                  </a:cubicBezTo>
                  <a:cubicBezTo>
                    <a:pt x="3669" y="930"/>
                    <a:pt x="3669" y="912"/>
                    <a:pt x="3700" y="875"/>
                  </a:cubicBezTo>
                  <a:cubicBezTo>
                    <a:pt x="3752" y="818"/>
                    <a:pt x="3867" y="893"/>
                    <a:pt x="3929" y="836"/>
                  </a:cubicBezTo>
                  <a:cubicBezTo>
                    <a:pt x="3929" y="818"/>
                    <a:pt x="3929" y="799"/>
                    <a:pt x="3940" y="781"/>
                  </a:cubicBezTo>
                  <a:lnTo>
                    <a:pt x="3971" y="781"/>
                  </a:lnTo>
                  <a:cubicBezTo>
                    <a:pt x="3971" y="799"/>
                    <a:pt x="4002" y="836"/>
                    <a:pt x="4002" y="836"/>
                  </a:cubicBezTo>
                  <a:cubicBezTo>
                    <a:pt x="4033" y="855"/>
                    <a:pt x="4033" y="781"/>
                    <a:pt x="4065" y="799"/>
                  </a:cubicBezTo>
                  <a:cubicBezTo>
                    <a:pt x="4065" y="799"/>
                    <a:pt x="4075" y="855"/>
                    <a:pt x="4127" y="836"/>
                  </a:cubicBezTo>
                  <a:cubicBezTo>
                    <a:pt x="4314" y="781"/>
                    <a:pt x="4565" y="761"/>
                    <a:pt x="4772" y="724"/>
                  </a:cubicBezTo>
                  <a:cubicBezTo>
                    <a:pt x="4783" y="743"/>
                    <a:pt x="4783" y="761"/>
                    <a:pt x="4783" y="781"/>
                  </a:cubicBezTo>
                  <a:cubicBezTo>
                    <a:pt x="4824" y="724"/>
                    <a:pt x="4856" y="724"/>
                    <a:pt x="4908" y="781"/>
                  </a:cubicBezTo>
                  <a:lnTo>
                    <a:pt x="4908" y="724"/>
                  </a:lnTo>
                  <a:cubicBezTo>
                    <a:pt x="4940" y="724"/>
                    <a:pt x="4961" y="761"/>
                    <a:pt x="4992" y="781"/>
                  </a:cubicBezTo>
                  <a:cubicBezTo>
                    <a:pt x="5033" y="799"/>
                    <a:pt x="5075" y="743"/>
                    <a:pt x="5096" y="743"/>
                  </a:cubicBezTo>
                  <a:cubicBezTo>
                    <a:pt x="5127" y="724"/>
                    <a:pt x="5127" y="761"/>
                    <a:pt x="5158" y="781"/>
                  </a:cubicBezTo>
                  <a:cubicBezTo>
                    <a:pt x="5168" y="724"/>
                    <a:pt x="5168" y="724"/>
                    <a:pt x="5200" y="706"/>
                  </a:cubicBezTo>
                  <a:cubicBezTo>
                    <a:pt x="5231" y="761"/>
                    <a:pt x="5262" y="724"/>
                    <a:pt x="5283" y="686"/>
                  </a:cubicBezTo>
                  <a:lnTo>
                    <a:pt x="5283" y="743"/>
                  </a:lnTo>
                  <a:cubicBezTo>
                    <a:pt x="5356" y="724"/>
                    <a:pt x="5428" y="706"/>
                    <a:pt x="5492" y="706"/>
                  </a:cubicBezTo>
                  <a:cubicBezTo>
                    <a:pt x="5523" y="799"/>
                    <a:pt x="5596" y="781"/>
                    <a:pt x="5679" y="781"/>
                  </a:cubicBezTo>
                  <a:cubicBezTo>
                    <a:pt x="5710" y="724"/>
                    <a:pt x="5783" y="781"/>
                    <a:pt x="5824" y="761"/>
                  </a:cubicBezTo>
                  <a:cubicBezTo>
                    <a:pt x="5897" y="724"/>
                    <a:pt x="6032" y="724"/>
                    <a:pt x="6148" y="686"/>
                  </a:cubicBezTo>
                  <a:cubicBezTo>
                    <a:pt x="6200" y="649"/>
                    <a:pt x="6293" y="630"/>
                    <a:pt x="6345" y="611"/>
                  </a:cubicBezTo>
                  <a:cubicBezTo>
                    <a:pt x="6418" y="574"/>
                    <a:pt x="6459" y="686"/>
                    <a:pt x="6522" y="649"/>
                  </a:cubicBezTo>
                  <a:cubicBezTo>
                    <a:pt x="6543" y="630"/>
                    <a:pt x="6563" y="574"/>
                    <a:pt x="6574" y="555"/>
                  </a:cubicBezTo>
                  <a:cubicBezTo>
                    <a:pt x="6606" y="555"/>
                    <a:pt x="6637" y="574"/>
                    <a:pt x="6668" y="574"/>
                  </a:cubicBezTo>
                  <a:cubicBezTo>
                    <a:pt x="6689" y="574"/>
                    <a:pt x="6720" y="498"/>
                    <a:pt x="6741" y="498"/>
                  </a:cubicBezTo>
                  <a:cubicBezTo>
                    <a:pt x="6783" y="498"/>
                    <a:pt x="6772" y="555"/>
                    <a:pt x="6814" y="555"/>
                  </a:cubicBezTo>
                  <a:cubicBezTo>
                    <a:pt x="6907" y="537"/>
                    <a:pt x="7001" y="537"/>
                    <a:pt x="7105" y="574"/>
                  </a:cubicBezTo>
                  <a:lnTo>
                    <a:pt x="7251" y="574"/>
                  </a:lnTo>
                  <a:cubicBezTo>
                    <a:pt x="7262" y="592"/>
                    <a:pt x="7262" y="611"/>
                    <a:pt x="7262" y="630"/>
                  </a:cubicBezTo>
                  <a:cubicBezTo>
                    <a:pt x="7283" y="649"/>
                    <a:pt x="7397" y="592"/>
                    <a:pt x="7459" y="592"/>
                  </a:cubicBezTo>
                  <a:cubicBezTo>
                    <a:pt x="7459" y="574"/>
                    <a:pt x="7459" y="537"/>
                    <a:pt x="7470" y="517"/>
                  </a:cubicBezTo>
                  <a:cubicBezTo>
                    <a:pt x="7439" y="517"/>
                    <a:pt x="7407" y="517"/>
                    <a:pt x="7387" y="498"/>
                  </a:cubicBezTo>
                  <a:cubicBezTo>
                    <a:pt x="7407" y="480"/>
                    <a:pt x="7407" y="442"/>
                    <a:pt x="7428" y="405"/>
                  </a:cubicBezTo>
                  <a:cubicBezTo>
                    <a:pt x="7449" y="386"/>
                    <a:pt x="7491" y="386"/>
                    <a:pt x="7501" y="348"/>
                  </a:cubicBezTo>
                  <a:cubicBezTo>
                    <a:pt x="7491" y="330"/>
                    <a:pt x="7491" y="330"/>
                    <a:pt x="7470" y="311"/>
                  </a:cubicBezTo>
                  <a:cubicBezTo>
                    <a:pt x="7449" y="330"/>
                    <a:pt x="7439" y="348"/>
                    <a:pt x="7407" y="348"/>
                  </a:cubicBezTo>
                  <a:cubicBezTo>
                    <a:pt x="7397" y="311"/>
                    <a:pt x="7407" y="330"/>
                    <a:pt x="7376" y="311"/>
                  </a:cubicBezTo>
                  <a:cubicBezTo>
                    <a:pt x="7345" y="367"/>
                    <a:pt x="7262" y="367"/>
                    <a:pt x="7210" y="367"/>
                  </a:cubicBezTo>
                  <a:lnTo>
                    <a:pt x="7210" y="311"/>
                  </a:lnTo>
                  <a:lnTo>
                    <a:pt x="7199" y="311"/>
                  </a:lnTo>
                  <a:cubicBezTo>
                    <a:pt x="7115" y="423"/>
                    <a:pt x="6648" y="423"/>
                    <a:pt x="6543" y="330"/>
                  </a:cubicBezTo>
                  <a:cubicBezTo>
                    <a:pt x="6543" y="292"/>
                    <a:pt x="6236" y="311"/>
                    <a:pt x="6225" y="273"/>
                  </a:cubicBezTo>
                  <a:cubicBezTo>
                    <a:pt x="6267" y="236"/>
                    <a:pt x="6574" y="198"/>
                    <a:pt x="6637" y="198"/>
                  </a:cubicBezTo>
                  <a:cubicBezTo>
                    <a:pt x="6668" y="236"/>
                    <a:pt x="6918" y="179"/>
                    <a:pt x="6980" y="161"/>
                  </a:cubicBezTo>
                  <a:cubicBezTo>
                    <a:pt x="7084" y="122"/>
                    <a:pt x="7288" y="156"/>
                    <a:pt x="7433" y="80"/>
                  </a:cubicBezTo>
                  <a:cubicBezTo>
                    <a:pt x="7495" y="43"/>
                    <a:pt x="7574" y="-27"/>
                    <a:pt x="7698" y="10"/>
                  </a:cubicBezTo>
                  <a:cubicBezTo>
                    <a:pt x="7751" y="29"/>
                    <a:pt x="7897" y="161"/>
                    <a:pt x="7949" y="142"/>
                  </a:cubicBezTo>
                  <a:cubicBezTo>
                    <a:pt x="7970" y="122"/>
                    <a:pt x="7990" y="67"/>
                    <a:pt x="8011" y="48"/>
                  </a:cubicBezTo>
                  <a:cubicBezTo>
                    <a:pt x="8074" y="29"/>
                    <a:pt x="8074" y="67"/>
                    <a:pt x="8136" y="29"/>
                  </a:cubicBezTo>
                  <a:cubicBezTo>
                    <a:pt x="8146" y="85"/>
                    <a:pt x="8188" y="142"/>
                    <a:pt x="8240" y="142"/>
                  </a:cubicBezTo>
                  <a:cubicBezTo>
                    <a:pt x="8240" y="122"/>
                    <a:pt x="8250" y="122"/>
                    <a:pt x="8262" y="104"/>
                  </a:cubicBezTo>
                  <a:cubicBezTo>
                    <a:pt x="8262" y="217"/>
                    <a:pt x="8283" y="161"/>
                    <a:pt x="8293" y="254"/>
                  </a:cubicBezTo>
                  <a:cubicBezTo>
                    <a:pt x="8303" y="273"/>
                    <a:pt x="8272" y="311"/>
                    <a:pt x="8262" y="330"/>
                  </a:cubicBezTo>
                  <a:cubicBezTo>
                    <a:pt x="8262" y="348"/>
                    <a:pt x="8272" y="367"/>
                    <a:pt x="8262" y="4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" name="Google Shape;63;p60"/>
            <p:cNvGrpSpPr/>
            <p:nvPr/>
          </p:nvGrpSpPr>
          <p:grpSpPr>
            <a:xfrm rot="-5666040">
              <a:off x="10169494" y="540350"/>
              <a:ext cx="653726" cy="651941"/>
              <a:chOff x="688950" y="1173205"/>
              <a:chExt cx="3371147" cy="3361942"/>
            </a:xfrm>
          </p:grpSpPr>
          <p:sp>
            <p:nvSpPr>
              <p:cNvPr id="64" name="Google Shape;64;p60"/>
              <p:cNvSpPr/>
              <p:nvPr/>
            </p:nvSpPr>
            <p:spPr>
              <a:xfrm>
                <a:off x="1132191" y="2241069"/>
                <a:ext cx="1982589" cy="2294078"/>
              </a:xfrm>
              <a:custGeom>
                <a:rect b="b" l="l" r="r" t="t"/>
                <a:pathLst>
                  <a:path extrusionOk="0" h="2294078" w="1982588">
                    <a:moveTo>
                      <a:pt x="1061590" y="2294078"/>
                    </a:moveTo>
                    <a:cubicBezTo>
                      <a:pt x="1038860" y="2290711"/>
                      <a:pt x="1016129" y="2286922"/>
                      <a:pt x="993399" y="2283555"/>
                    </a:cubicBezTo>
                    <a:cubicBezTo>
                      <a:pt x="794719" y="2254090"/>
                      <a:pt x="607826" y="2190950"/>
                      <a:pt x="431876" y="2094135"/>
                    </a:cubicBezTo>
                    <a:cubicBezTo>
                      <a:pt x="307280" y="2025524"/>
                      <a:pt x="192366" y="1942600"/>
                      <a:pt x="89238" y="1844944"/>
                    </a:cubicBezTo>
                    <a:cubicBezTo>
                      <a:pt x="59351" y="1816742"/>
                      <a:pt x="30307" y="1787276"/>
                      <a:pt x="0" y="1757811"/>
                    </a:cubicBezTo>
                    <a:cubicBezTo>
                      <a:pt x="23572" y="1730029"/>
                      <a:pt x="45040" y="1703511"/>
                      <a:pt x="67349" y="1677834"/>
                    </a:cubicBezTo>
                    <a:cubicBezTo>
                      <a:pt x="186473" y="1539347"/>
                      <a:pt x="304334" y="1399598"/>
                      <a:pt x="424720" y="1262795"/>
                    </a:cubicBezTo>
                    <a:cubicBezTo>
                      <a:pt x="639395" y="1018655"/>
                      <a:pt x="862910" y="782933"/>
                      <a:pt x="1099053" y="559418"/>
                    </a:cubicBezTo>
                    <a:cubicBezTo>
                      <a:pt x="1307835" y="362001"/>
                      <a:pt x="1525457" y="175108"/>
                      <a:pt x="1757390" y="5472"/>
                    </a:cubicBezTo>
                    <a:cubicBezTo>
                      <a:pt x="1759495" y="3788"/>
                      <a:pt x="1761600" y="2526"/>
                      <a:pt x="1764967" y="0"/>
                    </a:cubicBezTo>
                    <a:cubicBezTo>
                      <a:pt x="1838630" y="90921"/>
                      <a:pt x="1912714" y="181842"/>
                      <a:pt x="1985535" y="271501"/>
                    </a:cubicBezTo>
                    <a:cubicBezTo>
                      <a:pt x="1959017" y="296336"/>
                      <a:pt x="1931656" y="319066"/>
                      <a:pt x="1907242" y="344743"/>
                    </a:cubicBezTo>
                    <a:cubicBezTo>
                      <a:pt x="1836105" y="419669"/>
                      <a:pt x="1786855" y="508065"/>
                      <a:pt x="1746446" y="602353"/>
                    </a:cubicBezTo>
                    <a:cubicBezTo>
                      <a:pt x="1699723" y="711375"/>
                      <a:pt x="1666048" y="824605"/>
                      <a:pt x="1639109" y="939520"/>
                    </a:cubicBezTo>
                    <a:cubicBezTo>
                      <a:pt x="1615957" y="1036755"/>
                      <a:pt x="1596594" y="1135253"/>
                      <a:pt x="1575548" y="1232909"/>
                    </a:cubicBezTo>
                    <a:cubicBezTo>
                      <a:pt x="1545662" y="1371817"/>
                      <a:pt x="1517459" y="1511145"/>
                      <a:pt x="1485468" y="1649211"/>
                    </a:cubicBezTo>
                    <a:cubicBezTo>
                      <a:pt x="1458950" y="1764125"/>
                      <a:pt x="1422749" y="1876093"/>
                      <a:pt x="1372238" y="1983010"/>
                    </a:cubicBezTo>
                    <a:cubicBezTo>
                      <a:pt x="1332670" y="2066354"/>
                      <a:pt x="1283421" y="2143385"/>
                      <a:pt x="1214809" y="2206524"/>
                    </a:cubicBezTo>
                    <a:cubicBezTo>
                      <a:pt x="1179451" y="2238936"/>
                      <a:pt x="1139883" y="2265876"/>
                      <a:pt x="1096527" y="2286501"/>
                    </a:cubicBezTo>
                    <a:cubicBezTo>
                      <a:pt x="1091055" y="2289027"/>
                      <a:pt x="1086004" y="2291973"/>
                      <a:pt x="1080532" y="2294920"/>
                    </a:cubicBezTo>
                    <a:cubicBezTo>
                      <a:pt x="1074218" y="2294078"/>
                      <a:pt x="1067904" y="2294078"/>
                      <a:pt x="1061590" y="22940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60"/>
              <p:cNvSpPr/>
              <p:nvPr/>
            </p:nvSpPr>
            <p:spPr>
              <a:xfrm>
                <a:off x="688950" y="1934631"/>
                <a:ext cx="2125706" cy="2012054"/>
              </a:xfrm>
              <a:custGeom>
                <a:rect b="b" l="l" r="r" t="t"/>
                <a:pathLst>
                  <a:path extrusionOk="0" h="2012053" w="2125705">
                    <a:moveTo>
                      <a:pt x="0" y="858280"/>
                    </a:moveTo>
                    <a:cubicBezTo>
                      <a:pt x="842" y="855754"/>
                      <a:pt x="2526" y="853229"/>
                      <a:pt x="2105" y="850703"/>
                    </a:cubicBezTo>
                    <a:cubicBezTo>
                      <a:pt x="-1263" y="826289"/>
                      <a:pt x="10944" y="806926"/>
                      <a:pt x="22309" y="787142"/>
                    </a:cubicBezTo>
                    <a:cubicBezTo>
                      <a:pt x="84607" y="680226"/>
                      <a:pt x="173424" y="601091"/>
                      <a:pt x="279499" y="540055"/>
                    </a:cubicBezTo>
                    <a:cubicBezTo>
                      <a:pt x="376734" y="483651"/>
                      <a:pt x="481546" y="445346"/>
                      <a:pt x="588884" y="413355"/>
                    </a:cubicBezTo>
                    <a:cubicBezTo>
                      <a:pt x="698326" y="380943"/>
                      <a:pt x="809452" y="357371"/>
                      <a:pt x="920999" y="333799"/>
                    </a:cubicBezTo>
                    <a:cubicBezTo>
                      <a:pt x="1076323" y="300966"/>
                      <a:pt x="1232067" y="269396"/>
                      <a:pt x="1386970" y="233196"/>
                    </a:cubicBezTo>
                    <a:cubicBezTo>
                      <a:pt x="1506936" y="205415"/>
                      <a:pt x="1623534" y="165005"/>
                      <a:pt x="1732976" y="107338"/>
                    </a:cubicBezTo>
                    <a:cubicBezTo>
                      <a:pt x="1787697" y="78714"/>
                      <a:pt x="1838630" y="44619"/>
                      <a:pt x="1884933" y="3788"/>
                    </a:cubicBezTo>
                    <a:cubicBezTo>
                      <a:pt x="1886616" y="2526"/>
                      <a:pt x="1888300" y="1263"/>
                      <a:pt x="1889563" y="0"/>
                    </a:cubicBezTo>
                    <a:cubicBezTo>
                      <a:pt x="1969119" y="79977"/>
                      <a:pt x="2047833" y="159112"/>
                      <a:pt x="2128231" y="239931"/>
                    </a:cubicBezTo>
                    <a:cubicBezTo>
                      <a:pt x="1493466" y="772410"/>
                      <a:pt x="916369" y="1361714"/>
                      <a:pt x="399464" y="2014158"/>
                    </a:cubicBezTo>
                    <a:cubicBezTo>
                      <a:pt x="367473" y="1972486"/>
                      <a:pt x="337166" y="1935023"/>
                      <a:pt x="309385" y="1895456"/>
                    </a:cubicBezTo>
                    <a:cubicBezTo>
                      <a:pt x="210045" y="1754865"/>
                      <a:pt x="133435" y="1602487"/>
                      <a:pt x="80819" y="1438745"/>
                    </a:cubicBezTo>
                    <a:cubicBezTo>
                      <a:pt x="49670" y="1342351"/>
                      <a:pt x="27361" y="1243853"/>
                      <a:pt x="14733" y="1143251"/>
                    </a:cubicBezTo>
                    <a:cubicBezTo>
                      <a:pt x="8840" y="1095264"/>
                      <a:pt x="6314" y="1047278"/>
                      <a:pt x="2526" y="998871"/>
                    </a:cubicBezTo>
                    <a:cubicBezTo>
                      <a:pt x="2105" y="994241"/>
                      <a:pt x="1263" y="989611"/>
                      <a:pt x="421" y="984559"/>
                    </a:cubicBezTo>
                    <a:cubicBezTo>
                      <a:pt x="0" y="942887"/>
                      <a:pt x="0" y="900373"/>
                      <a:pt x="0" y="858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60"/>
              <p:cNvSpPr/>
              <p:nvPr/>
            </p:nvSpPr>
            <p:spPr>
              <a:xfrm>
                <a:off x="2341949" y="2603904"/>
                <a:ext cx="1309098" cy="1927867"/>
              </a:xfrm>
              <a:custGeom>
                <a:rect b="b" l="l" r="r" t="t"/>
                <a:pathLst>
                  <a:path extrusionOk="0" h="1927867" w="1309097">
                    <a:moveTo>
                      <a:pt x="0" y="1928717"/>
                    </a:moveTo>
                    <a:cubicBezTo>
                      <a:pt x="23151" y="1907250"/>
                      <a:pt x="46723" y="1887045"/>
                      <a:pt x="68191" y="1864736"/>
                    </a:cubicBezTo>
                    <a:cubicBezTo>
                      <a:pt x="131752" y="1798649"/>
                      <a:pt x="177212" y="1721198"/>
                      <a:pt x="215938" y="1639116"/>
                    </a:cubicBezTo>
                    <a:cubicBezTo>
                      <a:pt x="269396" y="1525886"/>
                      <a:pt x="308543" y="1407183"/>
                      <a:pt x="339271" y="1286376"/>
                    </a:cubicBezTo>
                    <a:cubicBezTo>
                      <a:pt x="369999" y="1164726"/>
                      <a:pt x="396939" y="1041814"/>
                      <a:pt x="424299" y="919323"/>
                    </a:cubicBezTo>
                    <a:cubicBezTo>
                      <a:pt x="456711" y="774102"/>
                      <a:pt x="486597" y="628038"/>
                      <a:pt x="519851" y="483238"/>
                    </a:cubicBezTo>
                    <a:cubicBezTo>
                      <a:pt x="543002" y="382635"/>
                      <a:pt x="572888" y="283295"/>
                      <a:pt x="617086" y="189427"/>
                    </a:cubicBezTo>
                    <a:cubicBezTo>
                      <a:pt x="644447" y="131339"/>
                      <a:pt x="676858" y="76618"/>
                      <a:pt x="729054" y="37050"/>
                    </a:cubicBezTo>
                    <a:cubicBezTo>
                      <a:pt x="745891" y="24422"/>
                      <a:pt x="765254" y="13478"/>
                      <a:pt x="785038" y="5901"/>
                    </a:cubicBezTo>
                    <a:cubicBezTo>
                      <a:pt x="814082" y="-5464"/>
                      <a:pt x="841864" y="-413"/>
                      <a:pt x="865436" y="21055"/>
                    </a:cubicBezTo>
                    <a:cubicBezTo>
                      <a:pt x="914685" y="64832"/>
                      <a:pt x="954673" y="116606"/>
                      <a:pt x="990873" y="171327"/>
                    </a:cubicBezTo>
                    <a:cubicBezTo>
                      <a:pt x="1128518" y="380109"/>
                      <a:pt x="1224912" y="606992"/>
                      <a:pt x="1279633" y="851132"/>
                    </a:cubicBezTo>
                    <a:cubicBezTo>
                      <a:pt x="1301100" y="946684"/>
                      <a:pt x="1312886" y="1043919"/>
                      <a:pt x="1309519" y="1141996"/>
                    </a:cubicBezTo>
                    <a:cubicBezTo>
                      <a:pt x="1306151" y="1237547"/>
                      <a:pt x="1289735" y="1330152"/>
                      <a:pt x="1243432" y="1415602"/>
                    </a:cubicBezTo>
                    <a:cubicBezTo>
                      <a:pt x="1240065" y="1421495"/>
                      <a:pt x="1235856" y="1427388"/>
                      <a:pt x="1230804" y="1432439"/>
                    </a:cubicBezTo>
                    <a:cubicBezTo>
                      <a:pt x="1090634" y="1573451"/>
                      <a:pt x="930259" y="1686682"/>
                      <a:pt x="750101" y="1771289"/>
                    </a:cubicBezTo>
                    <a:cubicBezTo>
                      <a:pt x="607825" y="1838217"/>
                      <a:pt x="458816" y="1884099"/>
                      <a:pt x="303492" y="1908934"/>
                    </a:cubicBezTo>
                    <a:cubicBezTo>
                      <a:pt x="205836" y="1924508"/>
                      <a:pt x="107338" y="1931664"/>
                      <a:pt x="8419" y="1929980"/>
                    </a:cubicBezTo>
                    <a:cubicBezTo>
                      <a:pt x="5472" y="1929138"/>
                      <a:pt x="2525" y="1928717"/>
                      <a:pt x="0" y="19287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60"/>
              <p:cNvSpPr/>
              <p:nvPr/>
            </p:nvSpPr>
            <p:spPr>
              <a:xfrm>
                <a:off x="698631" y="1470056"/>
                <a:ext cx="1780541" cy="1195446"/>
              </a:xfrm>
              <a:custGeom>
                <a:rect b="b" l="l" r="r" t="t"/>
                <a:pathLst>
                  <a:path extrusionOk="0" h="1195446" w="1780541">
                    <a:moveTo>
                      <a:pt x="0" y="1198680"/>
                    </a:moveTo>
                    <a:cubicBezTo>
                      <a:pt x="5893" y="1161217"/>
                      <a:pt x="10523" y="1123334"/>
                      <a:pt x="17258" y="1085871"/>
                    </a:cubicBezTo>
                    <a:cubicBezTo>
                      <a:pt x="44619" y="935177"/>
                      <a:pt x="91342" y="790377"/>
                      <a:pt x="158691" y="652732"/>
                    </a:cubicBezTo>
                    <a:cubicBezTo>
                      <a:pt x="280762" y="402698"/>
                      <a:pt x="454185" y="195179"/>
                      <a:pt x="678121" y="30174"/>
                    </a:cubicBezTo>
                    <a:cubicBezTo>
                      <a:pt x="691591" y="20071"/>
                      <a:pt x="711375" y="17125"/>
                      <a:pt x="728633" y="13757"/>
                    </a:cubicBezTo>
                    <a:cubicBezTo>
                      <a:pt x="794719" y="709"/>
                      <a:pt x="861647" y="-2659"/>
                      <a:pt x="928997" y="1971"/>
                    </a:cubicBezTo>
                    <a:cubicBezTo>
                      <a:pt x="1159667" y="18388"/>
                      <a:pt x="1372659" y="91630"/>
                      <a:pt x="1573864" y="201493"/>
                    </a:cubicBezTo>
                    <a:cubicBezTo>
                      <a:pt x="1634899" y="234747"/>
                      <a:pt x="1692988" y="272631"/>
                      <a:pt x="1741395" y="323563"/>
                    </a:cubicBezTo>
                    <a:cubicBezTo>
                      <a:pt x="1754865" y="337875"/>
                      <a:pt x="1766651" y="353870"/>
                      <a:pt x="1776332" y="371129"/>
                    </a:cubicBezTo>
                    <a:cubicBezTo>
                      <a:pt x="1780962" y="379126"/>
                      <a:pt x="1782225" y="391754"/>
                      <a:pt x="1780121" y="401015"/>
                    </a:cubicBezTo>
                    <a:cubicBezTo>
                      <a:pt x="1771281" y="445634"/>
                      <a:pt x="1740553" y="473836"/>
                      <a:pt x="1704774" y="497829"/>
                    </a:cubicBezTo>
                    <a:cubicBezTo>
                      <a:pt x="1654262" y="531925"/>
                      <a:pt x="1597436" y="552550"/>
                      <a:pt x="1539769" y="571492"/>
                    </a:cubicBezTo>
                    <a:cubicBezTo>
                      <a:pt x="1441691" y="603483"/>
                      <a:pt x="1341510" y="625792"/>
                      <a:pt x="1240907" y="647681"/>
                    </a:cubicBezTo>
                    <a:cubicBezTo>
                      <a:pt x="1063695" y="686406"/>
                      <a:pt x="886482" y="723448"/>
                      <a:pt x="710112" y="764279"/>
                    </a:cubicBezTo>
                    <a:cubicBezTo>
                      <a:pt x="588463" y="792481"/>
                      <a:pt x="469339" y="829944"/>
                      <a:pt x="354425" y="879614"/>
                    </a:cubicBezTo>
                    <a:cubicBezTo>
                      <a:pt x="265608" y="918340"/>
                      <a:pt x="181001" y="964642"/>
                      <a:pt x="110284" y="1031991"/>
                    </a:cubicBezTo>
                    <a:cubicBezTo>
                      <a:pt x="63140" y="1077873"/>
                      <a:pt x="26098" y="1130489"/>
                      <a:pt x="5893" y="1193629"/>
                    </a:cubicBezTo>
                    <a:cubicBezTo>
                      <a:pt x="5051" y="1195734"/>
                      <a:pt x="4209" y="1197418"/>
                      <a:pt x="3367" y="1199522"/>
                    </a:cubicBezTo>
                    <a:cubicBezTo>
                      <a:pt x="2105" y="1199101"/>
                      <a:pt x="1263" y="1199101"/>
                      <a:pt x="0" y="11986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60"/>
              <p:cNvSpPr/>
              <p:nvPr/>
            </p:nvSpPr>
            <p:spPr>
              <a:xfrm>
                <a:off x="3256117" y="2400093"/>
                <a:ext cx="803980" cy="1544820"/>
              </a:xfrm>
              <a:custGeom>
                <a:rect b="b" l="l" r="r" t="t"/>
                <a:pathLst>
                  <a:path extrusionOk="0" h="1544819" w="803979">
                    <a:moveTo>
                      <a:pt x="406716" y="1546170"/>
                    </a:moveTo>
                    <a:cubicBezTo>
                      <a:pt x="415555" y="1507865"/>
                      <a:pt x="426079" y="1470824"/>
                      <a:pt x="432393" y="1432940"/>
                    </a:cubicBezTo>
                    <a:cubicBezTo>
                      <a:pt x="439548" y="1389584"/>
                      <a:pt x="445862" y="1345386"/>
                      <a:pt x="447967" y="1301188"/>
                    </a:cubicBezTo>
                    <a:cubicBezTo>
                      <a:pt x="450072" y="1253202"/>
                      <a:pt x="449230" y="1204795"/>
                      <a:pt x="446284" y="1156809"/>
                    </a:cubicBezTo>
                    <a:cubicBezTo>
                      <a:pt x="439970" y="1063782"/>
                      <a:pt x="419344" y="973282"/>
                      <a:pt x="391562" y="884466"/>
                    </a:cubicBezTo>
                    <a:cubicBezTo>
                      <a:pt x="340209" y="721986"/>
                      <a:pt x="262757" y="572134"/>
                      <a:pt x="173520" y="427755"/>
                    </a:cubicBezTo>
                    <a:cubicBezTo>
                      <a:pt x="125533" y="350303"/>
                      <a:pt x="76284" y="273273"/>
                      <a:pt x="28719" y="195400"/>
                    </a:cubicBezTo>
                    <a:cubicBezTo>
                      <a:pt x="17775" y="177300"/>
                      <a:pt x="10198" y="156675"/>
                      <a:pt x="2200" y="136891"/>
                    </a:cubicBezTo>
                    <a:cubicBezTo>
                      <a:pt x="-2430" y="125105"/>
                      <a:pt x="517" y="114581"/>
                      <a:pt x="8514" y="104058"/>
                    </a:cubicBezTo>
                    <a:cubicBezTo>
                      <a:pt x="43873" y="58177"/>
                      <a:pt x="92280" y="32921"/>
                      <a:pt x="146159" y="17346"/>
                    </a:cubicBezTo>
                    <a:cubicBezTo>
                      <a:pt x="214350" y="-2438"/>
                      <a:pt x="283804" y="-3700"/>
                      <a:pt x="353679" y="5560"/>
                    </a:cubicBezTo>
                    <a:cubicBezTo>
                      <a:pt x="457228" y="19030"/>
                      <a:pt x="551095" y="56072"/>
                      <a:pt x="634861" y="118370"/>
                    </a:cubicBezTo>
                    <a:cubicBezTo>
                      <a:pt x="705157" y="170144"/>
                      <a:pt x="759036" y="235810"/>
                      <a:pt x="796499" y="314524"/>
                    </a:cubicBezTo>
                    <a:cubicBezTo>
                      <a:pt x="801550" y="324626"/>
                      <a:pt x="802392" y="337254"/>
                      <a:pt x="803234" y="349040"/>
                    </a:cubicBezTo>
                    <a:cubicBezTo>
                      <a:pt x="808285" y="426071"/>
                      <a:pt x="807864" y="503522"/>
                      <a:pt x="802392" y="580553"/>
                    </a:cubicBezTo>
                    <a:cubicBezTo>
                      <a:pt x="794394" y="689153"/>
                      <a:pt x="776294" y="796070"/>
                      <a:pt x="748091" y="901303"/>
                    </a:cubicBezTo>
                    <a:cubicBezTo>
                      <a:pt x="710629" y="1039368"/>
                      <a:pt x="655908" y="1170699"/>
                      <a:pt x="584770" y="1294453"/>
                    </a:cubicBezTo>
                    <a:cubicBezTo>
                      <a:pt x="532575" y="1383270"/>
                      <a:pt x="473644" y="1467035"/>
                      <a:pt x="406716" y="15461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60"/>
              <p:cNvSpPr/>
              <p:nvPr/>
            </p:nvSpPr>
            <p:spPr>
              <a:xfrm>
                <a:off x="2948933" y="1703539"/>
                <a:ext cx="1098632" cy="938678"/>
              </a:xfrm>
              <a:custGeom>
                <a:rect b="b" l="l" r="r" t="t"/>
                <a:pathLst>
                  <a:path extrusionOk="0" h="938677" w="1098631">
                    <a:moveTo>
                      <a:pt x="655812" y="0"/>
                    </a:moveTo>
                    <a:cubicBezTo>
                      <a:pt x="902057" y="266029"/>
                      <a:pt x="1050646" y="577518"/>
                      <a:pt x="1100316" y="939941"/>
                    </a:cubicBezTo>
                    <a:cubicBezTo>
                      <a:pt x="1088950" y="922261"/>
                      <a:pt x="1079269" y="907950"/>
                      <a:pt x="1069588" y="893217"/>
                    </a:cubicBezTo>
                    <a:cubicBezTo>
                      <a:pt x="1019918" y="820396"/>
                      <a:pt x="961408" y="755993"/>
                      <a:pt x="886061" y="708849"/>
                    </a:cubicBezTo>
                    <a:cubicBezTo>
                      <a:pt x="825868" y="670965"/>
                      <a:pt x="760203" y="648656"/>
                      <a:pt x="689065" y="641079"/>
                    </a:cubicBezTo>
                    <a:cubicBezTo>
                      <a:pt x="574993" y="629293"/>
                      <a:pt x="466813" y="654128"/>
                      <a:pt x="361580" y="695379"/>
                    </a:cubicBezTo>
                    <a:cubicBezTo>
                      <a:pt x="318224" y="712217"/>
                      <a:pt x="276131" y="733684"/>
                      <a:pt x="233196" y="752626"/>
                    </a:cubicBezTo>
                    <a:cubicBezTo>
                      <a:pt x="229408" y="754310"/>
                      <a:pt x="225619" y="756414"/>
                      <a:pt x="220568" y="758940"/>
                    </a:cubicBezTo>
                    <a:cubicBezTo>
                      <a:pt x="146905" y="666335"/>
                      <a:pt x="73242" y="574151"/>
                      <a:pt x="0" y="481967"/>
                    </a:cubicBezTo>
                    <a:cubicBezTo>
                      <a:pt x="49249" y="420090"/>
                      <a:pt x="539214" y="59772"/>
                      <a:pt x="6558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60"/>
              <p:cNvSpPr/>
              <p:nvPr/>
            </p:nvSpPr>
            <p:spPr>
              <a:xfrm>
                <a:off x="1457151" y="1173205"/>
                <a:ext cx="1304889" cy="614560"/>
              </a:xfrm>
              <a:custGeom>
                <a:rect b="b" l="l" r="r" t="t"/>
                <a:pathLst>
                  <a:path extrusionOk="0" h="614560" w="1304888">
                    <a:moveTo>
                      <a:pt x="0" y="269357"/>
                    </a:moveTo>
                    <a:cubicBezTo>
                      <a:pt x="37463" y="247469"/>
                      <a:pt x="74084" y="224738"/>
                      <a:pt x="111968" y="204113"/>
                    </a:cubicBezTo>
                    <a:cubicBezTo>
                      <a:pt x="248771" y="129187"/>
                      <a:pt x="393150" y="74466"/>
                      <a:pt x="545528" y="40370"/>
                    </a:cubicBezTo>
                    <a:cubicBezTo>
                      <a:pt x="617507" y="23954"/>
                      <a:pt x="689907" y="10905"/>
                      <a:pt x="763570" y="6696"/>
                    </a:cubicBezTo>
                    <a:cubicBezTo>
                      <a:pt x="831340" y="2907"/>
                      <a:pt x="899531" y="-1302"/>
                      <a:pt x="967301" y="382"/>
                    </a:cubicBezTo>
                    <a:cubicBezTo>
                      <a:pt x="1030441" y="1645"/>
                      <a:pt x="1093160" y="9642"/>
                      <a:pt x="1155879" y="15956"/>
                    </a:cubicBezTo>
                    <a:cubicBezTo>
                      <a:pt x="1163035" y="16798"/>
                      <a:pt x="1171453" y="21849"/>
                      <a:pt x="1176504" y="27742"/>
                    </a:cubicBezTo>
                    <a:cubicBezTo>
                      <a:pt x="1231226" y="88356"/>
                      <a:pt x="1274581" y="156126"/>
                      <a:pt x="1296470" y="236104"/>
                    </a:cubicBezTo>
                    <a:cubicBezTo>
                      <a:pt x="1333091" y="368276"/>
                      <a:pt x="1286789" y="506763"/>
                      <a:pt x="1177346" y="588844"/>
                    </a:cubicBezTo>
                    <a:cubicBezTo>
                      <a:pt x="1158825" y="602735"/>
                      <a:pt x="1139462" y="620414"/>
                      <a:pt x="1113786" y="614521"/>
                    </a:cubicBezTo>
                    <a:cubicBezTo>
                      <a:pt x="1095265" y="610733"/>
                      <a:pt x="1075902" y="604419"/>
                      <a:pt x="1059906" y="594737"/>
                    </a:cubicBezTo>
                    <a:cubicBezTo>
                      <a:pt x="1010657" y="564851"/>
                      <a:pt x="962250" y="532860"/>
                      <a:pt x="913843" y="500870"/>
                    </a:cubicBezTo>
                    <a:cubicBezTo>
                      <a:pt x="818712" y="437730"/>
                      <a:pt x="720214" y="380904"/>
                      <a:pt x="612877" y="340495"/>
                    </a:cubicBezTo>
                    <a:cubicBezTo>
                      <a:pt x="524902" y="307241"/>
                      <a:pt x="434402" y="284511"/>
                      <a:pt x="340955" y="272304"/>
                    </a:cubicBezTo>
                    <a:cubicBezTo>
                      <a:pt x="253822" y="260938"/>
                      <a:pt x="166689" y="260097"/>
                      <a:pt x="79556" y="265148"/>
                    </a:cubicBezTo>
                    <a:cubicBezTo>
                      <a:pt x="53458" y="266832"/>
                      <a:pt x="27361" y="270199"/>
                      <a:pt x="1263" y="273146"/>
                    </a:cubicBezTo>
                    <a:cubicBezTo>
                      <a:pt x="1263" y="271883"/>
                      <a:pt x="421" y="270620"/>
                      <a:pt x="0" y="2693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60"/>
              <p:cNvSpPr/>
              <p:nvPr/>
            </p:nvSpPr>
            <p:spPr>
              <a:xfrm>
                <a:off x="2629867" y="1203472"/>
                <a:ext cx="921841" cy="917631"/>
              </a:xfrm>
              <a:custGeom>
                <a:rect b="b" l="l" r="r" t="t"/>
                <a:pathLst>
                  <a:path extrusionOk="0" h="917631" w="921840">
                    <a:moveTo>
                      <a:pt x="255506" y="917631"/>
                    </a:moveTo>
                    <a:cubicBezTo>
                      <a:pt x="170477" y="838496"/>
                      <a:pt x="85870" y="759361"/>
                      <a:pt x="0" y="679384"/>
                    </a:cubicBezTo>
                    <a:cubicBezTo>
                      <a:pt x="8419" y="670544"/>
                      <a:pt x="16416" y="662547"/>
                      <a:pt x="23993" y="654549"/>
                    </a:cubicBezTo>
                    <a:cubicBezTo>
                      <a:pt x="69454" y="607405"/>
                      <a:pt x="111547" y="557314"/>
                      <a:pt x="143117" y="499646"/>
                    </a:cubicBezTo>
                    <a:cubicBezTo>
                      <a:pt x="199943" y="396518"/>
                      <a:pt x="203310" y="289180"/>
                      <a:pt x="163742" y="179738"/>
                    </a:cubicBezTo>
                    <a:cubicBezTo>
                      <a:pt x="143959" y="124596"/>
                      <a:pt x="116177" y="73242"/>
                      <a:pt x="84186" y="24414"/>
                    </a:cubicBezTo>
                    <a:cubicBezTo>
                      <a:pt x="79556" y="17258"/>
                      <a:pt x="74926" y="9681"/>
                      <a:pt x="68191" y="0"/>
                    </a:cubicBezTo>
                    <a:cubicBezTo>
                      <a:pt x="93447" y="5472"/>
                      <a:pt x="116177" y="9681"/>
                      <a:pt x="138487" y="15154"/>
                    </a:cubicBezTo>
                    <a:cubicBezTo>
                      <a:pt x="314436" y="57668"/>
                      <a:pt x="479441" y="126280"/>
                      <a:pt x="633502" y="221410"/>
                    </a:cubicBezTo>
                    <a:cubicBezTo>
                      <a:pt x="736631" y="285392"/>
                      <a:pt x="831340" y="359476"/>
                      <a:pt x="918473" y="443662"/>
                    </a:cubicBezTo>
                    <a:cubicBezTo>
                      <a:pt x="926892" y="452081"/>
                      <a:pt x="926471" y="455448"/>
                      <a:pt x="915527" y="460920"/>
                    </a:cubicBezTo>
                    <a:cubicBezTo>
                      <a:pt x="743786" y="540476"/>
                      <a:pt x="593093" y="652023"/>
                      <a:pt x="445346" y="768200"/>
                    </a:cubicBezTo>
                    <a:cubicBezTo>
                      <a:pt x="384732" y="816187"/>
                      <a:pt x="324117" y="864173"/>
                      <a:pt x="263924" y="912159"/>
                    </a:cubicBezTo>
                    <a:cubicBezTo>
                      <a:pt x="261399" y="913843"/>
                      <a:pt x="258873" y="915527"/>
                      <a:pt x="255506" y="9176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22" Type="http://schemas.openxmlformats.org/officeDocument/2006/relationships/theme" Target="../theme/theme4.xml"/><Relationship Id="rId1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34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42.xml"/><Relationship Id="rId6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"/>
          <p:cNvSpPr/>
          <p:nvPr/>
        </p:nvSpPr>
        <p:spPr>
          <a:xfrm>
            <a:off x="-5638" y="1108675"/>
            <a:ext cx="6913794" cy="3297971"/>
          </a:xfrm>
          <a:custGeom>
            <a:rect b="b" l="l" r="r" t="t"/>
            <a:pathLst>
              <a:path extrusionOk="0" h="3297971" w="6803226">
                <a:moveTo>
                  <a:pt x="0" y="2318916"/>
                </a:moveTo>
                <a:lnTo>
                  <a:pt x="6154831" y="2318916"/>
                </a:lnTo>
                <a:lnTo>
                  <a:pt x="5881075" y="3297971"/>
                </a:lnTo>
                <a:lnTo>
                  <a:pt x="0" y="3297971"/>
                </a:lnTo>
                <a:close/>
                <a:moveTo>
                  <a:pt x="0" y="1159458"/>
                </a:moveTo>
                <a:lnTo>
                  <a:pt x="6479029" y="1159458"/>
                </a:lnTo>
                <a:lnTo>
                  <a:pt x="6205273" y="2138513"/>
                </a:lnTo>
                <a:lnTo>
                  <a:pt x="0" y="2138513"/>
                </a:lnTo>
                <a:close/>
                <a:moveTo>
                  <a:pt x="0" y="0"/>
                </a:moveTo>
                <a:lnTo>
                  <a:pt x="6803226" y="0"/>
                </a:lnTo>
                <a:lnTo>
                  <a:pt x="6529471" y="979055"/>
                </a:lnTo>
                <a:lnTo>
                  <a:pt x="0" y="9790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"/>
          <p:cNvSpPr/>
          <p:nvPr/>
        </p:nvSpPr>
        <p:spPr>
          <a:xfrm>
            <a:off x="-5638" y="1025236"/>
            <a:ext cx="6803226" cy="3297971"/>
          </a:xfrm>
          <a:custGeom>
            <a:rect b="b" l="l" r="r" t="t"/>
            <a:pathLst>
              <a:path extrusionOk="0" h="3297971" w="6803226">
                <a:moveTo>
                  <a:pt x="0" y="2318916"/>
                </a:moveTo>
                <a:lnTo>
                  <a:pt x="6154831" y="2318916"/>
                </a:lnTo>
                <a:lnTo>
                  <a:pt x="5881075" y="3297971"/>
                </a:lnTo>
                <a:lnTo>
                  <a:pt x="0" y="3297971"/>
                </a:lnTo>
                <a:close/>
                <a:moveTo>
                  <a:pt x="0" y="1159458"/>
                </a:moveTo>
                <a:lnTo>
                  <a:pt x="6479029" y="1159458"/>
                </a:lnTo>
                <a:lnTo>
                  <a:pt x="6205273" y="2138513"/>
                </a:lnTo>
                <a:lnTo>
                  <a:pt x="0" y="2138513"/>
                </a:lnTo>
                <a:close/>
                <a:moveTo>
                  <a:pt x="0" y="0"/>
                </a:moveTo>
                <a:lnTo>
                  <a:pt x="6803226" y="0"/>
                </a:lnTo>
                <a:lnTo>
                  <a:pt x="6529471" y="979055"/>
                </a:lnTo>
                <a:lnTo>
                  <a:pt x="0" y="97905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"/>
          <p:cNvSpPr txBox="1"/>
          <p:nvPr/>
        </p:nvSpPr>
        <p:spPr>
          <a:xfrm>
            <a:off x="1" y="1052944"/>
            <a:ext cx="6305464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</a:rPr>
              <a:t>Adaptive</a:t>
            </a: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"/>
          <p:cNvSpPr txBox="1"/>
          <p:nvPr/>
        </p:nvSpPr>
        <p:spPr>
          <a:xfrm>
            <a:off x="0" y="4640775"/>
            <a:ext cx="70113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Gurleen Bath, Brendan Keegan, Diana Liu, Ben Trey, Sishir Yeety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"/>
          <p:cNvSpPr txBox="1"/>
          <p:nvPr/>
        </p:nvSpPr>
        <p:spPr>
          <a:xfrm>
            <a:off x="0" y="3372192"/>
            <a:ext cx="5649684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</a:rPr>
              <a:t>Coach</a:t>
            </a: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"/>
          <p:cNvSpPr txBox="1"/>
          <p:nvPr/>
        </p:nvSpPr>
        <p:spPr>
          <a:xfrm>
            <a:off x="-5638" y="2217186"/>
            <a:ext cx="59970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Basketball 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5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Our Application</a:t>
            </a: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6020911" y="1801590"/>
            <a:ext cx="336213" cy="336213"/>
          </a:xfrm>
          <a:prstGeom prst="ellipse">
            <a:avLst/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5"/>
          <p:cNvSpPr/>
          <p:nvPr/>
        </p:nvSpPr>
        <p:spPr>
          <a:xfrm>
            <a:off x="6020911" y="2419936"/>
            <a:ext cx="336213" cy="336213"/>
          </a:xfrm>
          <a:prstGeom prst="ellipse">
            <a:avLst/>
          </a:prstGeom>
          <a:solidFill>
            <a:schemeClr val="accent3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5"/>
          <p:cNvSpPr/>
          <p:nvPr/>
        </p:nvSpPr>
        <p:spPr>
          <a:xfrm>
            <a:off x="6020911" y="3038282"/>
            <a:ext cx="336213" cy="336213"/>
          </a:xfrm>
          <a:prstGeom prst="ellipse">
            <a:avLst/>
          </a:prstGeom>
          <a:solidFill>
            <a:schemeClr val="accent4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5"/>
          <p:cNvSpPr/>
          <p:nvPr/>
        </p:nvSpPr>
        <p:spPr>
          <a:xfrm>
            <a:off x="6020911" y="3656628"/>
            <a:ext cx="336213" cy="336213"/>
          </a:xfrm>
          <a:prstGeom prst="ellipse">
            <a:avLst/>
          </a:prstGeom>
          <a:solidFill>
            <a:schemeClr val="accent5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5"/>
          <p:cNvSpPr txBox="1"/>
          <p:nvPr/>
        </p:nvSpPr>
        <p:spPr>
          <a:xfrm>
            <a:off x="6426366" y="1831197"/>
            <a:ext cx="515301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Takes real time data using the blue_st_sdk module.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5"/>
          <p:cNvSpPr txBox="1"/>
          <p:nvPr/>
        </p:nvSpPr>
        <p:spPr>
          <a:xfrm>
            <a:off x="6426366" y="2449543"/>
            <a:ext cx="515301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Records the data and updates the model after every shot</a:t>
            </a:r>
            <a:r>
              <a:rPr b="1"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-US" sz="1200">
                <a:solidFill>
                  <a:srgbClr val="3F3F3F"/>
                </a:solidFill>
              </a:rPr>
              <a:t>Adapts to different shooters and techniques. 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5"/>
          <p:cNvSpPr txBox="1"/>
          <p:nvPr/>
        </p:nvSpPr>
        <p:spPr>
          <a:xfrm>
            <a:off x="6426366" y="3067889"/>
            <a:ext cx="515301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Models the response the user gives to the app and uses the data to give individualized instruction. 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5"/>
          <p:cNvSpPr txBox="1"/>
          <p:nvPr/>
        </p:nvSpPr>
        <p:spPr>
          <a:xfrm>
            <a:off x="6426366" y="3686235"/>
            <a:ext cx="515301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F3F3F"/>
                </a:solidFill>
              </a:rPr>
              <a:t>Begins making predictions after very samples</a:t>
            </a:r>
            <a:r>
              <a:rPr b="1"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5"/>
          <p:cNvSpPr/>
          <p:nvPr/>
        </p:nvSpPr>
        <p:spPr>
          <a:xfrm>
            <a:off x="6209112" y="4590482"/>
            <a:ext cx="752762" cy="752762"/>
          </a:xfrm>
          <a:prstGeom prst="rect">
            <a:avLst/>
          </a:prstGeom>
          <a:solidFill>
            <a:schemeClr val="accent5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5"/>
          <p:cNvSpPr/>
          <p:nvPr/>
        </p:nvSpPr>
        <p:spPr>
          <a:xfrm>
            <a:off x="5216680" y="5542484"/>
            <a:ext cx="752762" cy="752762"/>
          </a:xfrm>
          <a:prstGeom prst="rect">
            <a:avLst/>
          </a:prstGeom>
          <a:solidFill>
            <a:schemeClr val="accent3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5"/>
          <p:cNvSpPr/>
          <p:nvPr/>
        </p:nvSpPr>
        <p:spPr>
          <a:xfrm>
            <a:off x="5216680" y="4590482"/>
            <a:ext cx="752762" cy="752762"/>
          </a:xfrm>
          <a:prstGeom prst="rect">
            <a:avLst/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5"/>
          <p:cNvSpPr/>
          <p:nvPr/>
        </p:nvSpPr>
        <p:spPr>
          <a:xfrm>
            <a:off x="6209112" y="5542484"/>
            <a:ext cx="752762" cy="752762"/>
          </a:xfrm>
          <a:prstGeom prst="rect">
            <a:avLst/>
          </a:prstGeom>
          <a:solidFill>
            <a:schemeClr val="accent4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8" name="Google Shape;588;p25"/>
          <p:cNvGrpSpPr/>
          <p:nvPr/>
        </p:nvGrpSpPr>
        <p:grpSpPr>
          <a:xfrm>
            <a:off x="7123097" y="4628495"/>
            <a:ext cx="4456279" cy="692124"/>
            <a:chOff x="3131840" y="2220253"/>
            <a:chExt cx="3096344" cy="692124"/>
          </a:xfrm>
        </p:grpSpPr>
        <p:sp>
          <p:nvSpPr>
            <p:cNvPr id="589" name="Google Shape;589;p25"/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User Interface (UI)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5"/>
            <p:cNvSpPr txBox="1"/>
            <p:nvPr/>
          </p:nvSpPr>
          <p:spPr>
            <a:xfrm>
              <a:off x="3131840" y="2450712"/>
              <a:ext cx="30963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Uses speech recognition to initiate our program; Includes a user-friendly interface meant for Android/IOS app</a:t>
              </a: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1" name="Google Shape;591;p25"/>
          <p:cNvGrpSpPr/>
          <p:nvPr/>
        </p:nvGrpSpPr>
        <p:grpSpPr>
          <a:xfrm>
            <a:off x="7123097" y="5580498"/>
            <a:ext cx="4456279" cy="692124"/>
            <a:chOff x="3131840" y="2220253"/>
            <a:chExt cx="3096344" cy="692124"/>
          </a:xfrm>
        </p:grpSpPr>
        <p:sp>
          <p:nvSpPr>
            <p:cNvPr id="592" name="Google Shape;592;p25"/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Analysis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5"/>
            <p:cNvSpPr txBox="1"/>
            <p:nvPr/>
          </p:nvSpPr>
          <p:spPr>
            <a:xfrm>
              <a:off x="3131840" y="2450712"/>
              <a:ext cx="30963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Uses machine learning, numpy, scikit-learn in Python for modeling the data and mentoring the player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4" name="Google Shape;594;p25"/>
          <p:cNvGrpSpPr/>
          <p:nvPr/>
        </p:nvGrpSpPr>
        <p:grpSpPr>
          <a:xfrm>
            <a:off x="612626" y="4628495"/>
            <a:ext cx="4428175" cy="692124"/>
            <a:chOff x="3131840" y="2220253"/>
            <a:chExt cx="3096344" cy="692124"/>
          </a:xfrm>
        </p:grpSpPr>
        <p:sp>
          <p:nvSpPr>
            <p:cNvPr id="595" name="Google Shape;595;p25"/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Digital  Signal Processing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5"/>
            <p:cNvSpPr txBox="1"/>
            <p:nvPr/>
          </p:nvSpPr>
          <p:spPr>
            <a:xfrm>
              <a:off x="3131840" y="2450712"/>
              <a:ext cx="30963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We built and used uniquely placed sensors that transmitted with BLE</a:t>
              </a:r>
              <a:r>
                <a:rPr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. 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7" name="Google Shape;597;p25"/>
          <p:cNvGrpSpPr/>
          <p:nvPr/>
        </p:nvGrpSpPr>
        <p:grpSpPr>
          <a:xfrm>
            <a:off x="612626" y="5580498"/>
            <a:ext cx="4428175" cy="692124"/>
            <a:chOff x="3131840" y="2220253"/>
            <a:chExt cx="3096344" cy="692124"/>
          </a:xfrm>
        </p:grpSpPr>
        <p:sp>
          <p:nvSpPr>
            <p:cNvPr id="598" name="Google Shape;598;p25"/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Main Program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5"/>
            <p:cNvSpPr txBox="1"/>
            <p:nvPr/>
          </p:nvSpPr>
          <p:spPr>
            <a:xfrm>
              <a:off x="3131840" y="2450712"/>
              <a:ext cx="30963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Python toward Android/IOS app; Collects the data to analyze and provide mentorship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25"/>
          <p:cNvSpPr/>
          <p:nvPr/>
        </p:nvSpPr>
        <p:spPr>
          <a:xfrm>
            <a:off x="5422701" y="4817030"/>
            <a:ext cx="357265" cy="261984"/>
          </a:xfrm>
          <a:custGeom>
            <a:rect b="b" l="l" r="r" t="t"/>
            <a:pathLst>
              <a:path extrusionOk="0" h="2375905" w="3240001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5"/>
          <p:cNvSpPr/>
          <p:nvPr/>
        </p:nvSpPr>
        <p:spPr>
          <a:xfrm>
            <a:off x="6412038" y="4798988"/>
            <a:ext cx="361838" cy="305956"/>
          </a:xfrm>
          <a:custGeom>
            <a:rect b="b" l="l" r="r" t="t"/>
            <a:pathLst>
              <a:path extrusionOk="0" h="2313707" w="2736304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5"/>
          <p:cNvSpPr/>
          <p:nvPr/>
        </p:nvSpPr>
        <p:spPr>
          <a:xfrm rot="2700000">
            <a:off x="6440480" y="5661572"/>
            <a:ext cx="265920" cy="476745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5"/>
          <p:cNvSpPr/>
          <p:nvPr/>
        </p:nvSpPr>
        <p:spPr>
          <a:xfrm>
            <a:off x="5422701" y="5718998"/>
            <a:ext cx="360125" cy="337109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5"/>
          <p:cNvSpPr/>
          <p:nvPr>
            <p:ph idx="2" type="pic"/>
          </p:nvPr>
        </p:nvSpPr>
        <p:spPr>
          <a:xfrm>
            <a:off x="1235248" y="1848318"/>
            <a:ext cx="3554035" cy="217176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5" name="Google Shape;6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250" y="1819900"/>
            <a:ext cx="3605526" cy="220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2"/>
          <p:cNvSpPr/>
          <p:nvPr/>
        </p:nvSpPr>
        <p:spPr>
          <a:xfrm>
            <a:off x="7858125" y="0"/>
            <a:ext cx="433387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2"/>
          <p:cNvSpPr txBox="1"/>
          <p:nvPr/>
        </p:nvSpPr>
        <p:spPr>
          <a:xfrm>
            <a:off x="8229601" y="1334923"/>
            <a:ext cx="33230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Bluetooth, Python for UI, and Sensor Synchronization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2"/>
          <p:cNvSpPr txBox="1"/>
          <p:nvPr/>
        </p:nvSpPr>
        <p:spPr>
          <a:xfrm>
            <a:off x="8229601" y="347646"/>
            <a:ext cx="3323007" cy="9541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Roadblocks and Lessons Learned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3" name="Google Shape;613;p22"/>
          <p:cNvGrpSpPr/>
          <p:nvPr/>
        </p:nvGrpSpPr>
        <p:grpSpPr>
          <a:xfrm>
            <a:off x="8229601" y="5325414"/>
            <a:ext cx="3590925" cy="1056546"/>
            <a:chOff x="8627290" y="5353989"/>
            <a:chExt cx="2905124" cy="1056546"/>
          </a:xfrm>
        </p:grpSpPr>
        <p:sp>
          <p:nvSpPr>
            <p:cNvPr id="614" name="Google Shape;614;p22"/>
            <p:cNvSpPr txBox="1"/>
            <p:nvPr/>
          </p:nvSpPr>
          <p:spPr>
            <a:xfrm>
              <a:off x="8627290" y="5353989"/>
              <a:ext cx="2905124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BASKETBALL  </a:t>
              </a:r>
              <a:endParaRPr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2"/>
            <p:cNvSpPr txBox="1"/>
            <p:nvPr/>
          </p:nvSpPr>
          <p:spPr>
            <a:xfrm>
              <a:off x="8627290" y="5948870"/>
              <a:ext cx="290512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TOURNAMENT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6" name="Google Shape;616;p22"/>
          <p:cNvSpPr txBox="1"/>
          <p:nvPr/>
        </p:nvSpPr>
        <p:spPr>
          <a:xfrm>
            <a:off x="6430122" y="1905566"/>
            <a:ext cx="108067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2"/>
          <p:cNvSpPr txBox="1"/>
          <p:nvPr/>
        </p:nvSpPr>
        <p:spPr>
          <a:xfrm>
            <a:off x="6430122" y="2967335"/>
            <a:ext cx="108067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2"/>
          <p:cNvSpPr txBox="1"/>
          <p:nvPr/>
        </p:nvSpPr>
        <p:spPr>
          <a:xfrm>
            <a:off x="6430122" y="4029104"/>
            <a:ext cx="108067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9" name="Google Shape;619;p22"/>
          <p:cNvGrpSpPr/>
          <p:nvPr/>
        </p:nvGrpSpPr>
        <p:grpSpPr>
          <a:xfrm>
            <a:off x="3086100" y="1931291"/>
            <a:ext cx="3191622" cy="871880"/>
            <a:chOff x="-475010" y="1114177"/>
            <a:chExt cx="4928532" cy="871880"/>
          </a:xfrm>
        </p:grpSpPr>
        <p:sp>
          <p:nvSpPr>
            <p:cNvPr id="620" name="Google Shape;620;p22"/>
            <p:cNvSpPr txBox="1"/>
            <p:nvPr/>
          </p:nvSpPr>
          <p:spPr>
            <a:xfrm>
              <a:off x="-475010" y="1114177"/>
              <a:ext cx="49285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lt1"/>
                  </a:solidFill>
                </a:rPr>
                <a:t>Bluetooth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2"/>
            <p:cNvSpPr txBox="1"/>
            <p:nvPr/>
          </p:nvSpPr>
          <p:spPr>
            <a:xfrm>
              <a:off x="-460976" y="1339726"/>
              <a:ext cx="491061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 hit some early snags in the Bluetooth code, but with perseverance</a:t>
              </a:r>
              <a:r>
                <a:rPr lang="en-US" sz="1200">
                  <a:solidFill>
                    <a:schemeClr val="lt1"/>
                  </a:solidFill>
                </a:rPr>
                <a:t> and guidance from course staff were able to find our way through</a:t>
              </a:r>
              <a:endParaRPr/>
            </a:p>
          </p:txBody>
        </p:sp>
      </p:grpSp>
      <p:grpSp>
        <p:nvGrpSpPr>
          <p:cNvPr id="622" name="Google Shape;622;p22"/>
          <p:cNvGrpSpPr/>
          <p:nvPr/>
        </p:nvGrpSpPr>
        <p:grpSpPr>
          <a:xfrm>
            <a:off x="3086100" y="2995573"/>
            <a:ext cx="3191622" cy="871880"/>
            <a:chOff x="-475010" y="1114177"/>
            <a:chExt cx="4928532" cy="871880"/>
          </a:xfrm>
        </p:grpSpPr>
        <p:sp>
          <p:nvSpPr>
            <p:cNvPr id="623" name="Google Shape;623;p22"/>
            <p:cNvSpPr txBox="1"/>
            <p:nvPr/>
          </p:nvSpPr>
          <p:spPr>
            <a:xfrm>
              <a:off x="-475010" y="1114177"/>
              <a:ext cx="49285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lt1"/>
                  </a:solidFill>
                </a:rPr>
                <a:t>Python and the UI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2"/>
            <p:cNvSpPr txBox="1"/>
            <p:nvPr/>
          </p:nvSpPr>
          <p:spPr>
            <a:xfrm>
              <a:off x="-460976" y="1339726"/>
              <a:ext cx="491061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We found while Python has many strengths it  may not be ideal for an Android/IOS app. Perseverance is key and we found a compromise  that still benefits from Python</a:t>
              </a:r>
              <a:endParaRPr/>
            </a:p>
          </p:txBody>
        </p:sp>
      </p:grpSp>
      <p:grpSp>
        <p:nvGrpSpPr>
          <p:cNvPr id="625" name="Google Shape;625;p22"/>
          <p:cNvGrpSpPr/>
          <p:nvPr/>
        </p:nvGrpSpPr>
        <p:grpSpPr>
          <a:xfrm>
            <a:off x="3086100" y="4054829"/>
            <a:ext cx="3191622" cy="871880"/>
            <a:chOff x="-475010" y="1114177"/>
            <a:chExt cx="4928532" cy="871880"/>
          </a:xfrm>
        </p:grpSpPr>
        <p:sp>
          <p:nvSpPr>
            <p:cNvPr id="626" name="Google Shape;626;p22"/>
            <p:cNvSpPr txBox="1"/>
            <p:nvPr/>
          </p:nvSpPr>
          <p:spPr>
            <a:xfrm>
              <a:off x="-475010" y="1114177"/>
              <a:ext cx="49285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lt1"/>
                  </a:solidFill>
                </a:rPr>
                <a:t>Sensor Synchronization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2"/>
            <p:cNvSpPr txBox="1"/>
            <p:nvPr/>
          </p:nvSpPr>
          <p:spPr>
            <a:xfrm>
              <a:off x="-460976" y="1339726"/>
              <a:ext cx="491061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We hoped to </a:t>
              </a:r>
              <a:r>
                <a:rPr lang="en-US" sz="1200">
                  <a:solidFill>
                    <a:schemeClr val="lt1"/>
                  </a:solidFill>
                </a:rPr>
                <a:t>synchronize</a:t>
              </a:r>
              <a:r>
                <a:rPr lang="en-US" sz="1200">
                  <a:solidFill>
                    <a:schemeClr val="lt1"/>
                  </a:solidFill>
                </a:rPr>
                <a:t> data collection on several sensor placements. While we did not achieve this milestone with the time we had we were pleased to collect data from various placements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3"/>
          <p:cNvSpPr txBox="1"/>
          <p:nvPr/>
        </p:nvSpPr>
        <p:spPr>
          <a:xfrm>
            <a:off x="5727034" y="2631480"/>
            <a:ext cx="64649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7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43"/>
          <p:cNvSpPr txBox="1"/>
          <p:nvPr/>
        </p:nvSpPr>
        <p:spPr>
          <a:xfrm>
            <a:off x="6202568" y="3743730"/>
            <a:ext cx="64650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</a:rPr>
              <a:t>Treaty Bio</a:t>
            </a: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"/>
          <p:cNvSpPr txBox="1"/>
          <p:nvPr/>
        </p:nvSpPr>
        <p:spPr>
          <a:xfrm>
            <a:off x="4762247" y="304301"/>
            <a:ext cx="619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1" name="Google Shape;371;p2"/>
          <p:cNvGrpSpPr/>
          <p:nvPr/>
        </p:nvGrpSpPr>
        <p:grpSpPr>
          <a:xfrm>
            <a:off x="5480135" y="1889630"/>
            <a:ext cx="5917644" cy="959446"/>
            <a:chOff x="5360499" y="810369"/>
            <a:chExt cx="5917644" cy="1741913"/>
          </a:xfrm>
        </p:grpSpPr>
        <p:grpSp>
          <p:nvGrpSpPr>
            <p:cNvPr id="372" name="Google Shape;372;p2"/>
            <p:cNvGrpSpPr/>
            <p:nvPr/>
          </p:nvGrpSpPr>
          <p:grpSpPr>
            <a:xfrm>
              <a:off x="6751104" y="810369"/>
              <a:ext cx="4527039" cy="1741913"/>
              <a:chOff x="6751104" y="810369"/>
              <a:chExt cx="4527039" cy="1741913"/>
            </a:xfrm>
          </p:grpSpPr>
          <p:sp>
            <p:nvSpPr>
              <p:cNvPr id="373" name="Google Shape;373;p2"/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2"/>
              <p:cNvSpPr txBox="1"/>
              <p:nvPr/>
            </p:nvSpPr>
            <p:spPr>
              <a:xfrm>
                <a:off x="6751104" y="810369"/>
                <a:ext cx="45078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700">
                    <a:solidFill>
                      <a:schemeClr val="lt1"/>
                    </a:solidFill>
                  </a:rPr>
                  <a:t>Architectural display and user interface </a:t>
                </a:r>
                <a:r>
                  <a:rPr b="1" lang="en-US" sz="2700">
                    <a:solidFill>
                      <a:schemeClr val="lt1"/>
                    </a:solidFill>
                  </a:rPr>
                  <a:t> </a:t>
                </a:r>
                <a:endParaRPr b="1"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5" name="Google Shape;375;p2"/>
            <p:cNvSpPr txBox="1"/>
            <p:nvPr/>
          </p:nvSpPr>
          <p:spPr>
            <a:xfrm>
              <a:off x="5360499" y="810381"/>
              <a:ext cx="14100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1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6" name="Google Shape;376;p2"/>
          <p:cNvGrpSpPr/>
          <p:nvPr/>
        </p:nvGrpSpPr>
        <p:grpSpPr>
          <a:xfrm>
            <a:off x="5480110" y="2739857"/>
            <a:ext cx="5917793" cy="1141658"/>
            <a:chOff x="5364499" y="457881"/>
            <a:chExt cx="5917793" cy="2094401"/>
          </a:xfrm>
        </p:grpSpPr>
        <p:grpSp>
          <p:nvGrpSpPr>
            <p:cNvPr id="377" name="Google Shape;377;p2"/>
            <p:cNvGrpSpPr/>
            <p:nvPr/>
          </p:nvGrpSpPr>
          <p:grpSpPr>
            <a:xfrm>
              <a:off x="6770451" y="665617"/>
              <a:ext cx="4511841" cy="1886665"/>
              <a:chOff x="6770451" y="665617"/>
              <a:chExt cx="4511841" cy="1886665"/>
            </a:xfrm>
          </p:grpSpPr>
          <p:sp>
            <p:nvSpPr>
              <p:cNvPr id="378" name="Google Shape;378;p2"/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2"/>
              <p:cNvSpPr txBox="1"/>
              <p:nvPr/>
            </p:nvSpPr>
            <p:spPr>
              <a:xfrm>
                <a:off x="6774491" y="665617"/>
                <a:ext cx="45078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108000" spcFirstLastPara="1" rIns="108000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700">
                    <a:solidFill>
                      <a:schemeClr val="lt1"/>
                    </a:solidFill>
                  </a:rPr>
                  <a:t>Device setup and data collection</a:t>
                </a:r>
                <a:endParaRPr b="1"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0" name="Google Shape;380;p2"/>
            <p:cNvSpPr txBox="1"/>
            <p:nvPr/>
          </p:nvSpPr>
          <p:spPr>
            <a:xfrm>
              <a:off x="5364499" y="457881"/>
              <a:ext cx="14100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1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2"/>
          <p:cNvGrpSpPr/>
          <p:nvPr/>
        </p:nvGrpSpPr>
        <p:grpSpPr>
          <a:xfrm>
            <a:off x="5480128" y="3734727"/>
            <a:ext cx="5898430" cy="923400"/>
            <a:chOff x="5368524" y="281656"/>
            <a:chExt cx="5898430" cy="923400"/>
          </a:xfrm>
        </p:grpSpPr>
        <p:sp>
          <p:nvSpPr>
            <p:cNvPr id="382" name="Google Shape;382;p2"/>
            <p:cNvSpPr txBox="1"/>
            <p:nvPr/>
          </p:nvSpPr>
          <p:spPr>
            <a:xfrm>
              <a:off x="6759154" y="428445"/>
              <a:ext cx="45078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chemeClr val="lt1"/>
                  </a:solidFill>
                </a:rPr>
                <a:t>Analyzing and cleaning the data</a:t>
              </a:r>
              <a:endPara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"/>
            <p:cNvSpPr txBox="1"/>
            <p:nvPr/>
          </p:nvSpPr>
          <p:spPr>
            <a:xfrm>
              <a:off x="5368524" y="281656"/>
              <a:ext cx="14100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4" name="Google Shape;384;p2"/>
          <p:cNvGrpSpPr/>
          <p:nvPr/>
        </p:nvGrpSpPr>
        <p:grpSpPr>
          <a:xfrm>
            <a:off x="5472042" y="1072423"/>
            <a:ext cx="5917755" cy="923400"/>
            <a:chOff x="5360499" y="1592856"/>
            <a:chExt cx="5917755" cy="923400"/>
          </a:xfrm>
        </p:grpSpPr>
        <p:sp>
          <p:nvSpPr>
            <p:cNvPr id="385" name="Google Shape;385;p2"/>
            <p:cNvSpPr txBox="1"/>
            <p:nvPr/>
          </p:nvSpPr>
          <p:spPr>
            <a:xfrm>
              <a:off x="5360499" y="1592856"/>
              <a:ext cx="14100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"/>
            <p:cNvSpPr txBox="1"/>
            <p:nvPr/>
          </p:nvSpPr>
          <p:spPr>
            <a:xfrm>
              <a:off x="6770454" y="1800570"/>
              <a:ext cx="45078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chemeClr val="lt1"/>
                  </a:solidFill>
                </a:rPr>
                <a:t>Introduction</a:t>
              </a:r>
              <a:endPara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7" name="Google Shape;387;p2"/>
          <p:cNvSpPr txBox="1"/>
          <p:nvPr/>
        </p:nvSpPr>
        <p:spPr>
          <a:xfrm>
            <a:off x="6890097" y="4869224"/>
            <a:ext cx="4507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</a:rPr>
              <a:t>Our App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"/>
          <p:cNvSpPr txBox="1"/>
          <p:nvPr/>
        </p:nvSpPr>
        <p:spPr>
          <a:xfrm>
            <a:off x="5472050" y="4560150"/>
            <a:ext cx="1411500" cy="1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</a:rPr>
              <a:t>05</a:t>
            </a:r>
            <a:endParaRPr/>
          </a:p>
        </p:txBody>
      </p:sp>
      <p:sp>
        <p:nvSpPr>
          <p:cNvPr id="389" name="Google Shape;389;p2"/>
          <p:cNvSpPr txBox="1"/>
          <p:nvPr/>
        </p:nvSpPr>
        <p:spPr>
          <a:xfrm>
            <a:off x="5321250" y="5543775"/>
            <a:ext cx="1549500" cy="13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</a:rPr>
              <a:t>06</a:t>
            </a:r>
            <a:endParaRPr/>
          </a:p>
        </p:txBody>
      </p:sp>
      <p:sp>
        <p:nvSpPr>
          <p:cNvPr id="390" name="Google Shape;390;p2"/>
          <p:cNvSpPr txBox="1"/>
          <p:nvPr/>
        </p:nvSpPr>
        <p:spPr>
          <a:xfrm>
            <a:off x="6870747" y="5767349"/>
            <a:ext cx="4507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</a:rPr>
              <a:t>Roadblocks and Lessons learned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0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396" name="Google Shape;396;p10"/>
          <p:cNvSpPr/>
          <p:nvPr/>
        </p:nvSpPr>
        <p:spPr>
          <a:xfrm rot="10800000">
            <a:off x="3402536" y="5362603"/>
            <a:ext cx="4485977" cy="1183631"/>
          </a:xfrm>
          <a:custGeom>
            <a:rect b="b" l="l" r="r" t="t"/>
            <a:pathLst>
              <a:path extrusionOk="0" h="1003077" w="2398918">
                <a:moveTo>
                  <a:pt x="1152805" y="0"/>
                </a:moveTo>
                <a:lnTo>
                  <a:pt x="1251810" y="0"/>
                </a:lnTo>
                <a:lnTo>
                  <a:pt x="2398918" y="1003077"/>
                </a:lnTo>
                <a:lnTo>
                  <a:pt x="0" y="1003077"/>
                </a:lnTo>
                <a:lnTo>
                  <a:pt x="0" y="991863"/>
                </a:lnTo>
                <a:lnTo>
                  <a:pt x="1150938" y="10735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0"/>
          <p:cNvSpPr/>
          <p:nvPr/>
        </p:nvSpPr>
        <p:spPr>
          <a:xfrm>
            <a:off x="5762827" y="1518875"/>
            <a:ext cx="4485977" cy="1183631"/>
          </a:xfrm>
          <a:custGeom>
            <a:rect b="b" l="l" r="r" t="t"/>
            <a:pathLst>
              <a:path extrusionOk="0" h="1003077" w="2398918">
                <a:moveTo>
                  <a:pt x="1152805" y="0"/>
                </a:moveTo>
                <a:lnTo>
                  <a:pt x="1251810" y="0"/>
                </a:lnTo>
                <a:lnTo>
                  <a:pt x="2398918" y="1003077"/>
                </a:lnTo>
                <a:lnTo>
                  <a:pt x="0" y="1003077"/>
                </a:lnTo>
                <a:lnTo>
                  <a:pt x="0" y="991863"/>
                </a:lnTo>
                <a:lnTo>
                  <a:pt x="1150938" y="10735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0"/>
          <p:cNvSpPr/>
          <p:nvPr/>
        </p:nvSpPr>
        <p:spPr>
          <a:xfrm>
            <a:off x="1034252" y="1518875"/>
            <a:ext cx="4485977" cy="1183631"/>
          </a:xfrm>
          <a:custGeom>
            <a:rect b="b" l="l" r="r" t="t"/>
            <a:pathLst>
              <a:path extrusionOk="0" h="1003077" w="2398918">
                <a:moveTo>
                  <a:pt x="1152805" y="0"/>
                </a:moveTo>
                <a:lnTo>
                  <a:pt x="1251810" y="0"/>
                </a:lnTo>
                <a:lnTo>
                  <a:pt x="2398918" y="1003077"/>
                </a:lnTo>
                <a:lnTo>
                  <a:pt x="0" y="1003077"/>
                </a:lnTo>
                <a:lnTo>
                  <a:pt x="0" y="991863"/>
                </a:lnTo>
                <a:lnTo>
                  <a:pt x="1150938" y="10735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0"/>
          <p:cNvSpPr/>
          <p:nvPr/>
        </p:nvSpPr>
        <p:spPr>
          <a:xfrm>
            <a:off x="5741649" y="1518875"/>
            <a:ext cx="2154479" cy="5031068"/>
          </a:xfrm>
          <a:custGeom>
            <a:rect b="b" l="l" r="r" t="t"/>
            <a:pathLst>
              <a:path extrusionOk="0" h="4263617" w="1152128">
                <a:moveTo>
                  <a:pt x="1152128" y="0"/>
                </a:moveTo>
                <a:lnTo>
                  <a:pt x="1152128" y="1676259"/>
                </a:lnTo>
                <a:lnTo>
                  <a:pt x="1152128" y="3214792"/>
                </a:lnTo>
                <a:lnTo>
                  <a:pt x="1152128" y="3277957"/>
                </a:lnTo>
                <a:lnTo>
                  <a:pt x="0" y="4263617"/>
                </a:lnTo>
                <a:lnTo>
                  <a:pt x="0" y="3214792"/>
                </a:lnTo>
                <a:lnTo>
                  <a:pt x="0" y="1676259"/>
                </a:lnTo>
                <a:lnTo>
                  <a:pt x="0" y="98566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0"/>
          <p:cNvSpPr/>
          <p:nvPr/>
        </p:nvSpPr>
        <p:spPr>
          <a:xfrm flipH="1">
            <a:off x="3387446" y="1518875"/>
            <a:ext cx="2154479" cy="5031068"/>
          </a:xfrm>
          <a:custGeom>
            <a:rect b="b" l="l" r="r" t="t"/>
            <a:pathLst>
              <a:path extrusionOk="0" h="4263617" w="1152128">
                <a:moveTo>
                  <a:pt x="1152128" y="0"/>
                </a:moveTo>
                <a:lnTo>
                  <a:pt x="0" y="985661"/>
                </a:lnTo>
                <a:lnTo>
                  <a:pt x="0" y="1676259"/>
                </a:lnTo>
                <a:lnTo>
                  <a:pt x="0" y="3214792"/>
                </a:lnTo>
                <a:lnTo>
                  <a:pt x="0" y="4263617"/>
                </a:lnTo>
                <a:lnTo>
                  <a:pt x="1152128" y="3277957"/>
                </a:lnTo>
                <a:lnTo>
                  <a:pt x="1152128" y="3214792"/>
                </a:lnTo>
                <a:lnTo>
                  <a:pt x="1152128" y="16762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0"/>
          <p:cNvSpPr/>
          <p:nvPr/>
        </p:nvSpPr>
        <p:spPr>
          <a:xfrm flipH="1">
            <a:off x="8100639" y="1518875"/>
            <a:ext cx="2154886" cy="5016889"/>
          </a:xfrm>
          <a:custGeom>
            <a:rect b="b" l="l" r="r" t="t"/>
            <a:pathLst>
              <a:path extrusionOk="0" h="4251601" w="1155435">
                <a:moveTo>
                  <a:pt x="1155435" y="0"/>
                </a:moveTo>
                <a:lnTo>
                  <a:pt x="3307" y="985661"/>
                </a:lnTo>
                <a:lnTo>
                  <a:pt x="3307" y="1504427"/>
                </a:lnTo>
                <a:lnTo>
                  <a:pt x="3306" y="1504428"/>
                </a:lnTo>
                <a:lnTo>
                  <a:pt x="3306" y="1567593"/>
                </a:lnTo>
                <a:lnTo>
                  <a:pt x="3306" y="3106126"/>
                </a:lnTo>
                <a:lnTo>
                  <a:pt x="3306" y="3259101"/>
                </a:lnTo>
                <a:lnTo>
                  <a:pt x="0" y="3259101"/>
                </a:lnTo>
                <a:lnTo>
                  <a:pt x="3306" y="3264801"/>
                </a:lnTo>
                <a:lnTo>
                  <a:pt x="3306" y="3264816"/>
                </a:lnTo>
                <a:lnTo>
                  <a:pt x="3315" y="3264816"/>
                </a:lnTo>
                <a:lnTo>
                  <a:pt x="197102" y="3598930"/>
                </a:lnTo>
                <a:lnTo>
                  <a:pt x="199169" y="3595365"/>
                </a:lnTo>
                <a:lnTo>
                  <a:pt x="579786" y="4251601"/>
                </a:lnTo>
                <a:lnTo>
                  <a:pt x="1152121" y="3264816"/>
                </a:lnTo>
                <a:lnTo>
                  <a:pt x="1155434" y="3264816"/>
                </a:lnTo>
                <a:lnTo>
                  <a:pt x="1155434" y="3259103"/>
                </a:lnTo>
                <a:lnTo>
                  <a:pt x="1155435" y="3259101"/>
                </a:lnTo>
                <a:lnTo>
                  <a:pt x="1155434" y="3259101"/>
                </a:lnTo>
                <a:lnTo>
                  <a:pt x="1155434" y="3133261"/>
                </a:lnTo>
                <a:lnTo>
                  <a:pt x="1155435" y="3133261"/>
                </a:lnTo>
                <a:lnTo>
                  <a:pt x="1155435" y="167625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0"/>
          <p:cNvSpPr/>
          <p:nvPr/>
        </p:nvSpPr>
        <p:spPr>
          <a:xfrm>
            <a:off x="1034252" y="1518875"/>
            <a:ext cx="2154479" cy="4979645"/>
          </a:xfrm>
          <a:custGeom>
            <a:rect b="b" l="l" r="r" t="t"/>
            <a:pathLst>
              <a:path extrusionOk="0" h="4220038" w="1152128">
                <a:moveTo>
                  <a:pt x="1152128" y="0"/>
                </a:moveTo>
                <a:lnTo>
                  <a:pt x="1152128" y="606318"/>
                </a:lnTo>
                <a:lnTo>
                  <a:pt x="1152128" y="3214792"/>
                </a:lnTo>
                <a:lnTo>
                  <a:pt x="1152128" y="4220038"/>
                </a:lnTo>
                <a:lnTo>
                  <a:pt x="576064" y="3643974"/>
                </a:lnTo>
                <a:lnTo>
                  <a:pt x="0" y="4220038"/>
                </a:lnTo>
                <a:lnTo>
                  <a:pt x="0" y="3214792"/>
                </a:lnTo>
                <a:lnTo>
                  <a:pt x="0" y="1758446"/>
                </a:lnTo>
                <a:lnTo>
                  <a:pt x="0" y="9856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0"/>
          <p:cNvSpPr/>
          <p:nvPr/>
        </p:nvSpPr>
        <p:spPr>
          <a:xfrm>
            <a:off x="1487675" y="2553421"/>
            <a:ext cx="1247100" cy="95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4" name="Google Shape;404;p10"/>
          <p:cNvGrpSpPr/>
          <p:nvPr/>
        </p:nvGrpSpPr>
        <p:grpSpPr>
          <a:xfrm>
            <a:off x="920515" y="3619506"/>
            <a:ext cx="2400619" cy="1956180"/>
            <a:chOff x="947855" y="2141101"/>
            <a:chExt cx="1151100" cy="1573124"/>
          </a:xfrm>
        </p:grpSpPr>
        <p:sp>
          <p:nvSpPr>
            <p:cNvPr id="405" name="Google Shape;405;p10"/>
            <p:cNvSpPr txBox="1"/>
            <p:nvPr/>
          </p:nvSpPr>
          <p:spPr>
            <a:xfrm>
              <a:off x="947855" y="2333326"/>
              <a:ext cx="1151100" cy="138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Many people attribute a sport like basketball to </a:t>
              </a:r>
              <a:r>
                <a:rPr lang="en-US" sz="1200">
                  <a:solidFill>
                    <a:schemeClr val="lt1"/>
                  </a:solidFill>
                </a:rPr>
                <a:t>innate</a:t>
              </a:r>
              <a:r>
                <a:rPr lang="en-US" sz="1200">
                  <a:solidFill>
                    <a:schemeClr val="lt1"/>
                  </a:solidFill>
                </a:rPr>
                <a:t> skill, however what if we could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 create a device that would provide an </a:t>
              </a:r>
              <a:r>
                <a:rPr lang="en-US" sz="1200">
                  <a:solidFill>
                    <a:schemeClr val="lt1"/>
                  </a:solidFill>
                </a:rPr>
                <a:t>accessible</a:t>
              </a:r>
              <a:r>
                <a:rPr lang="en-US" sz="1200">
                  <a:solidFill>
                    <a:schemeClr val="lt1"/>
                  </a:solidFill>
                </a:rPr>
                <a:t> way for more people to learn the skills </a:t>
              </a:r>
              <a:r>
                <a:rPr lang="en-US" sz="1200">
                  <a:solidFill>
                    <a:schemeClr val="lt1"/>
                  </a:solidFill>
                </a:rPr>
                <a:t>required</a:t>
              </a:r>
              <a:r>
                <a:rPr lang="en-US" sz="1200">
                  <a:solidFill>
                    <a:schemeClr val="lt1"/>
                  </a:solidFill>
                </a:rPr>
                <a:t> to be a </a:t>
              </a:r>
              <a:r>
                <a:rPr lang="en-US" sz="1200">
                  <a:solidFill>
                    <a:schemeClr val="lt1"/>
                  </a:solidFill>
                </a:rPr>
                <a:t>successful</a:t>
              </a:r>
              <a:r>
                <a:rPr lang="en-US" sz="1200">
                  <a:solidFill>
                    <a:schemeClr val="lt1"/>
                  </a:solidFill>
                </a:rPr>
                <a:t> basketball player.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406" name="Google Shape;406;p10"/>
            <p:cNvSpPr txBox="1"/>
            <p:nvPr/>
          </p:nvSpPr>
          <p:spPr>
            <a:xfrm>
              <a:off x="1011087" y="2141101"/>
              <a:ext cx="1023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</a:rPr>
                <a:t>Why?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7" name="Google Shape;407;p10"/>
          <p:cNvSpPr/>
          <p:nvPr/>
        </p:nvSpPr>
        <p:spPr>
          <a:xfrm>
            <a:off x="6195070" y="2553421"/>
            <a:ext cx="1247100" cy="95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8" name="Google Shape;408;p10"/>
          <p:cNvGrpSpPr/>
          <p:nvPr/>
        </p:nvGrpSpPr>
        <p:grpSpPr>
          <a:xfrm>
            <a:off x="5754189" y="3626872"/>
            <a:ext cx="2073909" cy="1679020"/>
            <a:chOff x="1063793" y="2062841"/>
            <a:chExt cx="1023900" cy="1422657"/>
          </a:xfrm>
        </p:grpSpPr>
        <p:sp>
          <p:nvSpPr>
            <p:cNvPr id="409" name="Google Shape;409;p10"/>
            <p:cNvSpPr txBox="1"/>
            <p:nvPr/>
          </p:nvSpPr>
          <p:spPr>
            <a:xfrm>
              <a:off x="1066458" y="2285198"/>
              <a:ext cx="10185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Our app can be used by a novice basketball player who wants to learn how to make the perfect shot. Or a seasoned player like Steph Curry who needs more </a:t>
              </a:r>
              <a:r>
                <a:rPr lang="en-US" sz="1200">
                  <a:solidFill>
                    <a:schemeClr val="lt1"/>
                  </a:solidFill>
                </a:rPr>
                <a:t>detailed</a:t>
              </a:r>
              <a:r>
                <a:rPr lang="en-US" sz="1200">
                  <a:solidFill>
                    <a:schemeClr val="lt1"/>
                  </a:solidFill>
                </a:rPr>
                <a:t> notes on </a:t>
              </a:r>
              <a:r>
                <a:rPr lang="en-US" sz="1200">
                  <a:solidFill>
                    <a:schemeClr val="lt1"/>
                  </a:solidFill>
                </a:rPr>
                <a:t>improvement</a:t>
              </a:r>
              <a:r>
                <a:rPr lang="en-US" sz="1200">
                  <a:solidFill>
                    <a:schemeClr val="lt1"/>
                  </a:solidFill>
                </a:rPr>
                <a:t> and everyone in between!</a:t>
              </a:r>
              <a:endParaRPr/>
            </a:p>
          </p:txBody>
        </p:sp>
        <p:sp>
          <p:nvSpPr>
            <p:cNvPr id="410" name="Google Shape;410;p10"/>
            <p:cNvSpPr txBox="1"/>
            <p:nvPr/>
          </p:nvSpPr>
          <p:spPr>
            <a:xfrm>
              <a:off x="1063793" y="2062841"/>
              <a:ext cx="1023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</a:rPr>
                <a:t>Who?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10"/>
          <p:cNvSpPr/>
          <p:nvPr/>
        </p:nvSpPr>
        <p:spPr>
          <a:xfrm>
            <a:off x="3841372" y="2553421"/>
            <a:ext cx="1247100" cy="95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2" name="Google Shape;412;p10"/>
          <p:cNvGrpSpPr/>
          <p:nvPr/>
        </p:nvGrpSpPr>
        <p:grpSpPr>
          <a:xfrm>
            <a:off x="3506179" y="3626937"/>
            <a:ext cx="1980114" cy="1678930"/>
            <a:chOff x="1063960" y="2062906"/>
            <a:chExt cx="1056061" cy="1422581"/>
          </a:xfrm>
        </p:grpSpPr>
        <p:sp>
          <p:nvSpPr>
            <p:cNvPr id="413" name="Google Shape;413;p10"/>
            <p:cNvSpPr txBox="1"/>
            <p:nvPr/>
          </p:nvSpPr>
          <p:spPr>
            <a:xfrm>
              <a:off x="1101521" y="2285188"/>
              <a:ext cx="10185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>
                  <a:solidFill>
                    <a:schemeClr val="lt1"/>
                  </a:solidFill>
                </a:rPr>
                <a:t>We hope to combine machine learning, computer vision and digital signal processing to gain a deeper understanding of the basketball shooting process</a:t>
              </a:r>
              <a:endParaRPr/>
            </a:p>
          </p:txBody>
        </p:sp>
        <p:sp>
          <p:nvSpPr>
            <p:cNvPr id="414" name="Google Shape;414;p10"/>
            <p:cNvSpPr txBox="1"/>
            <p:nvPr/>
          </p:nvSpPr>
          <p:spPr>
            <a:xfrm>
              <a:off x="1063960" y="2062906"/>
              <a:ext cx="1023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</a:rPr>
                <a:t>How?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5" name="Google Shape;415;p10"/>
          <p:cNvSpPr/>
          <p:nvPr/>
        </p:nvSpPr>
        <p:spPr>
          <a:xfrm>
            <a:off x="8551861" y="2553421"/>
            <a:ext cx="1247100" cy="95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6" name="Google Shape;416;p10"/>
          <p:cNvGrpSpPr/>
          <p:nvPr/>
        </p:nvGrpSpPr>
        <p:grpSpPr>
          <a:xfrm>
            <a:off x="8095843" y="3626925"/>
            <a:ext cx="2369100" cy="2117077"/>
            <a:chOff x="1026888" y="1994481"/>
            <a:chExt cx="1023900" cy="1793829"/>
          </a:xfrm>
        </p:grpSpPr>
        <p:sp>
          <p:nvSpPr>
            <p:cNvPr id="417" name="Google Shape;417;p10"/>
            <p:cNvSpPr txBox="1"/>
            <p:nvPr/>
          </p:nvSpPr>
          <p:spPr>
            <a:xfrm>
              <a:off x="1096916" y="2036911"/>
              <a:ext cx="883500" cy="17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SzPts val="1100"/>
                <a:buNone/>
              </a:pPr>
              <a:r>
                <a:rPr lang="en-US" sz="1200">
                  <a:solidFill>
                    <a:srgbClr val="FFFFFF"/>
                  </a:solidFill>
                </a:rPr>
                <a:t>Ultimately</a:t>
              </a:r>
              <a:r>
                <a:rPr lang="en-US" sz="1200">
                  <a:solidFill>
                    <a:srgbClr val="FFFFFF"/>
                  </a:solidFill>
                </a:rPr>
                <a:t> we aim to provide an application that makes basketball </a:t>
              </a:r>
              <a:r>
                <a:rPr lang="en-US" sz="1200">
                  <a:solidFill>
                    <a:srgbClr val="FFFFFF"/>
                  </a:solidFill>
                </a:rPr>
                <a:t>coaching</a:t>
              </a:r>
              <a:r>
                <a:rPr lang="en-US" sz="1200">
                  <a:solidFill>
                    <a:srgbClr val="FFFFFF"/>
                  </a:solidFill>
                </a:rPr>
                <a:t> much more personalized and accessible to the player</a:t>
              </a:r>
              <a:endParaRPr sz="1300">
                <a:solidFill>
                  <a:schemeClr val="lt1"/>
                </a:solidFill>
              </a:endParaRPr>
            </a:p>
          </p:txBody>
        </p:sp>
        <p:sp>
          <p:nvSpPr>
            <p:cNvPr id="418" name="Google Shape;418;p10"/>
            <p:cNvSpPr txBox="1"/>
            <p:nvPr/>
          </p:nvSpPr>
          <p:spPr>
            <a:xfrm>
              <a:off x="1026888" y="1994481"/>
              <a:ext cx="1023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lt1"/>
                  </a:solidFill>
                </a:rPr>
                <a:t>Goal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9" name="Google Shape;419;p10"/>
          <p:cNvSpPr/>
          <p:nvPr/>
        </p:nvSpPr>
        <p:spPr>
          <a:xfrm>
            <a:off x="8937431" y="2853182"/>
            <a:ext cx="514338" cy="501844"/>
          </a:xfrm>
          <a:custGeom>
            <a:rect b="b" l="l" r="r" t="t"/>
            <a:pathLst>
              <a:path extrusionOk="0" h="2676504" w="2120980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0" name="Google Shape;420;p10"/>
          <p:cNvGrpSpPr/>
          <p:nvPr/>
        </p:nvGrpSpPr>
        <p:grpSpPr>
          <a:xfrm flipH="1">
            <a:off x="4138372" y="2775088"/>
            <a:ext cx="706255" cy="539928"/>
            <a:chOff x="688950" y="1173205"/>
            <a:chExt cx="3371147" cy="3361942"/>
          </a:xfrm>
        </p:grpSpPr>
        <p:sp>
          <p:nvSpPr>
            <p:cNvPr id="421" name="Google Shape;421;p10"/>
            <p:cNvSpPr/>
            <p:nvPr/>
          </p:nvSpPr>
          <p:spPr>
            <a:xfrm>
              <a:off x="1132191" y="2241069"/>
              <a:ext cx="1982589" cy="2294078"/>
            </a:xfrm>
            <a:custGeom>
              <a:rect b="b" l="l" r="r" t="t"/>
              <a:pathLst>
                <a:path extrusionOk="0" h="2294078" w="1982588">
                  <a:moveTo>
                    <a:pt x="1061590" y="2294078"/>
                  </a:moveTo>
                  <a:cubicBezTo>
                    <a:pt x="1038860" y="2290711"/>
                    <a:pt x="1016129" y="2286922"/>
                    <a:pt x="993399" y="2283555"/>
                  </a:cubicBezTo>
                  <a:cubicBezTo>
                    <a:pt x="794719" y="2254090"/>
                    <a:pt x="607826" y="2190950"/>
                    <a:pt x="431876" y="2094135"/>
                  </a:cubicBezTo>
                  <a:cubicBezTo>
                    <a:pt x="307280" y="2025524"/>
                    <a:pt x="192366" y="1942600"/>
                    <a:pt x="89238" y="1844944"/>
                  </a:cubicBezTo>
                  <a:cubicBezTo>
                    <a:pt x="59351" y="1816742"/>
                    <a:pt x="30307" y="1787276"/>
                    <a:pt x="0" y="1757811"/>
                  </a:cubicBezTo>
                  <a:cubicBezTo>
                    <a:pt x="23572" y="1730029"/>
                    <a:pt x="45040" y="1703511"/>
                    <a:pt x="67349" y="1677834"/>
                  </a:cubicBezTo>
                  <a:cubicBezTo>
                    <a:pt x="186473" y="1539347"/>
                    <a:pt x="304334" y="1399598"/>
                    <a:pt x="424720" y="1262795"/>
                  </a:cubicBezTo>
                  <a:cubicBezTo>
                    <a:pt x="639395" y="1018655"/>
                    <a:pt x="862910" y="782933"/>
                    <a:pt x="1099053" y="559418"/>
                  </a:cubicBezTo>
                  <a:cubicBezTo>
                    <a:pt x="1307835" y="362001"/>
                    <a:pt x="1525457" y="175108"/>
                    <a:pt x="1757390" y="5472"/>
                  </a:cubicBezTo>
                  <a:cubicBezTo>
                    <a:pt x="1759495" y="3788"/>
                    <a:pt x="1761600" y="2526"/>
                    <a:pt x="1764967" y="0"/>
                  </a:cubicBezTo>
                  <a:cubicBezTo>
                    <a:pt x="1838630" y="90921"/>
                    <a:pt x="1912714" y="181842"/>
                    <a:pt x="1985535" y="271501"/>
                  </a:cubicBezTo>
                  <a:cubicBezTo>
                    <a:pt x="1959017" y="296336"/>
                    <a:pt x="1931656" y="319066"/>
                    <a:pt x="1907242" y="344743"/>
                  </a:cubicBezTo>
                  <a:cubicBezTo>
                    <a:pt x="1836105" y="419669"/>
                    <a:pt x="1786855" y="508065"/>
                    <a:pt x="1746446" y="602353"/>
                  </a:cubicBezTo>
                  <a:cubicBezTo>
                    <a:pt x="1699723" y="711375"/>
                    <a:pt x="1666048" y="824605"/>
                    <a:pt x="1639109" y="939520"/>
                  </a:cubicBezTo>
                  <a:cubicBezTo>
                    <a:pt x="1615957" y="1036755"/>
                    <a:pt x="1596594" y="1135253"/>
                    <a:pt x="1575548" y="1232909"/>
                  </a:cubicBezTo>
                  <a:cubicBezTo>
                    <a:pt x="1545662" y="1371817"/>
                    <a:pt x="1517459" y="1511145"/>
                    <a:pt x="1485468" y="1649211"/>
                  </a:cubicBezTo>
                  <a:cubicBezTo>
                    <a:pt x="1458950" y="1764125"/>
                    <a:pt x="1422749" y="1876093"/>
                    <a:pt x="1372238" y="1983010"/>
                  </a:cubicBezTo>
                  <a:cubicBezTo>
                    <a:pt x="1332670" y="2066354"/>
                    <a:pt x="1283421" y="2143385"/>
                    <a:pt x="1214809" y="2206524"/>
                  </a:cubicBezTo>
                  <a:cubicBezTo>
                    <a:pt x="1179451" y="2238936"/>
                    <a:pt x="1139883" y="2265876"/>
                    <a:pt x="1096527" y="2286501"/>
                  </a:cubicBezTo>
                  <a:cubicBezTo>
                    <a:pt x="1091055" y="2289027"/>
                    <a:pt x="1086004" y="2291973"/>
                    <a:pt x="1080532" y="2294920"/>
                  </a:cubicBezTo>
                  <a:cubicBezTo>
                    <a:pt x="1074218" y="2294078"/>
                    <a:pt x="1067904" y="2294078"/>
                    <a:pt x="1061590" y="22940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688950" y="1934631"/>
              <a:ext cx="2125706" cy="2012054"/>
            </a:xfrm>
            <a:custGeom>
              <a:rect b="b" l="l" r="r" t="t"/>
              <a:pathLst>
                <a:path extrusionOk="0" h="2012053" w="2125705">
                  <a:moveTo>
                    <a:pt x="0" y="858280"/>
                  </a:moveTo>
                  <a:cubicBezTo>
                    <a:pt x="842" y="855754"/>
                    <a:pt x="2526" y="853229"/>
                    <a:pt x="2105" y="850703"/>
                  </a:cubicBezTo>
                  <a:cubicBezTo>
                    <a:pt x="-1263" y="826289"/>
                    <a:pt x="10944" y="806926"/>
                    <a:pt x="22309" y="787142"/>
                  </a:cubicBezTo>
                  <a:cubicBezTo>
                    <a:pt x="84607" y="680226"/>
                    <a:pt x="173424" y="601091"/>
                    <a:pt x="279499" y="540055"/>
                  </a:cubicBezTo>
                  <a:cubicBezTo>
                    <a:pt x="376734" y="483651"/>
                    <a:pt x="481546" y="445346"/>
                    <a:pt x="588884" y="413355"/>
                  </a:cubicBezTo>
                  <a:cubicBezTo>
                    <a:pt x="698326" y="380943"/>
                    <a:pt x="809452" y="357371"/>
                    <a:pt x="920999" y="333799"/>
                  </a:cubicBezTo>
                  <a:cubicBezTo>
                    <a:pt x="1076323" y="300966"/>
                    <a:pt x="1232067" y="269396"/>
                    <a:pt x="1386970" y="233196"/>
                  </a:cubicBezTo>
                  <a:cubicBezTo>
                    <a:pt x="1506936" y="205415"/>
                    <a:pt x="1623534" y="165005"/>
                    <a:pt x="1732976" y="107338"/>
                  </a:cubicBezTo>
                  <a:cubicBezTo>
                    <a:pt x="1787697" y="78714"/>
                    <a:pt x="1838630" y="44619"/>
                    <a:pt x="1884933" y="3788"/>
                  </a:cubicBezTo>
                  <a:cubicBezTo>
                    <a:pt x="1886616" y="2526"/>
                    <a:pt x="1888300" y="1263"/>
                    <a:pt x="1889563" y="0"/>
                  </a:cubicBezTo>
                  <a:cubicBezTo>
                    <a:pt x="1969119" y="79977"/>
                    <a:pt x="2047833" y="159112"/>
                    <a:pt x="2128231" y="239931"/>
                  </a:cubicBezTo>
                  <a:cubicBezTo>
                    <a:pt x="1493466" y="772410"/>
                    <a:pt x="916369" y="1361714"/>
                    <a:pt x="399464" y="2014158"/>
                  </a:cubicBezTo>
                  <a:cubicBezTo>
                    <a:pt x="367473" y="1972486"/>
                    <a:pt x="337166" y="1935023"/>
                    <a:pt x="309385" y="1895456"/>
                  </a:cubicBezTo>
                  <a:cubicBezTo>
                    <a:pt x="210045" y="1754865"/>
                    <a:pt x="133435" y="1602487"/>
                    <a:pt x="80819" y="1438745"/>
                  </a:cubicBezTo>
                  <a:cubicBezTo>
                    <a:pt x="49670" y="1342351"/>
                    <a:pt x="27361" y="1243853"/>
                    <a:pt x="14733" y="1143251"/>
                  </a:cubicBezTo>
                  <a:cubicBezTo>
                    <a:pt x="8840" y="1095264"/>
                    <a:pt x="6314" y="1047278"/>
                    <a:pt x="2526" y="998871"/>
                  </a:cubicBezTo>
                  <a:cubicBezTo>
                    <a:pt x="2105" y="994241"/>
                    <a:pt x="1263" y="989611"/>
                    <a:pt x="421" y="984559"/>
                  </a:cubicBezTo>
                  <a:cubicBezTo>
                    <a:pt x="0" y="942887"/>
                    <a:pt x="0" y="900373"/>
                    <a:pt x="0" y="8582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2341949" y="2603904"/>
              <a:ext cx="1309098" cy="1927867"/>
            </a:xfrm>
            <a:custGeom>
              <a:rect b="b" l="l" r="r" t="t"/>
              <a:pathLst>
                <a:path extrusionOk="0" h="1927867" w="1309097">
                  <a:moveTo>
                    <a:pt x="0" y="1928717"/>
                  </a:moveTo>
                  <a:cubicBezTo>
                    <a:pt x="23151" y="1907250"/>
                    <a:pt x="46723" y="1887045"/>
                    <a:pt x="68191" y="1864736"/>
                  </a:cubicBezTo>
                  <a:cubicBezTo>
                    <a:pt x="131752" y="1798649"/>
                    <a:pt x="177212" y="1721198"/>
                    <a:pt x="215938" y="1639116"/>
                  </a:cubicBezTo>
                  <a:cubicBezTo>
                    <a:pt x="269396" y="1525886"/>
                    <a:pt x="308543" y="1407183"/>
                    <a:pt x="339271" y="1286376"/>
                  </a:cubicBezTo>
                  <a:cubicBezTo>
                    <a:pt x="369999" y="1164726"/>
                    <a:pt x="396939" y="1041814"/>
                    <a:pt x="424299" y="919323"/>
                  </a:cubicBezTo>
                  <a:cubicBezTo>
                    <a:pt x="456711" y="774102"/>
                    <a:pt x="486597" y="628038"/>
                    <a:pt x="519851" y="483238"/>
                  </a:cubicBezTo>
                  <a:cubicBezTo>
                    <a:pt x="543002" y="382635"/>
                    <a:pt x="572888" y="283295"/>
                    <a:pt x="617086" y="189427"/>
                  </a:cubicBezTo>
                  <a:cubicBezTo>
                    <a:pt x="644447" y="131339"/>
                    <a:pt x="676858" y="76618"/>
                    <a:pt x="729054" y="37050"/>
                  </a:cubicBezTo>
                  <a:cubicBezTo>
                    <a:pt x="745891" y="24422"/>
                    <a:pt x="765254" y="13478"/>
                    <a:pt x="785038" y="5901"/>
                  </a:cubicBezTo>
                  <a:cubicBezTo>
                    <a:pt x="814082" y="-5464"/>
                    <a:pt x="841864" y="-413"/>
                    <a:pt x="865436" y="21055"/>
                  </a:cubicBezTo>
                  <a:cubicBezTo>
                    <a:pt x="914685" y="64832"/>
                    <a:pt x="954673" y="116606"/>
                    <a:pt x="990873" y="171327"/>
                  </a:cubicBezTo>
                  <a:cubicBezTo>
                    <a:pt x="1128518" y="380109"/>
                    <a:pt x="1224912" y="606992"/>
                    <a:pt x="1279633" y="851132"/>
                  </a:cubicBezTo>
                  <a:cubicBezTo>
                    <a:pt x="1301100" y="946684"/>
                    <a:pt x="1312886" y="1043919"/>
                    <a:pt x="1309519" y="1141996"/>
                  </a:cubicBezTo>
                  <a:cubicBezTo>
                    <a:pt x="1306151" y="1237547"/>
                    <a:pt x="1289735" y="1330152"/>
                    <a:pt x="1243432" y="1415602"/>
                  </a:cubicBezTo>
                  <a:cubicBezTo>
                    <a:pt x="1240065" y="1421495"/>
                    <a:pt x="1235856" y="1427388"/>
                    <a:pt x="1230804" y="1432439"/>
                  </a:cubicBezTo>
                  <a:cubicBezTo>
                    <a:pt x="1090634" y="1573451"/>
                    <a:pt x="930259" y="1686682"/>
                    <a:pt x="750101" y="1771289"/>
                  </a:cubicBezTo>
                  <a:cubicBezTo>
                    <a:pt x="607825" y="1838217"/>
                    <a:pt x="458816" y="1884099"/>
                    <a:pt x="303492" y="1908934"/>
                  </a:cubicBezTo>
                  <a:cubicBezTo>
                    <a:pt x="205836" y="1924508"/>
                    <a:pt x="107338" y="1931664"/>
                    <a:pt x="8419" y="1929980"/>
                  </a:cubicBezTo>
                  <a:cubicBezTo>
                    <a:pt x="5472" y="1929138"/>
                    <a:pt x="2525" y="1928717"/>
                    <a:pt x="0" y="19287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698631" y="1470056"/>
              <a:ext cx="1780541" cy="1195446"/>
            </a:xfrm>
            <a:custGeom>
              <a:rect b="b" l="l" r="r" t="t"/>
              <a:pathLst>
                <a:path extrusionOk="0" h="1195446" w="1780541">
                  <a:moveTo>
                    <a:pt x="0" y="1198680"/>
                  </a:moveTo>
                  <a:cubicBezTo>
                    <a:pt x="5893" y="1161217"/>
                    <a:pt x="10523" y="1123334"/>
                    <a:pt x="17258" y="1085871"/>
                  </a:cubicBezTo>
                  <a:cubicBezTo>
                    <a:pt x="44619" y="935177"/>
                    <a:pt x="91342" y="790377"/>
                    <a:pt x="158691" y="652732"/>
                  </a:cubicBezTo>
                  <a:cubicBezTo>
                    <a:pt x="280762" y="402698"/>
                    <a:pt x="454185" y="195179"/>
                    <a:pt x="678121" y="30174"/>
                  </a:cubicBezTo>
                  <a:cubicBezTo>
                    <a:pt x="691591" y="20071"/>
                    <a:pt x="711375" y="17125"/>
                    <a:pt x="728633" y="13757"/>
                  </a:cubicBezTo>
                  <a:cubicBezTo>
                    <a:pt x="794719" y="709"/>
                    <a:pt x="861647" y="-2659"/>
                    <a:pt x="928997" y="1971"/>
                  </a:cubicBezTo>
                  <a:cubicBezTo>
                    <a:pt x="1159667" y="18388"/>
                    <a:pt x="1372659" y="91630"/>
                    <a:pt x="1573864" y="201493"/>
                  </a:cubicBezTo>
                  <a:cubicBezTo>
                    <a:pt x="1634899" y="234747"/>
                    <a:pt x="1692988" y="272631"/>
                    <a:pt x="1741395" y="323563"/>
                  </a:cubicBezTo>
                  <a:cubicBezTo>
                    <a:pt x="1754865" y="337875"/>
                    <a:pt x="1766651" y="353870"/>
                    <a:pt x="1776332" y="371129"/>
                  </a:cubicBezTo>
                  <a:cubicBezTo>
                    <a:pt x="1780962" y="379126"/>
                    <a:pt x="1782225" y="391754"/>
                    <a:pt x="1780121" y="401015"/>
                  </a:cubicBezTo>
                  <a:cubicBezTo>
                    <a:pt x="1771281" y="445634"/>
                    <a:pt x="1740553" y="473836"/>
                    <a:pt x="1704774" y="497829"/>
                  </a:cubicBezTo>
                  <a:cubicBezTo>
                    <a:pt x="1654262" y="531925"/>
                    <a:pt x="1597436" y="552550"/>
                    <a:pt x="1539769" y="571492"/>
                  </a:cubicBezTo>
                  <a:cubicBezTo>
                    <a:pt x="1441691" y="603483"/>
                    <a:pt x="1341510" y="625792"/>
                    <a:pt x="1240907" y="647681"/>
                  </a:cubicBezTo>
                  <a:cubicBezTo>
                    <a:pt x="1063695" y="686406"/>
                    <a:pt x="886482" y="723448"/>
                    <a:pt x="710112" y="764279"/>
                  </a:cubicBezTo>
                  <a:cubicBezTo>
                    <a:pt x="588463" y="792481"/>
                    <a:pt x="469339" y="829944"/>
                    <a:pt x="354425" y="879614"/>
                  </a:cubicBezTo>
                  <a:cubicBezTo>
                    <a:pt x="265608" y="918340"/>
                    <a:pt x="181001" y="964642"/>
                    <a:pt x="110284" y="1031991"/>
                  </a:cubicBezTo>
                  <a:cubicBezTo>
                    <a:pt x="63140" y="1077873"/>
                    <a:pt x="26098" y="1130489"/>
                    <a:pt x="5893" y="1193629"/>
                  </a:cubicBezTo>
                  <a:cubicBezTo>
                    <a:pt x="5051" y="1195734"/>
                    <a:pt x="4209" y="1197418"/>
                    <a:pt x="3367" y="1199522"/>
                  </a:cubicBezTo>
                  <a:cubicBezTo>
                    <a:pt x="2105" y="1199101"/>
                    <a:pt x="1263" y="1199101"/>
                    <a:pt x="0" y="11986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3256117" y="2400093"/>
              <a:ext cx="803980" cy="1544820"/>
            </a:xfrm>
            <a:custGeom>
              <a:rect b="b" l="l" r="r" t="t"/>
              <a:pathLst>
                <a:path extrusionOk="0" h="1544819" w="803979">
                  <a:moveTo>
                    <a:pt x="406716" y="1546170"/>
                  </a:moveTo>
                  <a:cubicBezTo>
                    <a:pt x="415555" y="1507865"/>
                    <a:pt x="426079" y="1470824"/>
                    <a:pt x="432393" y="1432940"/>
                  </a:cubicBezTo>
                  <a:cubicBezTo>
                    <a:pt x="439548" y="1389584"/>
                    <a:pt x="445862" y="1345386"/>
                    <a:pt x="447967" y="1301188"/>
                  </a:cubicBezTo>
                  <a:cubicBezTo>
                    <a:pt x="450072" y="1253202"/>
                    <a:pt x="449230" y="1204795"/>
                    <a:pt x="446284" y="1156809"/>
                  </a:cubicBezTo>
                  <a:cubicBezTo>
                    <a:pt x="439970" y="1063782"/>
                    <a:pt x="419344" y="973282"/>
                    <a:pt x="391562" y="884466"/>
                  </a:cubicBezTo>
                  <a:cubicBezTo>
                    <a:pt x="340209" y="721986"/>
                    <a:pt x="262757" y="572134"/>
                    <a:pt x="173520" y="427755"/>
                  </a:cubicBezTo>
                  <a:cubicBezTo>
                    <a:pt x="125533" y="350303"/>
                    <a:pt x="76284" y="273273"/>
                    <a:pt x="28719" y="195400"/>
                  </a:cubicBezTo>
                  <a:cubicBezTo>
                    <a:pt x="17775" y="177300"/>
                    <a:pt x="10198" y="156675"/>
                    <a:pt x="2200" y="136891"/>
                  </a:cubicBezTo>
                  <a:cubicBezTo>
                    <a:pt x="-2430" y="125105"/>
                    <a:pt x="517" y="114581"/>
                    <a:pt x="8514" y="104058"/>
                  </a:cubicBezTo>
                  <a:cubicBezTo>
                    <a:pt x="43873" y="58177"/>
                    <a:pt x="92280" y="32921"/>
                    <a:pt x="146159" y="17346"/>
                  </a:cubicBezTo>
                  <a:cubicBezTo>
                    <a:pt x="214350" y="-2438"/>
                    <a:pt x="283804" y="-3700"/>
                    <a:pt x="353679" y="5560"/>
                  </a:cubicBezTo>
                  <a:cubicBezTo>
                    <a:pt x="457228" y="19030"/>
                    <a:pt x="551095" y="56072"/>
                    <a:pt x="634861" y="118370"/>
                  </a:cubicBezTo>
                  <a:cubicBezTo>
                    <a:pt x="705157" y="170144"/>
                    <a:pt x="759036" y="235810"/>
                    <a:pt x="796499" y="314524"/>
                  </a:cubicBezTo>
                  <a:cubicBezTo>
                    <a:pt x="801550" y="324626"/>
                    <a:pt x="802392" y="337254"/>
                    <a:pt x="803234" y="349040"/>
                  </a:cubicBezTo>
                  <a:cubicBezTo>
                    <a:pt x="808285" y="426071"/>
                    <a:pt x="807864" y="503522"/>
                    <a:pt x="802392" y="580553"/>
                  </a:cubicBezTo>
                  <a:cubicBezTo>
                    <a:pt x="794394" y="689153"/>
                    <a:pt x="776294" y="796070"/>
                    <a:pt x="748091" y="901303"/>
                  </a:cubicBezTo>
                  <a:cubicBezTo>
                    <a:pt x="710629" y="1039368"/>
                    <a:pt x="655908" y="1170699"/>
                    <a:pt x="584770" y="1294453"/>
                  </a:cubicBezTo>
                  <a:cubicBezTo>
                    <a:pt x="532575" y="1383270"/>
                    <a:pt x="473644" y="1467035"/>
                    <a:pt x="406716" y="15461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2948933" y="1703539"/>
              <a:ext cx="1098632" cy="938678"/>
            </a:xfrm>
            <a:custGeom>
              <a:rect b="b" l="l" r="r" t="t"/>
              <a:pathLst>
                <a:path extrusionOk="0" h="938677" w="1098631">
                  <a:moveTo>
                    <a:pt x="655812" y="0"/>
                  </a:moveTo>
                  <a:cubicBezTo>
                    <a:pt x="902057" y="266029"/>
                    <a:pt x="1050646" y="577518"/>
                    <a:pt x="1100316" y="939941"/>
                  </a:cubicBezTo>
                  <a:cubicBezTo>
                    <a:pt x="1088950" y="922261"/>
                    <a:pt x="1079269" y="907950"/>
                    <a:pt x="1069588" y="893217"/>
                  </a:cubicBezTo>
                  <a:cubicBezTo>
                    <a:pt x="1019918" y="820396"/>
                    <a:pt x="961408" y="755993"/>
                    <a:pt x="886061" y="708849"/>
                  </a:cubicBezTo>
                  <a:cubicBezTo>
                    <a:pt x="825868" y="670965"/>
                    <a:pt x="760203" y="648656"/>
                    <a:pt x="689065" y="641079"/>
                  </a:cubicBezTo>
                  <a:cubicBezTo>
                    <a:pt x="574993" y="629293"/>
                    <a:pt x="466813" y="654128"/>
                    <a:pt x="361580" y="695379"/>
                  </a:cubicBezTo>
                  <a:cubicBezTo>
                    <a:pt x="318224" y="712217"/>
                    <a:pt x="276131" y="733684"/>
                    <a:pt x="233196" y="752626"/>
                  </a:cubicBezTo>
                  <a:cubicBezTo>
                    <a:pt x="229408" y="754310"/>
                    <a:pt x="225619" y="756414"/>
                    <a:pt x="220568" y="758940"/>
                  </a:cubicBezTo>
                  <a:cubicBezTo>
                    <a:pt x="146905" y="666335"/>
                    <a:pt x="73242" y="574151"/>
                    <a:pt x="0" y="481967"/>
                  </a:cubicBezTo>
                  <a:cubicBezTo>
                    <a:pt x="49249" y="420090"/>
                    <a:pt x="539214" y="59772"/>
                    <a:pt x="655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1457151" y="1173205"/>
              <a:ext cx="1304889" cy="614560"/>
            </a:xfrm>
            <a:custGeom>
              <a:rect b="b" l="l" r="r" t="t"/>
              <a:pathLst>
                <a:path extrusionOk="0" h="614560" w="1304888">
                  <a:moveTo>
                    <a:pt x="0" y="269357"/>
                  </a:moveTo>
                  <a:cubicBezTo>
                    <a:pt x="37463" y="247469"/>
                    <a:pt x="74084" y="224738"/>
                    <a:pt x="111968" y="204113"/>
                  </a:cubicBezTo>
                  <a:cubicBezTo>
                    <a:pt x="248771" y="129187"/>
                    <a:pt x="393150" y="74466"/>
                    <a:pt x="545528" y="40370"/>
                  </a:cubicBezTo>
                  <a:cubicBezTo>
                    <a:pt x="617507" y="23954"/>
                    <a:pt x="689907" y="10905"/>
                    <a:pt x="763570" y="6696"/>
                  </a:cubicBezTo>
                  <a:cubicBezTo>
                    <a:pt x="831340" y="2907"/>
                    <a:pt x="899531" y="-1302"/>
                    <a:pt x="967301" y="382"/>
                  </a:cubicBezTo>
                  <a:cubicBezTo>
                    <a:pt x="1030441" y="1645"/>
                    <a:pt x="1093160" y="9642"/>
                    <a:pt x="1155879" y="15956"/>
                  </a:cubicBezTo>
                  <a:cubicBezTo>
                    <a:pt x="1163035" y="16798"/>
                    <a:pt x="1171453" y="21849"/>
                    <a:pt x="1176504" y="27742"/>
                  </a:cubicBezTo>
                  <a:cubicBezTo>
                    <a:pt x="1231226" y="88356"/>
                    <a:pt x="1274581" y="156126"/>
                    <a:pt x="1296470" y="236104"/>
                  </a:cubicBezTo>
                  <a:cubicBezTo>
                    <a:pt x="1333091" y="368276"/>
                    <a:pt x="1286789" y="506763"/>
                    <a:pt x="1177346" y="588844"/>
                  </a:cubicBezTo>
                  <a:cubicBezTo>
                    <a:pt x="1158825" y="602735"/>
                    <a:pt x="1139462" y="620414"/>
                    <a:pt x="1113786" y="614521"/>
                  </a:cubicBezTo>
                  <a:cubicBezTo>
                    <a:pt x="1095265" y="610733"/>
                    <a:pt x="1075902" y="604419"/>
                    <a:pt x="1059906" y="594737"/>
                  </a:cubicBezTo>
                  <a:cubicBezTo>
                    <a:pt x="1010657" y="564851"/>
                    <a:pt x="962250" y="532860"/>
                    <a:pt x="913843" y="500870"/>
                  </a:cubicBezTo>
                  <a:cubicBezTo>
                    <a:pt x="818712" y="437730"/>
                    <a:pt x="720214" y="380904"/>
                    <a:pt x="612877" y="340495"/>
                  </a:cubicBezTo>
                  <a:cubicBezTo>
                    <a:pt x="524902" y="307241"/>
                    <a:pt x="434402" y="284511"/>
                    <a:pt x="340955" y="272304"/>
                  </a:cubicBezTo>
                  <a:cubicBezTo>
                    <a:pt x="253822" y="260938"/>
                    <a:pt x="166689" y="260097"/>
                    <a:pt x="79556" y="265148"/>
                  </a:cubicBezTo>
                  <a:cubicBezTo>
                    <a:pt x="53458" y="266832"/>
                    <a:pt x="27361" y="270199"/>
                    <a:pt x="1263" y="273146"/>
                  </a:cubicBezTo>
                  <a:cubicBezTo>
                    <a:pt x="1263" y="271883"/>
                    <a:pt x="421" y="270620"/>
                    <a:pt x="0" y="269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2629867" y="1203472"/>
              <a:ext cx="921841" cy="917631"/>
            </a:xfrm>
            <a:custGeom>
              <a:rect b="b" l="l" r="r" t="t"/>
              <a:pathLst>
                <a:path extrusionOk="0" h="917631" w="921840">
                  <a:moveTo>
                    <a:pt x="255506" y="917631"/>
                  </a:moveTo>
                  <a:cubicBezTo>
                    <a:pt x="170477" y="838496"/>
                    <a:pt x="85870" y="759361"/>
                    <a:pt x="0" y="679384"/>
                  </a:cubicBezTo>
                  <a:cubicBezTo>
                    <a:pt x="8419" y="670544"/>
                    <a:pt x="16416" y="662547"/>
                    <a:pt x="23993" y="654549"/>
                  </a:cubicBezTo>
                  <a:cubicBezTo>
                    <a:pt x="69454" y="607405"/>
                    <a:pt x="111547" y="557314"/>
                    <a:pt x="143117" y="499646"/>
                  </a:cubicBezTo>
                  <a:cubicBezTo>
                    <a:pt x="199943" y="396518"/>
                    <a:pt x="203310" y="289180"/>
                    <a:pt x="163742" y="179738"/>
                  </a:cubicBezTo>
                  <a:cubicBezTo>
                    <a:pt x="143959" y="124596"/>
                    <a:pt x="116177" y="73242"/>
                    <a:pt x="84186" y="24414"/>
                  </a:cubicBezTo>
                  <a:cubicBezTo>
                    <a:pt x="79556" y="17258"/>
                    <a:pt x="74926" y="9681"/>
                    <a:pt x="68191" y="0"/>
                  </a:cubicBezTo>
                  <a:cubicBezTo>
                    <a:pt x="93447" y="5472"/>
                    <a:pt x="116177" y="9681"/>
                    <a:pt x="138487" y="15154"/>
                  </a:cubicBezTo>
                  <a:cubicBezTo>
                    <a:pt x="314436" y="57668"/>
                    <a:pt x="479441" y="126280"/>
                    <a:pt x="633502" y="221410"/>
                  </a:cubicBezTo>
                  <a:cubicBezTo>
                    <a:pt x="736631" y="285392"/>
                    <a:pt x="831340" y="359476"/>
                    <a:pt x="918473" y="443662"/>
                  </a:cubicBezTo>
                  <a:cubicBezTo>
                    <a:pt x="926892" y="452081"/>
                    <a:pt x="926471" y="455448"/>
                    <a:pt x="915527" y="460920"/>
                  </a:cubicBezTo>
                  <a:cubicBezTo>
                    <a:pt x="743786" y="540476"/>
                    <a:pt x="593093" y="652023"/>
                    <a:pt x="445346" y="768200"/>
                  </a:cubicBezTo>
                  <a:cubicBezTo>
                    <a:pt x="384732" y="816187"/>
                    <a:pt x="324117" y="864173"/>
                    <a:pt x="263924" y="912159"/>
                  </a:cubicBezTo>
                  <a:cubicBezTo>
                    <a:pt x="261399" y="913843"/>
                    <a:pt x="258873" y="915527"/>
                    <a:pt x="255506" y="9176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9" name="Google Shape;429;p10"/>
          <p:cNvSpPr/>
          <p:nvPr/>
        </p:nvSpPr>
        <p:spPr>
          <a:xfrm flipH="1">
            <a:off x="6388617" y="2869070"/>
            <a:ext cx="786221" cy="438122"/>
          </a:xfrm>
          <a:custGeom>
            <a:rect b="b" l="l" r="r" t="t"/>
            <a:pathLst>
              <a:path extrusionOk="0" h="3245348" w="4492692">
                <a:moveTo>
                  <a:pt x="4492692" y="326228"/>
                </a:moveTo>
                <a:cubicBezTo>
                  <a:pt x="4474067" y="326793"/>
                  <a:pt x="4455441" y="327357"/>
                  <a:pt x="4436816" y="327357"/>
                </a:cubicBezTo>
                <a:cubicBezTo>
                  <a:pt x="4358363" y="327357"/>
                  <a:pt x="4279910" y="327921"/>
                  <a:pt x="4201458" y="326793"/>
                </a:cubicBezTo>
                <a:cubicBezTo>
                  <a:pt x="4186783" y="326793"/>
                  <a:pt x="4176623" y="331308"/>
                  <a:pt x="4166464" y="342032"/>
                </a:cubicBezTo>
                <a:cubicBezTo>
                  <a:pt x="4016896" y="498937"/>
                  <a:pt x="3885953" y="669389"/>
                  <a:pt x="3771942" y="853386"/>
                </a:cubicBezTo>
                <a:cubicBezTo>
                  <a:pt x="3602056" y="1127124"/>
                  <a:pt x="3476192" y="1418923"/>
                  <a:pt x="3399997" y="1731605"/>
                </a:cubicBezTo>
                <a:cubicBezTo>
                  <a:pt x="3372905" y="1842229"/>
                  <a:pt x="3352587" y="1955111"/>
                  <a:pt x="3335655" y="2067993"/>
                </a:cubicBezTo>
                <a:cubicBezTo>
                  <a:pt x="3312514" y="2225463"/>
                  <a:pt x="3304612" y="2384626"/>
                  <a:pt x="3310256" y="2543789"/>
                </a:cubicBezTo>
                <a:cubicBezTo>
                  <a:pt x="3314207" y="2647640"/>
                  <a:pt x="3323238" y="2751492"/>
                  <a:pt x="3333961" y="2854778"/>
                </a:cubicBezTo>
                <a:cubicBezTo>
                  <a:pt x="3341863" y="2932667"/>
                  <a:pt x="3355973" y="3009426"/>
                  <a:pt x="3366133" y="3086750"/>
                </a:cubicBezTo>
                <a:cubicBezTo>
                  <a:pt x="3371777" y="3131338"/>
                  <a:pt x="3342992" y="3163510"/>
                  <a:pt x="3298404" y="3158995"/>
                </a:cubicBezTo>
                <a:cubicBezTo>
                  <a:pt x="3263410" y="3155044"/>
                  <a:pt x="3227853" y="3148271"/>
                  <a:pt x="3195117" y="3136418"/>
                </a:cubicBezTo>
                <a:cubicBezTo>
                  <a:pt x="3084493" y="3095781"/>
                  <a:pt x="2974997" y="3052886"/>
                  <a:pt x="2866067" y="3009991"/>
                </a:cubicBezTo>
                <a:cubicBezTo>
                  <a:pt x="2848570" y="3003218"/>
                  <a:pt x="2835589" y="3004347"/>
                  <a:pt x="2819785" y="3013377"/>
                </a:cubicBezTo>
                <a:cubicBezTo>
                  <a:pt x="2689407" y="3087315"/>
                  <a:pt x="2555078" y="3153915"/>
                  <a:pt x="2413411" y="3203018"/>
                </a:cubicBezTo>
                <a:cubicBezTo>
                  <a:pt x="2362050" y="3221080"/>
                  <a:pt x="2308996" y="3235754"/>
                  <a:pt x="2255941" y="3248735"/>
                </a:cubicBezTo>
                <a:cubicBezTo>
                  <a:pt x="2241266" y="3252122"/>
                  <a:pt x="2222641" y="3245349"/>
                  <a:pt x="2206838" y="3241398"/>
                </a:cubicBezTo>
                <a:cubicBezTo>
                  <a:pt x="2051625" y="3201890"/>
                  <a:pt x="1907136" y="3136418"/>
                  <a:pt x="1765470" y="3063045"/>
                </a:cubicBezTo>
                <a:cubicBezTo>
                  <a:pt x="1731605" y="3044984"/>
                  <a:pt x="1697741" y="3026923"/>
                  <a:pt x="1663876" y="3007733"/>
                </a:cubicBezTo>
                <a:cubicBezTo>
                  <a:pt x="1654846" y="3002653"/>
                  <a:pt x="1647509" y="3003218"/>
                  <a:pt x="1637914" y="3006604"/>
                </a:cubicBezTo>
                <a:cubicBezTo>
                  <a:pt x="1521081" y="3051757"/>
                  <a:pt x="1404249" y="3096910"/>
                  <a:pt x="1286852" y="3139805"/>
                </a:cubicBezTo>
                <a:cubicBezTo>
                  <a:pt x="1256938" y="3150528"/>
                  <a:pt x="1224767" y="3156173"/>
                  <a:pt x="1193160" y="3158995"/>
                </a:cubicBezTo>
                <a:cubicBezTo>
                  <a:pt x="1146878" y="3162946"/>
                  <a:pt x="1119222" y="3127952"/>
                  <a:pt x="1125995" y="3081671"/>
                </a:cubicBezTo>
                <a:cubicBezTo>
                  <a:pt x="1141234" y="2974997"/>
                  <a:pt x="1157038" y="2868324"/>
                  <a:pt x="1168890" y="2761087"/>
                </a:cubicBezTo>
                <a:cubicBezTo>
                  <a:pt x="1185822" y="2607003"/>
                  <a:pt x="1187516" y="2451791"/>
                  <a:pt x="1178485" y="2297143"/>
                </a:cubicBezTo>
                <a:cubicBezTo>
                  <a:pt x="1159295" y="1966399"/>
                  <a:pt x="1089873" y="1646380"/>
                  <a:pt x="966267" y="1338777"/>
                </a:cubicBezTo>
                <a:cubicBezTo>
                  <a:pt x="827987" y="995617"/>
                  <a:pt x="635524" y="686885"/>
                  <a:pt x="388878" y="411454"/>
                </a:cubicBezTo>
                <a:cubicBezTo>
                  <a:pt x="366866" y="387184"/>
                  <a:pt x="343725" y="364044"/>
                  <a:pt x="322277" y="339210"/>
                </a:cubicBezTo>
                <a:cubicBezTo>
                  <a:pt x="314376" y="330179"/>
                  <a:pt x="305909" y="327921"/>
                  <a:pt x="294621" y="327921"/>
                </a:cubicBezTo>
                <a:cubicBezTo>
                  <a:pt x="203751" y="327357"/>
                  <a:pt x="113446" y="327357"/>
                  <a:pt x="22576" y="327357"/>
                </a:cubicBezTo>
                <a:cubicBezTo>
                  <a:pt x="15803" y="327357"/>
                  <a:pt x="9031" y="327357"/>
                  <a:pt x="0" y="327357"/>
                </a:cubicBezTo>
                <a:cubicBezTo>
                  <a:pt x="0" y="217297"/>
                  <a:pt x="0" y="108366"/>
                  <a:pt x="0" y="0"/>
                </a:cubicBezTo>
                <a:cubicBezTo>
                  <a:pt x="1497376" y="0"/>
                  <a:pt x="2995316" y="0"/>
                  <a:pt x="4492692" y="0"/>
                </a:cubicBezTo>
                <a:cubicBezTo>
                  <a:pt x="4492692" y="108931"/>
                  <a:pt x="4492692" y="217862"/>
                  <a:pt x="4492692" y="326228"/>
                </a:cubicBezTo>
                <a:close/>
                <a:moveTo>
                  <a:pt x="2097342" y="2619984"/>
                </a:moveTo>
                <a:cubicBezTo>
                  <a:pt x="1986154" y="2543789"/>
                  <a:pt x="1876094" y="2468723"/>
                  <a:pt x="1766034" y="2394221"/>
                </a:cubicBezTo>
                <a:cubicBezTo>
                  <a:pt x="1761519" y="2390835"/>
                  <a:pt x="1751924" y="2391399"/>
                  <a:pt x="1746845" y="2393657"/>
                </a:cubicBezTo>
                <a:cubicBezTo>
                  <a:pt x="1724268" y="2404945"/>
                  <a:pt x="1703385" y="2418491"/>
                  <a:pt x="1680809" y="2429779"/>
                </a:cubicBezTo>
                <a:cubicBezTo>
                  <a:pt x="1567363" y="2487348"/>
                  <a:pt x="1454481" y="2544918"/>
                  <a:pt x="1341035" y="2601923"/>
                </a:cubicBezTo>
                <a:cubicBezTo>
                  <a:pt x="1321845" y="2611518"/>
                  <a:pt x="1321280" y="2617162"/>
                  <a:pt x="1339342" y="2629015"/>
                </a:cubicBezTo>
                <a:cubicBezTo>
                  <a:pt x="1441499" y="2695615"/>
                  <a:pt x="1544222" y="2761087"/>
                  <a:pt x="1646380" y="2827687"/>
                </a:cubicBezTo>
                <a:cubicBezTo>
                  <a:pt x="1657104" y="2834460"/>
                  <a:pt x="1665570" y="2834460"/>
                  <a:pt x="1676293" y="2828816"/>
                </a:cubicBezTo>
                <a:cubicBezTo>
                  <a:pt x="1767728" y="2784227"/>
                  <a:pt x="1860291" y="2740768"/>
                  <a:pt x="1951725" y="2696180"/>
                </a:cubicBezTo>
                <a:cubicBezTo>
                  <a:pt x="2001393" y="2671910"/>
                  <a:pt x="2049932" y="2645383"/>
                  <a:pt x="2097342" y="2619984"/>
                </a:cubicBezTo>
                <a:close/>
                <a:moveTo>
                  <a:pt x="2397043" y="2618291"/>
                </a:moveTo>
                <a:cubicBezTo>
                  <a:pt x="2397043" y="2618291"/>
                  <a:pt x="2397043" y="2619420"/>
                  <a:pt x="2397608" y="2619420"/>
                </a:cubicBezTo>
                <a:cubicBezTo>
                  <a:pt x="2539839" y="2689971"/>
                  <a:pt x="2682070" y="2761087"/>
                  <a:pt x="2824865" y="2831073"/>
                </a:cubicBezTo>
                <a:cubicBezTo>
                  <a:pt x="2829380" y="2833331"/>
                  <a:pt x="2837282" y="2832202"/>
                  <a:pt x="2841797" y="2828816"/>
                </a:cubicBezTo>
                <a:cubicBezTo>
                  <a:pt x="2946213" y="2761651"/>
                  <a:pt x="3051193" y="2694486"/>
                  <a:pt x="3155044" y="2627322"/>
                </a:cubicBezTo>
                <a:cubicBezTo>
                  <a:pt x="3170283" y="2617727"/>
                  <a:pt x="3169154" y="2610954"/>
                  <a:pt x="3153915" y="2603052"/>
                </a:cubicBezTo>
                <a:cubicBezTo>
                  <a:pt x="3017893" y="2533065"/>
                  <a:pt x="2882435" y="2463079"/>
                  <a:pt x="2746412" y="2394221"/>
                </a:cubicBezTo>
                <a:cubicBezTo>
                  <a:pt x="2741332" y="2391399"/>
                  <a:pt x="2731737" y="2391963"/>
                  <a:pt x="2726658" y="2395350"/>
                </a:cubicBezTo>
                <a:cubicBezTo>
                  <a:pt x="2704646" y="2409460"/>
                  <a:pt x="2683763" y="2425828"/>
                  <a:pt x="2662315" y="2440502"/>
                </a:cubicBezTo>
                <a:cubicBezTo>
                  <a:pt x="2574832" y="2499765"/>
                  <a:pt x="2486220" y="2559028"/>
                  <a:pt x="2397043" y="2618291"/>
                </a:cubicBezTo>
                <a:close/>
                <a:moveTo>
                  <a:pt x="2809626" y="329050"/>
                </a:moveTo>
                <a:cubicBezTo>
                  <a:pt x="2645947" y="329050"/>
                  <a:pt x="2485091" y="329050"/>
                  <a:pt x="2323670" y="329050"/>
                </a:cubicBezTo>
                <a:cubicBezTo>
                  <a:pt x="2322541" y="340903"/>
                  <a:pt x="2319719" y="351627"/>
                  <a:pt x="2320848" y="361221"/>
                </a:cubicBezTo>
                <a:cubicBezTo>
                  <a:pt x="2345118" y="522078"/>
                  <a:pt x="2400430" y="672211"/>
                  <a:pt x="2483398" y="811619"/>
                </a:cubicBezTo>
                <a:cubicBezTo>
                  <a:pt x="2504845" y="847742"/>
                  <a:pt x="2527986" y="882171"/>
                  <a:pt x="2551691" y="919986"/>
                </a:cubicBezTo>
                <a:cubicBezTo>
                  <a:pt x="2667395" y="733731"/>
                  <a:pt x="2753185" y="538446"/>
                  <a:pt x="2809626" y="329050"/>
                </a:cubicBezTo>
                <a:close/>
                <a:moveTo>
                  <a:pt x="1938179" y="917728"/>
                </a:moveTo>
                <a:cubicBezTo>
                  <a:pt x="1941001" y="916035"/>
                  <a:pt x="1941565" y="916035"/>
                  <a:pt x="1941565" y="915471"/>
                </a:cubicBezTo>
                <a:cubicBezTo>
                  <a:pt x="2048239" y="764774"/>
                  <a:pt x="2124434" y="600531"/>
                  <a:pt x="2161120" y="418791"/>
                </a:cubicBezTo>
                <a:cubicBezTo>
                  <a:pt x="2166764" y="389442"/>
                  <a:pt x="2176924" y="360093"/>
                  <a:pt x="2166764" y="328486"/>
                </a:cubicBezTo>
                <a:cubicBezTo>
                  <a:pt x="2006472" y="328486"/>
                  <a:pt x="1845616" y="328486"/>
                  <a:pt x="1682502" y="328486"/>
                </a:cubicBezTo>
                <a:cubicBezTo>
                  <a:pt x="1738943" y="538446"/>
                  <a:pt x="1825297" y="733167"/>
                  <a:pt x="1938179" y="917728"/>
                </a:cubicBezTo>
                <a:close/>
                <a:moveTo>
                  <a:pt x="1822475" y="2924765"/>
                </a:moveTo>
                <a:cubicBezTo>
                  <a:pt x="1824733" y="2926458"/>
                  <a:pt x="1825862" y="2927587"/>
                  <a:pt x="1826991" y="2928151"/>
                </a:cubicBezTo>
                <a:cubicBezTo>
                  <a:pt x="1959062" y="2997009"/>
                  <a:pt x="2093391" y="3059659"/>
                  <a:pt x="2237880" y="3096910"/>
                </a:cubicBezTo>
                <a:cubicBezTo>
                  <a:pt x="2243524" y="3098603"/>
                  <a:pt x="2250861" y="3098039"/>
                  <a:pt x="2256505" y="3095781"/>
                </a:cubicBezTo>
                <a:cubicBezTo>
                  <a:pt x="2316897" y="3076026"/>
                  <a:pt x="2377853" y="3058530"/>
                  <a:pt x="2436552" y="3034825"/>
                </a:cubicBezTo>
                <a:cubicBezTo>
                  <a:pt x="2516133" y="3002089"/>
                  <a:pt x="2593457" y="2964274"/>
                  <a:pt x="2674168" y="2927023"/>
                </a:cubicBezTo>
                <a:cubicBezTo>
                  <a:pt x="2668524" y="2923072"/>
                  <a:pt x="2666830" y="2921378"/>
                  <a:pt x="2664573" y="2920250"/>
                </a:cubicBezTo>
                <a:cubicBezTo>
                  <a:pt x="2529115" y="2850263"/>
                  <a:pt x="2393092" y="2780276"/>
                  <a:pt x="2257634" y="2709725"/>
                </a:cubicBezTo>
                <a:cubicBezTo>
                  <a:pt x="2248039" y="2704646"/>
                  <a:pt x="2241831" y="2706903"/>
                  <a:pt x="2233929" y="2711419"/>
                </a:cubicBezTo>
                <a:cubicBezTo>
                  <a:pt x="2143624" y="2759958"/>
                  <a:pt x="2053318" y="2808497"/>
                  <a:pt x="1962449" y="2855907"/>
                </a:cubicBezTo>
                <a:cubicBezTo>
                  <a:pt x="1916732" y="2880177"/>
                  <a:pt x="1869885" y="2901624"/>
                  <a:pt x="1822475" y="2924765"/>
                </a:cubicBezTo>
                <a:close/>
                <a:moveTo>
                  <a:pt x="1898106" y="2306738"/>
                </a:moveTo>
                <a:cubicBezTo>
                  <a:pt x="1900364" y="2308431"/>
                  <a:pt x="1902621" y="2310689"/>
                  <a:pt x="1905443" y="2312382"/>
                </a:cubicBezTo>
                <a:cubicBezTo>
                  <a:pt x="2015503" y="2384062"/>
                  <a:pt x="2125563" y="2455177"/>
                  <a:pt x="2235622" y="2526857"/>
                </a:cubicBezTo>
                <a:cubicBezTo>
                  <a:pt x="2244089" y="2532501"/>
                  <a:pt x="2250297" y="2532501"/>
                  <a:pt x="2258763" y="2526857"/>
                </a:cubicBezTo>
                <a:cubicBezTo>
                  <a:pt x="2341731" y="2473803"/>
                  <a:pt x="2425264" y="2421313"/>
                  <a:pt x="2508232" y="2367694"/>
                </a:cubicBezTo>
                <a:cubicBezTo>
                  <a:pt x="2538145" y="2348504"/>
                  <a:pt x="2567495" y="2327056"/>
                  <a:pt x="2595715" y="2307302"/>
                </a:cubicBezTo>
                <a:cubicBezTo>
                  <a:pt x="2477754" y="2227721"/>
                  <a:pt x="2361485" y="2148703"/>
                  <a:pt x="2246346" y="2070815"/>
                </a:cubicBezTo>
                <a:cubicBezTo>
                  <a:pt x="2131207" y="2148703"/>
                  <a:pt x="2015503" y="2227156"/>
                  <a:pt x="1898106" y="2306738"/>
                </a:cubicBezTo>
                <a:close/>
                <a:moveTo>
                  <a:pt x="2884128" y="579648"/>
                </a:moveTo>
                <a:cubicBezTo>
                  <a:pt x="2821478" y="744455"/>
                  <a:pt x="2744155" y="896845"/>
                  <a:pt x="2650463" y="1041334"/>
                </a:cubicBezTo>
                <a:cubicBezTo>
                  <a:pt x="2721578" y="1123737"/>
                  <a:pt x="2800031" y="1196546"/>
                  <a:pt x="2886385" y="1265968"/>
                </a:cubicBezTo>
                <a:cubicBezTo>
                  <a:pt x="2957501" y="1171712"/>
                  <a:pt x="3028052" y="1079149"/>
                  <a:pt x="3098039" y="986586"/>
                </a:cubicBezTo>
                <a:cubicBezTo>
                  <a:pt x="3008298" y="860159"/>
                  <a:pt x="2938875" y="725829"/>
                  <a:pt x="2884128" y="579648"/>
                </a:cubicBezTo>
                <a:close/>
                <a:moveTo>
                  <a:pt x="1608564" y="579648"/>
                </a:moveTo>
                <a:cubicBezTo>
                  <a:pt x="1553817" y="726394"/>
                  <a:pt x="1483266" y="860159"/>
                  <a:pt x="1394654" y="987150"/>
                </a:cubicBezTo>
                <a:cubicBezTo>
                  <a:pt x="1465205" y="1080278"/>
                  <a:pt x="1535191" y="1172841"/>
                  <a:pt x="1606307" y="1266533"/>
                </a:cubicBezTo>
                <a:cubicBezTo>
                  <a:pt x="1692661" y="1196546"/>
                  <a:pt x="1771678" y="1123737"/>
                  <a:pt x="1842230" y="1041334"/>
                </a:cubicBezTo>
                <a:cubicBezTo>
                  <a:pt x="1748538" y="896845"/>
                  <a:pt x="1671214" y="744455"/>
                  <a:pt x="1608564" y="579648"/>
                </a:cubicBezTo>
                <a:close/>
                <a:moveTo>
                  <a:pt x="3449101" y="329050"/>
                </a:moveTo>
                <a:cubicBezTo>
                  <a:pt x="3285987" y="329050"/>
                  <a:pt x="3124566" y="329050"/>
                  <a:pt x="2962016" y="329050"/>
                </a:cubicBezTo>
                <a:cubicBezTo>
                  <a:pt x="3006040" y="516434"/>
                  <a:pt x="3079413" y="689707"/>
                  <a:pt x="3183264" y="850564"/>
                </a:cubicBezTo>
                <a:cubicBezTo>
                  <a:pt x="3263975" y="732602"/>
                  <a:pt x="3411285" y="443625"/>
                  <a:pt x="3449101" y="329050"/>
                </a:cubicBezTo>
                <a:close/>
                <a:moveTo>
                  <a:pt x="1042463" y="327921"/>
                </a:moveTo>
                <a:cubicBezTo>
                  <a:pt x="1115271" y="511354"/>
                  <a:pt x="1205012" y="683499"/>
                  <a:pt x="1308863" y="850564"/>
                </a:cubicBezTo>
                <a:cubicBezTo>
                  <a:pt x="1413279" y="687450"/>
                  <a:pt x="1486088" y="514176"/>
                  <a:pt x="1530676" y="327921"/>
                </a:cubicBezTo>
                <a:cubicBezTo>
                  <a:pt x="1367562" y="327921"/>
                  <a:pt x="1206141" y="327921"/>
                  <a:pt x="1042463" y="327921"/>
                </a:cubicBezTo>
                <a:close/>
                <a:moveTo>
                  <a:pt x="2247475" y="1314507"/>
                </a:moveTo>
                <a:cubicBezTo>
                  <a:pt x="2252555" y="1307735"/>
                  <a:pt x="2255377" y="1302655"/>
                  <a:pt x="2259327" y="1298704"/>
                </a:cubicBezTo>
                <a:cubicBezTo>
                  <a:pt x="2329879" y="1224767"/>
                  <a:pt x="2395350" y="1146314"/>
                  <a:pt x="2456306" y="1063910"/>
                </a:cubicBezTo>
                <a:cubicBezTo>
                  <a:pt x="2464208" y="1052622"/>
                  <a:pt x="2464208" y="1046413"/>
                  <a:pt x="2455742" y="1035690"/>
                </a:cubicBezTo>
                <a:cubicBezTo>
                  <a:pt x="2393092" y="953850"/>
                  <a:pt x="2340038" y="866367"/>
                  <a:pt x="2296014" y="773240"/>
                </a:cubicBezTo>
                <a:cubicBezTo>
                  <a:pt x="2278517" y="736553"/>
                  <a:pt x="2263278" y="699302"/>
                  <a:pt x="2246346" y="661487"/>
                </a:cubicBezTo>
                <a:cubicBezTo>
                  <a:pt x="2244653" y="663744"/>
                  <a:pt x="2243524" y="664873"/>
                  <a:pt x="2242960" y="666002"/>
                </a:cubicBezTo>
                <a:cubicBezTo>
                  <a:pt x="2191598" y="800331"/>
                  <a:pt x="2121612" y="924501"/>
                  <a:pt x="2034693" y="1039076"/>
                </a:cubicBezTo>
                <a:cubicBezTo>
                  <a:pt x="2027920" y="1048107"/>
                  <a:pt x="2028484" y="1054315"/>
                  <a:pt x="2035257" y="1063346"/>
                </a:cubicBezTo>
                <a:cubicBezTo>
                  <a:pt x="2074201" y="1111320"/>
                  <a:pt x="2111453" y="1160988"/>
                  <a:pt x="2150961" y="1208399"/>
                </a:cubicBezTo>
                <a:cubicBezTo>
                  <a:pt x="2180875" y="1243392"/>
                  <a:pt x="2213610" y="1276692"/>
                  <a:pt x="2247475" y="1314507"/>
                </a:cubicBezTo>
                <a:close/>
                <a:moveTo>
                  <a:pt x="2726093" y="2214739"/>
                </a:moveTo>
                <a:cubicBezTo>
                  <a:pt x="2813577" y="2143059"/>
                  <a:pt x="2897674" y="2073637"/>
                  <a:pt x="2983464" y="2003086"/>
                </a:cubicBezTo>
                <a:cubicBezTo>
                  <a:pt x="2977819" y="1999699"/>
                  <a:pt x="2976126" y="1998571"/>
                  <a:pt x="2973869" y="1997442"/>
                </a:cubicBezTo>
                <a:cubicBezTo>
                  <a:pt x="2845184" y="1937614"/>
                  <a:pt x="2721014" y="1869885"/>
                  <a:pt x="2601924" y="1792562"/>
                </a:cubicBezTo>
                <a:cubicBezTo>
                  <a:pt x="2591764" y="1786353"/>
                  <a:pt x="2586120" y="1788046"/>
                  <a:pt x="2578218" y="1794819"/>
                </a:cubicBezTo>
                <a:cubicBezTo>
                  <a:pt x="2529679" y="1837714"/>
                  <a:pt x="2480576" y="1880045"/>
                  <a:pt x="2430908" y="1922375"/>
                </a:cubicBezTo>
                <a:cubicBezTo>
                  <a:pt x="2410589" y="1939872"/>
                  <a:pt x="2389141" y="1956804"/>
                  <a:pt x="2364872" y="1976559"/>
                </a:cubicBezTo>
                <a:cubicBezTo>
                  <a:pt x="2487349" y="2056140"/>
                  <a:pt x="2605874" y="2134593"/>
                  <a:pt x="2726093" y="2214739"/>
                </a:cubicBezTo>
                <a:close/>
                <a:moveTo>
                  <a:pt x="1512615" y="2000264"/>
                </a:moveTo>
                <a:cubicBezTo>
                  <a:pt x="1514308" y="2003086"/>
                  <a:pt x="1515437" y="2004215"/>
                  <a:pt x="1516566" y="2005343"/>
                </a:cubicBezTo>
                <a:cubicBezTo>
                  <a:pt x="1596712" y="2071379"/>
                  <a:pt x="1677422" y="2137415"/>
                  <a:pt x="1757568" y="2204015"/>
                </a:cubicBezTo>
                <a:cubicBezTo>
                  <a:pt x="1766034" y="2210788"/>
                  <a:pt x="1771678" y="2208531"/>
                  <a:pt x="1779016" y="2204015"/>
                </a:cubicBezTo>
                <a:cubicBezTo>
                  <a:pt x="1861419" y="2150961"/>
                  <a:pt x="1943823" y="2097907"/>
                  <a:pt x="2025662" y="2044288"/>
                </a:cubicBezTo>
                <a:cubicBezTo>
                  <a:pt x="2058962" y="2022276"/>
                  <a:pt x="2091134" y="1998571"/>
                  <a:pt x="2123305" y="1975430"/>
                </a:cubicBezTo>
                <a:cubicBezTo>
                  <a:pt x="2053318" y="1915038"/>
                  <a:pt x="1984461" y="1856340"/>
                  <a:pt x="1916167" y="1796512"/>
                </a:cubicBezTo>
                <a:cubicBezTo>
                  <a:pt x="1904879" y="1786917"/>
                  <a:pt x="1898106" y="1786917"/>
                  <a:pt x="1886253" y="1794255"/>
                </a:cubicBezTo>
                <a:cubicBezTo>
                  <a:pt x="1778451" y="1864241"/>
                  <a:pt x="1666134" y="1926326"/>
                  <a:pt x="1550430" y="1981638"/>
                </a:cubicBezTo>
                <a:cubicBezTo>
                  <a:pt x="1538013" y="1987282"/>
                  <a:pt x="1525596" y="1993491"/>
                  <a:pt x="1512615" y="2000264"/>
                </a:cubicBezTo>
                <a:close/>
                <a:moveTo>
                  <a:pt x="2702953" y="1680809"/>
                </a:moveTo>
                <a:cubicBezTo>
                  <a:pt x="2829945" y="1762083"/>
                  <a:pt x="2963145" y="1831506"/>
                  <a:pt x="3097474" y="1890204"/>
                </a:cubicBezTo>
                <a:cubicBezTo>
                  <a:pt x="3145449" y="1843358"/>
                  <a:pt x="3191730" y="1798206"/>
                  <a:pt x="3238012" y="1753053"/>
                </a:cubicBezTo>
                <a:cubicBezTo>
                  <a:pt x="3241963" y="1749102"/>
                  <a:pt x="3244785" y="1743458"/>
                  <a:pt x="3246478" y="1737814"/>
                </a:cubicBezTo>
                <a:cubicBezTo>
                  <a:pt x="3251558" y="1718060"/>
                  <a:pt x="3255509" y="1698305"/>
                  <a:pt x="3259459" y="1682502"/>
                </a:cubicBezTo>
                <a:cubicBezTo>
                  <a:pt x="3139805" y="1610822"/>
                  <a:pt x="3021844" y="1540835"/>
                  <a:pt x="2903882" y="1470284"/>
                </a:cubicBezTo>
                <a:cubicBezTo>
                  <a:pt x="2838975" y="1538578"/>
                  <a:pt x="2771246" y="1609129"/>
                  <a:pt x="2702953" y="1680809"/>
                </a:cubicBezTo>
                <a:close/>
                <a:moveTo>
                  <a:pt x="1233233" y="1683066"/>
                </a:moveTo>
                <a:cubicBezTo>
                  <a:pt x="1235490" y="1692661"/>
                  <a:pt x="1240006" y="1704514"/>
                  <a:pt x="1241699" y="1717495"/>
                </a:cubicBezTo>
                <a:cubicBezTo>
                  <a:pt x="1243956" y="1736685"/>
                  <a:pt x="1252987" y="1750795"/>
                  <a:pt x="1266533" y="1763777"/>
                </a:cubicBezTo>
                <a:cubicBezTo>
                  <a:pt x="1306041" y="1802721"/>
                  <a:pt x="1344986" y="1842229"/>
                  <a:pt x="1383930" y="1882302"/>
                </a:cubicBezTo>
                <a:cubicBezTo>
                  <a:pt x="1391267" y="1889640"/>
                  <a:pt x="1396347" y="1891333"/>
                  <a:pt x="1405942" y="1886253"/>
                </a:cubicBezTo>
                <a:cubicBezTo>
                  <a:pt x="1504149" y="1836021"/>
                  <a:pt x="1602356" y="1786917"/>
                  <a:pt x="1699999" y="1736121"/>
                </a:cubicBezTo>
                <a:cubicBezTo>
                  <a:pt x="1731041" y="1719753"/>
                  <a:pt x="1760390" y="1699434"/>
                  <a:pt x="1790304" y="1681373"/>
                </a:cubicBezTo>
                <a:cubicBezTo>
                  <a:pt x="1721446" y="1609129"/>
                  <a:pt x="1653717" y="1538578"/>
                  <a:pt x="1589375" y="1470849"/>
                </a:cubicBezTo>
                <a:cubicBezTo>
                  <a:pt x="1470849" y="1541400"/>
                  <a:pt x="1352887" y="1611386"/>
                  <a:pt x="1233233" y="1683066"/>
                </a:cubicBezTo>
                <a:close/>
                <a:moveTo>
                  <a:pt x="3510057" y="563280"/>
                </a:moveTo>
                <a:cubicBezTo>
                  <a:pt x="3508363" y="566102"/>
                  <a:pt x="3506670" y="568359"/>
                  <a:pt x="3505541" y="570617"/>
                </a:cubicBezTo>
                <a:cubicBezTo>
                  <a:pt x="3439506" y="707768"/>
                  <a:pt x="3366133" y="840969"/>
                  <a:pt x="3283165" y="968525"/>
                </a:cubicBezTo>
                <a:cubicBezTo>
                  <a:pt x="3277521" y="976991"/>
                  <a:pt x="3278649" y="982635"/>
                  <a:pt x="3285422" y="989408"/>
                </a:cubicBezTo>
                <a:cubicBezTo>
                  <a:pt x="3335090" y="1041334"/>
                  <a:pt x="3384194" y="1093259"/>
                  <a:pt x="3433862" y="1145749"/>
                </a:cubicBezTo>
                <a:cubicBezTo>
                  <a:pt x="3436684" y="1149136"/>
                  <a:pt x="3440634" y="1151393"/>
                  <a:pt x="3441199" y="1151393"/>
                </a:cubicBezTo>
                <a:cubicBezTo>
                  <a:pt x="3508928" y="1024401"/>
                  <a:pt x="3576093" y="897974"/>
                  <a:pt x="3644386" y="770982"/>
                </a:cubicBezTo>
                <a:cubicBezTo>
                  <a:pt x="3577786" y="698173"/>
                  <a:pt x="3577786" y="698173"/>
                  <a:pt x="3510057" y="563280"/>
                </a:cubicBezTo>
                <a:close/>
                <a:moveTo>
                  <a:pt x="850564" y="774368"/>
                </a:moveTo>
                <a:cubicBezTo>
                  <a:pt x="917164" y="899667"/>
                  <a:pt x="984893" y="1026095"/>
                  <a:pt x="1053751" y="1155344"/>
                </a:cubicBezTo>
                <a:cubicBezTo>
                  <a:pt x="1107934" y="1097775"/>
                  <a:pt x="1162682" y="1040205"/>
                  <a:pt x="1213478" y="986586"/>
                </a:cubicBezTo>
                <a:cubicBezTo>
                  <a:pt x="1133332" y="843226"/>
                  <a:pt x="1056573" y="704946"/>
                  <a:pt x="980942" y="570053"/>
                </a:cubicBezTo>
                <a:cubicBezTo>
                  <a:pt x="964010" y="603353"/>
                  <a:pt x="947078" y="642297"/>
                  <a:pt x="925066" y="677290"/>
                </a:cubicBezTo>
                <a:cubicBezTo>
                  <a:pt x="902489" y="711719"/>
                  <a:pt x="874269" y="743326"/>
                  <a:pt x="850564" y="774368"/>
                </a:cubicBezTo>
                <a:close/>
                <a:moveTo>
                  <a:pt x="2353584" y="1414972"/>
                </a:moveTo>
                <a:cubicBezTo>
                  <a:pt x="2423570" y="1479879"/>
                  <a:pt x="2498072" y="1539142"/>
                  <a:pt x="2577654" y="1596712"/>
                </a:cubicBezTo>
                <a:cubicBezTo>
                  <a:pt x="2648205" y="1523903"/>
                  <a:pt x="2718192" y="1451094"/>
                  <a:pt x="2786485" y="1380543"/>
                </a:cubicBezTo>
                <a:cubicBezTo>
                  <a:pt x="2710290" y="1309428"/>
                  <a:pt x="2636352" y="1240006"/>
                  <a:pt x="2561850" y="1170019"/>
                </a:cubicBezTo>
                <a:cubicBezTo>
                  <a:pt x="2529679" y="1210092"/>
                  <a:pt x="2496943" y="1252423"/>
                  <a:pt x="2461950" y="1293060"/>
                </a:cubicBezTo>
                <a:cubicBezTo>
                  <a:pt x="2427521" y="1334262"/>
                  <a:pt x="2390835" y="1373206"/>
                  <a:pt x="2353584" y="1414972"/>
                </a:cubicBezTo>
                <a:close/>
                <a:moveTo>
                  <a:pt x="2139673" y="1418923"/>
                </a:moveTo>
                <a:cubicBezTo>
                  <a:pt x="2066864" y="1333697"/>
                  <a:pt x="1996877" y="1251294"/>
                  <a:pt x="1929148" y="1171712"/>
                </a:cubicBezTo>
                <a:cubicBezTo>
                  <a:pt x="1855775" y="1240570"/>
                  <a:pt x="1781838" y="1309428"/>
                  <a:pt x="1706207" y="1380543"/>
                </a:cubicBezTo>
                <a:cubicBezTo>
                  <a:pt x="1775065" y="1451659"/>
                  <a:pt x="1845052" y="1523903"/>
                  <a:pt x="1917296" y="1598405"/>
                </a:cubicBezTo>
                <a:cubicBezTo>
                  <a:pt x="1992927" y="1537449"/>
                  <a:pt x="2066300" y="1478186"/>
                  <a:pt x="2139673" y="1418923"/>
                </a:cubicBezTo>
                <a:close/>
                <a:moveTo>
                  <a:pt x="3300097" y="1532369"/>
                </a:moveTo>
                <a:cubicBezTo>
                  <a:pt x="3327753" y="1453352"/>
                  <a:pt x="3354845" y="1376028"/>
                  <a:pt x="3380807" y="1300962"/>
                </a:cubicBezTo>
                <a:cubicBezTo>
                  <a:pt x="3316465" y="1237183"/>
                  <a:pt x="3253251" y="1173970"/>
                  <a:pt x="3190037" y="1111320"/>
                </a:cubicBezTo>
                <a:cubicBezTo>
                  <a:pt x="3129081" y="1191466"/>
                  <a:pt x="3066996" y="1272177"/>
                  <a:pt x="3003782" y="1354580"/>
                </a:cubicBezTo>
                <a:cubicBezTo>
                  <a:pt x="3098039" y="1420616"/>
                  <a:pt x="3197375" y="1479315"/>
                  <a:pt x="3300097" y="1532369"/>
                </a:cubicBezTo>
                <a:close/>
                <a:moveTo>
                  <a:pt x="1303219" y="1112449"/>
                </a:moveTo>
                <a:cubicBezTo>
                  <a:pt x="1240570" y="1172841"/>
                  <a:pt x="1177921" y="1232668"/>
                  <a:pt x="1115836" y="1293624"/>
                </a:cubicBezTo>
                <a:cubicBezTo>
                  <a:pt x="1112449" y="1296446"/>
                  <a:pt x="1111885" y="1304913"/>
                  <a:pt x="1113578" y="1309992"/>
                </a:cubicBezTo>
                <a:cubicBezTo>
                  <a:pt x="1127688" y="1349501"/>
                  <a:pt x="1142927" y="1388445"/>
                  <a:pt x="1156473" y="1427954"/>
                </a:cubicBezTo>
                <a:cubicBezTo>
                  <a:pt x="1168890" y="1462383"/>
                  <a:pt x="1179614" y="1497940"/>
                  <a:pt x="1191467" y="1533498"/>
                </a:cubicBezTo>
                <a:cubicBezTo>
                  <a:pt x="1295318" y="1479315"/>
                  <a:pt x="1394654" y="1421181"/>
                  <a:pt x="1488345" y="1355145"/>
                </a:cubicBezTo>
                <a:cubicBezTo>
                  <a:pt x="1425696" y="1272177"/>
                  <a:pt x="1363611" y="1191466"/>
                  <a:pt x="1303219" y="1112449"/>
                </a:cubicBezTo>
                <a:close/>
                <a:moveTo>
                  <a:pt x="2246346" y="1521081"/>
                </a:moveTo>
                <a:cubicBezTo>
                  <a:pt x="2174102" y="1580344"/>
                  <a:pt x="2101858" y="1639607"/>
                  <a:pt x="2027920" y="1700563"/>
                </a:cubicBezTo>
                <a:cubicBezTo>
                  <a:pt x="2100164" y="1761519"/>
                  <a:pt x="2172973" y="1822475"/>
                  <a:pt x="2246346" y="1883996"/>
                </a:cubicBezTo>
                <a:cubicBezTo>
                  <a:pt x="2320848" y="1821346"/>
                  <a:pt x="2393092" y="1760955"/>
                  <a:pt x="2464772" y="1700563"/>
                </a:cubicBezTo>
                <a:cubicBezTo>
                  <a:pt x="2390835" y="1639042"/>
                  <a:pt x="2318590" y="1580344"/>
                  <a:pt x="2246346" y="1521081"/>
                </a:cubicBezTo>
                <a:close/>
                <a:moveTo>
                  <a:pt x="767596" y="647941"/>
                </a:moveTo>
                <a:cubicBezTo>
                  <a:pt x="784528" y="620849"/>
                  <a:pt x="803153" y="594887"/>
                  <a:pt x="817828" y="566666"/>
                </a:cubicBezTo>
                <a:cubicBezTo>
                  <a:pt x="852821" y="500630"/>
                  <a:pt x="870882" y="428950"/>
                  <a:pt x="884993" y="356142"/>
                </a:cubicBezTo>
                <a:cubicBezTo>
                  <a:pt x="890637" y="325664"/>
                  <a:pt x="883864" y="327357"/>
                  <a:pt x="861288" y="327357"/>
                </a:cubicBezTo>
                <a:cubicBezTo>
                  <a:pt x="751228" y="327921"/>
                  <a:pt x="641168" y="327357"/>
                  <a:pt x="531673" y="327357"/>
                </a:cubicBezTo>
                <a:cubicBezTo>
                  <a:pt x="526593" y="327357"/>
                  <a:pt x="521514" y="327921"/>
                  <a:pt x="518691" y="327921"/>
                </a:cubicBezTo>
                <a:cubicBezTo>
                  <a:pt x="600531" y="433466"/>
                  <a:pt x="682934" y="539010"/>
                  <a:pt x="767596" y="647941"/>
                </a:cubicBezTo>
                <a:close/>
                <a:moveTo>
                  <a:pt x="3727354" y="645119"/>
                </a:moveTo>
                <a:cubicBezTo>
                  <a:pt x="3810322" y="538446"/>
                  <a:pt x="3892726" y="432901"/>
                  <a:pt x="3975129" y="327357"/>
                </a:cubicBezTo>
                <a:cubicBezTo>
                  <a:pt x="3857168" y="327357"/>
                  <a:pt x="3739207" y="327357"/>
                  <a:pt x="3621245" y="327357"/>
                </a:cubicBezTo>
                <a:cubicBezTo>
                  <a:pt x="3607135" y="327357"/>
                  <a:pt x="3603749" y="334694"/>
                  <a:pt x="3606006" y="345982"/>
                </a:cubicBezTo>
                <a:cubicBezTo>
                  <a:pt x="3618423" y="411454"/>
                  <a:pt x="3634227" y="475796"/>
                  <a:pt x="3660754" y="536753"/>
                </a:cubicBezTo>
                <a:cubicBezTo>
                  <a:pt x="3677122" y="576826"/>
                  <a:pt x="3698005" y="614077"/>
                  <a:pt x="3727354" y="645119"/>
                </a:cubicBezTo>
                <a:close/>
                <a:moveTo>
                  <a:pt x="1629448" y="2292063"/>
                </a:moveTo>
                <a:cubicBezTo>
                  <a:pt x="1624932" y="2287548"/>
                  <a:pt x="1622110" y="2285290"/>
                  <a:pt x="1619288" y="2283033"/>
                </a:cubicBezTo>
                <a:cubicBezTo>
                  <a:pt x="1543093" y="2219254"/>
                  <a:pt x="1466333" y="2156605"/>
                  <a:pt x="1391832" y="2090005"/>
                </a:cubicBezTo>
                <a:cubicBezTo>
                  <a:pt x="1369255" y="2069686"/>
                  <a:pt x="1352323" y="2064606"/>
                  <a:pt x="1325231" y="2078152"/>
                </a:cubicBezTo>
                <a:cubicBezTo>
                  <a:pt x="1311121" y="2085489"/>
                  <a:pt x="1307170" y="2092262"/>
                  <a:pt x="1308299" y="2106937"/>
                </a:cubicBezTo>
                <a:cubicBezTo>
                  <a:pt x="1315072" y="2193292"/>
                  <a:pt x="1321280" y="2279082"/>
                  <a:pt x="1326925" y="2365436"/>
                </a:cubicBezTo>
                <a:cubicBezTo>
                  <a:pt x="1328618" y="2390835"/>
                  <a:pt x="1326925" y="2416233"/>
                  <a:pt x="1326925" y="2447275"/>
                </a:cubicBezTo>
                <a:cubicBezTo>
                  <a:pt x="1431905" y="2393657"/>
                  <a:pt x="1530112" y="2343424"/>
                  <a:pt x="1629448" y="2292063"/>
                </a:cubicBezTo>
                <a:close/>
                <a:moveTo>
                  <a:pt x="3161252" y="2445582"/>
                </a:moveTo>
                <a:cubicBezTo>
                  <a:pt x="3161817" y="2439374"/>
                  <a:pt x="3162381" y="2437116"/>
                  <a:pt x="3162381" y="2434858"/>
                </a:cubicBezTo>
                <a:cubicBezTo>
                  <a:pt x="3168590" y="2331572"/>
                  <a:pt x="3173669" y="2228285"/>
                  <a:pt x="3180442" y="2125563"/>
                </a:cubicBezTo>
                <a:cubicBezTo>
                  <a:pt x="3182700" y="2085489"/>
                  <a:pt x="3183264" y="2086054"/>
                  <a:pt x="3146578" y="2071379"/>
                </a:cubicBezTo>
                <a:cubicBezTo>
                  <a:pt x="3135290" y="2066864"/>
                  <a:pt x="3127952" y="2069122"/>
                  <a:pt x="3118922" y="2077023"/>
                </a:cubicBezTo>
                <a:cubicBezTo>
                  <a:pt x="3054579" y="2132900"/>
                  <a:pt x="2989672" y="2188776"/>
                  <a:pt x="2924765" y="2244088"/>
                </a:cubicBezTo>
                <a:cubicBezTo>
                  <a:pt x="2906140" y="2259892"/>
                  <a:pt x="2886385" y="2275131"/>
                  <a:pt x="2863809" y="2293192"/>
                </a:cubicBezTo>
                <a:cubicBezTo>
                  <a:pt x="2964274" y="2343989"/>
                  <a:pt x="3061352" y="2394221"/>
                  <a:pt x="3161252" y="2445582"/>
                </a:cubicBezTo>
                <a:close/>
                <a:moveTo>
                  <a:pt x="1492861" y="2907268"/>
                </a:moveTo>
                <a:cubicBezTo>
                  <a:pt x="1431340" y="2867760"/>
                  <a:pt x="1373770" y="2830509"/>
                  <a:pt x="1315636" y="2792693"/>
                </a:cubicBezTo>
                <a:cubicBezTo>
                  <a:pt x="1307735" y="2857036"/>
                  <a:pt x="1300397" y="2918556"/>
                  <a:pt x="1292496" y="2982899"/>
                </a:cubicBezTo>
                <a:cubicBezTo>
                  <a:pt x="1359660" y="2958065"/>
                  <a:pt x="1424567" y="2933231"/>
                  <a:pt x="1492861" y="2907268"/>
                </a:cubicBezTo>
                <a:close/>
                <a:moveTo>
                  <a:pt x="3177620" y="2792693"/>
                </a:moveTo>
                <a:cubicBezTo>
                  <a:pt x="3118357" y="2831073"/>
                  <a:pt x="3061352" y="2867760"/>
                  <a:pt x="3000960" y="2907268"/>
                </a:cubicBezTo>
                <a:cubicBezTo>
                  <a:pt x="3068689" y="2932667"/>
                  <a:pt x="3133032" y="2957501"/>
                  <a:pt x="3199068" y="2982335"/>
                </a:cubicBezTo>
                <a:cubicBezTo>
                  <a:pt x="3191730" y="2917992"/>
                  <a:pt x="3184957" y="2857036"/>
                  <a:pt x="3177620" y="279269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0" name="Google Shape;430;p10"/>
          <p:cNvGrpSpPr/>
          <p:nvPr/>
        </p:nvGrpSpPr>
        <p:grpSpPr>
          <a:xfrm>
            <a:off x="1790675" y="2688931"/>
            <a:ext cx="750080" cy="684491"/>
            <a:chOff x="688950" y="1173205"/>
            <a:chExt cx="3371146" cy="3361942"/>
          </a:xfrm>
        </p:grpSpPr>
        <p:sp>
          <p:nvSpPr>
            <p:cNvPr id="431" name="Google Shape;431;p10"/>
            <p:cNvSpPr/>
            <p:nvPr/>
          </p:nvSpPr>
          <p:spPr>
            <a:xfrm>
              <a:off x="1132191" y="2241069"/>
              <a:ext cx="1982588" cy="2294078"/>
            </a:xfrm>
            <a:custGeom>
              <a:rect b="b" l="l" r="r" t="t"/>
              <a:pathLst>
                <a:path extrusionOk="0" h="2294078" w="1982588">
                  <a:moveTo>
                    <a:pt x="1061590" y="2294078"/>
                  </a:moveTo>
                  <a:cubicBezTo>
                    <a:pt x="1038860" y="2290711"/>
                    <a:pt x="1016129" y="2286922"/>
                    <a:pt x="993399" y="2283555"/>
                  </a:cubicBezTo>
                  <a:cubicBezTo>
                    <a:pt x="794719" y="2254090"/>
                    <a:pt x="607826" y="2190950"/>
                    <a:pt x="431876" y="2094135"/>
                  </a:cubicBezTo>
                  <a:cubicBezTo>
                    <a:pt x="307280" y="2025524"/>
                    <a:pt x="192366" y="1942600"/>
                    <a:pt x="89238" y="1844944"/>
                  </a:cubicBezTo>
                  <a:cubicBezTo>
                    <a:pt x="59351" y="1816742"/>
                    <a:pt x="30307" y="1787276"/>
                    <a:pt x="0" y="1757811"/>
                  </a:cubicBezTo>
                  <a:cubicBezTo>
                    <a:pt x="23572" y="1730029"/>
                    <a:pt x="45040" y="1703511"/>
                    <a:pt x="67349" y="1677834"/>
                  </a:cubicBezTo>
                  <a:cubicBezTo>
                    <a:pt x="186473" y="1539347"/>
                    <a:pt x="304334" y="1399598"/>
                    <a:pt x="424720" y="1262795"/>
                  </a:cubicBezTo>
                  <a:cubicBezTo>
                    <a:pt x="639395" y="1018655"/>
                    <a:pt x="862910" y="782933"/>
                    <a:pt x="1099053" y="559418"/>
                  </a:cubicBezTo>
                  <a:cubicBezTo>
                    <a:pt x="1307835" y="362001"/>
                    <a:pt x="1525457" y="175108"/>
                    <a:pt x="1757390" y="5472"/>
                  </a:cubicBezTo>
                  <a:cubicBezTo>
                    <a:pt x="1759495" y="3788"/>
                    <a:pt x="1761600" y="2526"/>
                    <a:pt x="1764967" y="0"/>
                  </a:cubicBezTo>
                  <a:cubicBezTo>
                    <a:pt x="1838630" y="90921"/>
                    <a:pt x="1912714" y="181842"/>
                    <a:pt x="1985535" y="271501"/>
                  </a:cubicBezTo>
                  <a:cubicBezTo>
                    <a:pt x="1959017" y="296336"/>
                    <a:pt x="1931656" y="319066"/>
                    <a:pt x="1907242" y="344743"/>
                  </a:cubicBezTo>
                  <a:cubicBezTo>
                    <a:pt x="1836105" y="419669"/>
                    <a:pt x="1786855" y="508065"/>
                    <a:pt x="1746446" y="602353"/>
                  </a:cubicBezTo>
                  <a:cubicBezTo>
                    <a:pt x="1699723" y="711375"/>
                    <a:pt x="1666048" y="824605"/>
                    <a:pt x="1639109" y="939520"/>
                  </a:cubicBezTo>
                  <a:cubicBezTo>
                    <a:pt x="1615957" y="1036755"/>
                    <a:pt x="1596594" y="1135253"/>
                    <a:pt x="1575548" y="1232909"/>
                  </a:cubicBezTo>
                  <a:cubicBezTo>
                    <a:pt x="1545662" y="1371817"/>
                    <a:pt x="1517459" y="1511145"/>
                    <a:pt x="1485468" y="1649211"/>
                  </a:cubicBezTo>
                  <a:cubicBezTo>
                    <a:pt x="1458950" y="1764125"/>
                    <a:pt x="1422749" y="1876093"/>
                    <a:pt x="1372238" y="1983010"/>
                  </a:cubicBezTo>
                  <a:cubicBezTo>
                    <a:pt x="1332670" y="2066354"/>
                    <a:pt x="1283421" y="2143385"/>
                    <a:pt x="1214809" y="2206524"/>
                  </a:cubicBezTo>
                  <a:cubicBezTo>
                    <a:pt x="1179451" y="2238936"/>
                    <a:pt x="1139883" y="2265876"/>
                    <a:pt x="1096527" y="2286501"/>
                  </a:cubicBezTo>
                  <a:cubicBezTo>
                    <a:pt x="1091055" y="2289027"/>
                    <a:pt x="1086004" y="2291973"/>
                    <a:pt x="1080532" y="2294920"/>
                  </a:cubicBezTo>
                  <a:cubicBezTo>
                    <a:pt x="1074218" y="2294078"/>
                    <a:pt x="1067904" y="2294078"/>
                    <a:pt x="1061590" y="22940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688950" y="1934631"/>
              <a:ext cx="2125705" cy="2012053"/>
            </a:xfrm>
            <a:custGeom>
              <a:rect b="b" l="l" r="r" t="t"/>
              <a:pathLst>
                <a:path extrusionOk="0" h="2012053" w="2125705">
                  <a:moveTo>
                    <a:pt x="0" y="858280"/>
                  </a:moveTo>
                  <a:cubicBezTo>
                    <a:pt x="842" y="855754"/>
                    <a:pt x="2526" y="853229"/>
                    <a:pt x="2105" y="850703"/>
                  </a:cubicBezTo>
                  <a:cubicBezTo>
                    <a:pt x="-1263" y="826289"/>
                    <a:pt x="10944" y="806926"/>
                    <a:pt x="22309" y="787142"/>
                  </a:cubicBezTo>
                  <a:cubicBezTo>
                    <a:pt x="84607" y="680226"/>
                    <a:pt x="173424" y="601091"/>
                    <a:pt x="279499" y="540055"/>
                  </a:cubicBezTo>
                  <a:cubicBezTo>
                    <a:pt x="376734" y="483651"/>
                    <a:pt x="481546" y="445346"/>
                    <a:pt x="588884" y="413355"/>
                  </a:cubicBezTo>
                  <a:cubicBezTo>
                    <a:pt x="698326" y="380943"/>
                    <a:pt x="809452" y="357371"/>
                    <a:pt x="920999" y="333799"/>
                  </a:cubicBezTo>
                  <a:cubicBezTo>
                    <a:pt x="1076323" y="300966"/>
                    <a:pt x="1232067" y="269396"/>
                    <a:pt x="1386970" y="233196"/>
                  </a:cubicBezTo>
                  <a:cubicBezTo>
                    <a:pt x="1506936" y="205415"/>
                    <a:pt x="1623534" y="165005"/>
                    <a:pt x="1732976" y="107338"/>
                  </a:cubicBezTo>
                  <a:cubicBezTo>
                    <a:pt x="1787697" y="78714"/>
                    <a:pt x="1838630" y="44619"/>
                    <a:pt x="1884933" y="3788"/>
                  </a:cubicBezTo>
                  <a:cubicBezTo>
                    <a:pt x="1886616" y="2526"/>
                    <a:pt x="1888300" y="1263"/>
                    <a:pt x="1889563" y="0"/>
                  </a:cubicBezTo>
                  <a:cubicBezTo>
                    <a:pt x="1969119" y="79977"/>
                    <a:pt x="2047833" y="159112"/>
                    <a:pt x="2128231" y="239931"/>
                  </a:cubicBezTo>
                  <a:cubicBezTo>
                    <a:pt x="1493466" y="772410"/>
                    <a:pt x="916369" y="1361714"/>
                    <a:pt x="399464" y="2014158"/>
                  </a:cubicBezTo>
                  <a:cubicBezTo>
                    <a:pt x="367473" y="1972486"/>
                    <a:pt x="337166" y="1935023"/>
                    <a:pt x="309385" y="1895456"/>
                  </a:cubicBezTo>
                  <a:cubicBezTo>
                    <a:pt x="210045" y="1754865"/>
                    <a:pt x="133435" y="1602487"/>
                    <a:pt x="80819" y="1438745"/>
                  </a:cubicBezTo>
                  <a:cubicBezTo>
                    <a:pt x="49670" y="1342351"/>
                    <a:pt x="27361" y="1243853"/>
                    <a:pt x="14733" y="1143251"/>
                  </a:cubicBezTo>
                  <a:cubicBezTo>
                    <a:pt x="8840" y="1095264"/>
                    <a:pt x="6314" y="1047278"/>
                    <a:pt x="2526" y="998871"/>
                  </a:cubicBezTo>
                  <a:cubicBezTo>
                    <a:pt x="2105" y="994241"/>
                    <a:pt x="1263" y="989611"/>
                    <a:pt x="421" y="984559"/>
                  </a:cubicBezTo>
                  <a:cubicBezTo>
                    <a:pt x="0" y="942887"/>
                    <a:pt x="0" y="900373"/>
                    <a:pt x="0" y="8582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2341949" y="2603904"/>
              <a:ext cx="1309097" cy="1927867"/>
            </a:xfrm>
            <a:custGeom>
              <a:rect b="b" l="l" r="r" t="t"/>
              <a:pathLst>
                <a:path extrusionOk="0" h="1927867" w="1309097">
                  <a:moveTo>
                    <a:pt x="0" y="1928717"/>
                  </a:moveTo>
                  <a:cubicBezTo>
                    <a:pt x="23151" y="1907250"/>
                    <a:pt x="46723" y="1887045"/>
                    <a:pt x="68191" y="1864736"/>
                  </a:cubicBezTo>
                  <a:cubicBezTo>
                    <a:pt x="131752" y="1798649"/>
                    <a:pt x="177212" y="1721198"/>
                    <a:pt x="215938" y="1639116"/>
                  </a:cubicBezTo>
                  <a:cubicBezTo>
                    <a:pt x="269396" y="1525886"/>
                    <a:pt x="308543" y="1407183"/>
                    <a:pt x="339271" y="1286376"/>
                  </a:cubicBezTo>
                  <a:cubicBezTo>
                    <a:pt x="369999" y="1164726"/>
                    <a:pt x="396939" y="1041814"/>
                    <a:pt x="424299" y="919323"/>
                  </a:cubicBezTo>
                  <a:cubicBezTo>
                    <a:pt x="456711" y="774102"/>
                    <a:pt x="486597" y="628038"/>
                    <a:pt x="519851" y="483238"/>
                  </a:cubicBezTo>
                  <a:cubicBezTo>
                    <a:pt x="543002" y="382635"/>
                    <a:pt x="572888" y="283295"/>
                    <a:pt x="617086" y="189427"/>
                  </a:cubicBezTo>
                  <a:cubicBezTo>
                    <a:pt x="644447" y="131339"/>
                    <a:pt x="676858" y="76618"/>
                    <a:pt x="729054" y="37050"/>
                  </a:cubicBezTo>
                  <a:cubicBezTo>
                    <a:pt x="745891" y="24422"/>
                    <a:pt x="765254" y="13478"/>
                    <a:pt x="785038" y="5901"/>
                  </a:cubicBezTo>
                  <a:cubicBezTo>
                    <a:pt x="814082" y="-5464"/>
                    <a:pt x="841864" y="-413"/>
                    <a:pt x="865436" y="21055"/>
                  </a:cubicBezTo>
                  <a:cubicBezTo>
                    <a:pt x="914685" y="64832"/>
                    <a:pt x="954673" y="116606"/>
                    <a:pt x="990873" y="171327"/>
                  </a:cubicBezTo>
                  <a:cubicBezTo>
                    <a:pt x="1128518" y="380109"/>
                    <a:pt x="1224912" y="606992"/>
                    <a:pt x="1279633" y="851132"/>
                  </a:cubicBezTo>
                  <a:cubicBezTo>
                    <a:pt x="1301100" y="946684"/>
                    <a:pt x="1312886" y="1043919"/>
                    <a:pt x="1309519" y="1141996"/>
                  </a:cubicBezTo>
                  <a:cubicBezTo>
                    <a:pt x="1306151" y="1237547"/>
                    <a:pt x="1289735" y="1330152"/>
                    <a:pt x="1243432" y="1415602"/>
                  </a:cubicBezTo>
                  <a:cubicBezTo>
                    <a:pt x="1240065" y="1421495"/>
                    <a:pt x="1235856" y="1427388"/>
                    <a:pt x="1230804" y="1432439"/>
                  </a:cubicBezTo>
                  <a:cubicBezTo>
                    <a:pt x="1090634" y="1573451"/>
                    <a:pt x="930259" y="1686682"/>
                    <a:pt x="750101" y="1771289"/>
                  </a:cubicBezTo>
                  <a:cubicBezTo>
                    <a:pt x="607825" y="1838217"/>
                    <a:pt x="458816" y="1884099"/>
                    <a:pt x="303492" y="1908934"/>
                  </a:cubicBezTo>
                  <a:cubicBezTo>
                    <a:pt x="205836" y="1924508"/>
                    <a:pt x="107338" y="1931664"/>
                    <a:pt x="8419" y="1929980"/>
                  </a:cubicBezTo>
                  <a:cubicBezTo>
                    <a:pt x="5472" y="1929138"/>
                    <a:pt x="2525" y="1928717"/>
                    <a:pt x="0" y="19287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698631" y="1470056"/>
              <a:ext cx="1780541" cy="1195446"/>
            </a:xfrm>
            <a:custGeom>
              <a:rect b="b" l="l" r="r" t="t"/>
              <a:pathLst>
                <a:path extrusionOk="0" h="1195446" w="1780541">
                  <a:moveTo>
                    <a:pt x="0" y="1198680"/>
                  </a:moveTo>
                  <a:cubicBezTo>
                    <a:pt x="5893" y="1161217"/>
                    <a:pt x="10523" y="1123334"/>
                    <a:pt x="17258" y="1085871"/>
                  </a:cubicBezTo>
                  <a:cubicBezTo>
                    <a:pt x="44619" y="935177"/>
                    <a:pt x="91342" y="790377"/>
                    <a:pt x="158691" y="652732"/>
                  </a:cubicBezTo>
                  <a:cubicBezTo>
                    <a:pt x="280762" y="402698"/>
                    <a:pt x="454185" y="195179"/>
                    <a:pt x="678121" y="30174"/>
                  </a:cubicBezTo>
                  <a:cubicBezTo>
                    <a:pt x="691591" y="20071"/>
                    <a:pt x="711375" y="17125"/>
                    <a:pt x="728633" y="13757"/>
                  </a:cubicBezTo>
                  <a:cubicBezTo>
                    <a:pt x="794719" y="709"/>
                    <a:pt x="861647" y="-2659"/>
                    <a:pt x="928997" y="1971"/>
                  </a:cubicBezTo>
                  <a:cubicBezTo>
                    <a:pt x="1159667" y="18388"/>
                    <a:pt x="1372659" y="91630"/>
                    <a:pt x="1573864" y="201493"/>
                  </a:cubicBezTo>
                  <a:cubicBezTo>
                    <a:pt x="1634899" y="234747"/>
                    <a:pt x="1692988" y="272631"/>
                    <a:pt x="1741395" y="323563"/>
                  </a:cubicBezTo>
                  <a:cubicBezTo>
                    <a:pt x="1754865" y="337875"/>
                    <a:pt x="1766651" y="353870"/>
                    <a:pt x="1776332" y="371129"/>
                  </a:cubicBezTo>
                  <a:cubicBezTo>
                    <a:pt x="1780962" y="379126"/>
                    <a:pt x="1782225" y="391754"/>
                    <a:pt x="1780121" y="401015"/>
                  </a:cubicBezTo>
                  <a:cubicBezTo>
                    <a:pt x="1771281" y="445634"/>
                    <a:pt x="1740553" y="473836"/>
                    <a:pt x="1704774" y="497829"/>
                  </a:cubicBezTo>
                  <a:cubicBezTo>
                    <a:pt x="1654262" y="531925"/>
                    <a:pt x="1597436" y="552550"/>
                    <a:pt x="1539769" y="571492"/>
                  </a:cubicBezTo>
                  <a:cubicBezTo>
                    <a:pt x="1441691" y="603483"/>
                    <a:pt x="1341510" y="625792"/>
                    <a:pt x="1240907" y="647681"/>
                  </a:cubicBezTo>
                  <a:cubicBezTo>
                    <a:pt x="1063695" y="686406"/>
                    <a:pt x="886482" y="723448"/>
                    <a:pt x="710112" y="764279"/>
                  </a:cubicBezTo>
                  <a:cubicBezTo>
                    <a:pt x="588463" y="792481"/>
                    <a:pt x="469339" y="829944"/>
                    <a:pt x="354425" y="879614"/>
                  </a:cubicBezTo>
                  <a:cubicBezTo>
                    <a:pt x="265608" y="918340"/>
                    <a:pt x="181001" y="964642"/>
                    <a:pt x="110284" y="1031991"/>
                  </a:cubicBezTo>
                  <a:cubicBezTo>
                    <a:pt x="63140" y="1077873"/>
                    <a:pt x="26098" y="1130489"/>
                    <a:pt x="5893" y="1193629"/>
                  </a:cubicBezTo>
                  <a:cubicBezTo>
                    <a:pt x="5051" y="1195734"/>
                    <a:pt x="4209" y="1197418"/>
                    <a:pt x="3367" y="1199522"/>
                  </a:cubicBezTo>
                  <a:cubicBezTo>
                    <a:pt x="2105" y="1199101"/>
                    <a:pt x="1263" y="1199101"/>
                    <a:pt x="0" y="11986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3256117" y="2400093"/>
              <a:ext cx="803979" cy="1544819"/>
            </a:xfrm>
            <a:custGeom>
              <a:rect b="b" l="l" r="r" t="t"/>
              <a:pathLst>
                <a:path extrusionOk="0" h="1544819" w="803979">
                  <a:moveTo>
                    <a:pt x="406716" y="1546170"/>
                  </a:moveTo>
                  <a:cubicBezTo>
                    <a:pt x="415555" y="1507865"/>
                    <a:pt x="426079" y="1470824"/>
                    <a:pt x="432393" y="1432940"/>
                  </a:cubicBezTo>
                  <a:cubicBezTo>
                    <a:pt x="439548" y="1389584"/>
                    <a:pt x="445862" y="1345386"/>
                    <a:pt x="447967" y="1301188"/>
                  </a:cubicBezTo>
                  <a:cubicBezTo>
                    <a:pt x="450072" y="1253202"/>
                    <a:pt x="449230" y="1204795"/>
                    <a:pt x="446284" y="1156809"/>
                  </a:cubicBezTo>
                  <a:cubicBezTo>
                    <a:pt x="439970" y="1063782"/>
                    <a:pt x="419344" y="973282"/>
                    <a:pt x="391562" y="884466"/>
                  </a:cubicBezTo>
                  <a:cubicBezTo>
                    <a:pt x="340209" y="721986"/>
                    <a:pt x="262757" y="572134"/>
                    <a:pt x="173520" y="427755"/>
                  </a:cubicBezTo>
                  <a:cubicBezTo>
                    <a:pt x="125533" y="350303"/>
                    <a:pt x="76284" y="273273"/>
                    <a:pt x="28719" y="195400"/>
                  </a:cubicBezTo>
                  <a:cubicBezTo>
                    <a:pt x="17775" y="177300"/>
                    <a:pt x="10198" y="156675"/>
                    <a:pt x="2200" y="136891"/>
                  </a:cubicBezTo>
                  <a:cubicBezTo>
                    <a:pt x="-2430" y="125105"/>
                    <a:pt x="517" y="114581"/>
                    <a:pt x="8514" y="104058"/>
                  </a:cubicBezTo>
                  <a:cubicBezTo>
                    <a:pt x="43873" y="58177"/>
                    <a:pt x="92280" y="32921"/>
                    <a:pt x="146159" y="17346"/>
                  </a:cubicBezTo>
                  <a:cubicBezTo>
                    <a:pt x="214350" y="-2438"/>
                    <a:pt x="283804" y="-3700"/>
                    <a:pt x="353679" y="5560"/>
                  </a:cubicBezTo>
                  <a:cubicBezTo>
                    <a:pt x="457228" y="19030"/>
                    <a:pt x="551095" y="56072"/>
                    <a:pt x="634861" y="118370"/>
                  </a:cubicBezTo>
                  <a:cubicBezTo>
                    <a:pt x="705157" y="170144"/>
                    <a:pt x="759036" y="235810"/>
                    <a:pt x="796499" y="314524"/>
                  </a:cubicBezTo>
                  <a:cubicBezTo>
                    <a:pt x="801550" y="324626"/>
                    <a:pt x="802392" y="337254"/>
                    <a:pt x="803234" y="349040"/>
                  </a:cubicBezTo>
                  <a:cubicBezTo>
                    <a:pt x="808285" y="426071"/>
                    <a:pt x="807864" y="503522"/>
                    <a:pt x="802392" y="580553"/>
                  </a:cubicBezTo>
                  <a:cubicBezTo>
                    <a:pt x="794394" y="689153"/>
                    <a:pt x="776294" y="796070"/>
                    <a:pt x="748091" y="901303"/>
                  </a:cubicBezTo>
                  <a:cubicBezTo>
                    <a:pt x="710629" y="1039368"/>
                    <a:pt x="655908" y="1170699"/>
                    <a:pt x="584770" y="1294453"/>
                  </a:cubicBezTo>
                  <a:cubicBezTo>
                    <a:pt x="532575" y="1383270"/>
                    <a:pt x="473644" y="1467035"/>
                    <a:pt x="406716" y="15461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2948933" y="1703539"/>
              <a:ext cx="1098631" cy="938677"/>
            </a:xfrm>
            <a:custGeom>
              <a:rect b="b" l="l" r="r" t="t"/>
              <a:pathLst>
                <a:path extrusionOk="0" h="938677" w="1098631">
                  <a:moveTo>
                    <a:pt x="655812" y="0"/>
                  </a:moveTo>
                  <a:cubicBezTo>
                    <a:pt x="902057" y="266029"/>
                    <a:pt x="1050646" y="577518"/>
                    <a:pt x="1100316" y="939941"/>
                  </a:cubicBezTo>
                  <a:cubicBezTo>
                    <a:pt x="1088950" y="922261"/>
                    <a:pt x="1079269" y="907950"/>
                    <a:pt x="1069588" y="893217"/>
                  </a:cubicBezTo>
                  <a:cubicBezTo>
                    <a:pt x="1019918" y="820396"/>
                    <a:pt x="961408" y="755993"/>
                    <a:pt x="886061" y="708849"/>
                  </a:cubicBezTo>
                  <a:cubicBezTo>
                    <a:pt x="825868" y="670965"/>
                    <a:pt x="760203" y="648656"/>
                    <a:pt x="689065" y="641079"/>
                  </a:cubicBezTo>
                  <a:cubicBezTo>
                    <a:pt x="574993" y="629293"/>
                    <a:pt x="466813" y="654128"/>
                    <a:pt x="361580" y="695379"/>
                  </a:cubicBezTo>
                  <a:cubicBezTo>
                    <a:pt x="318224" y="712217"/>
                    <a:pt x="276131" y="733684"/>
                    <a:pt x="233196" y="752626"/>
                  </a:cubicBezTo>
                  <a:cubicBezTo>
                    <a:pt x="229408" y="754310"/>
                    <a:pt x="225619" y="756414"/>
                    <a:pt x="220568" y="758940"/>
                  </a:cubicBezTo>
                  <a:cubicBezTo>
                    <a:pt x="146905" y="666335"/>
                    <a:pt x="73242" y="574151"/>
                    <a:pt x="0" y="481967"/>
                  </a:cubicBezTo>
                  <a:cubicBezTo>
                    <a:pt x="49249" y="420090"/>
                    <a:pt x="539214" y="59772"/>
                    <a:pt x="655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1457151" y="1173205"/>
              <a:ext cx="1304888" cy="614560"/>
            </a:xfrm>
            <a:custGeom>
              <a:rect b="b" l="l" r="r" t="t"/>
              <a:pathLst>
                <a:path extrusionOk="0" h="614560" w="1304888">
                  <a:moveTo>
                    <a:pt x="0" y="269357"/>
                  </a:moveTo>
                  <a:cubicBezTo>
                    <a:pt x="37463" y="247469"/>
                    <a:pt x="74084" y="224738"/>
                    <a:pt x="111968" y="204113"/>
                  </a:cubicBezTo>
                  <a:cubicBezTo>
                    <a:pt x="248771" y="129187"/>
                    <a:pt x="393150" y="74466"/>
                    <a:pt x="545528" y="40370"/>
                  </a:cubicBezTo>
                  <a:cubicBezTo>
                    <a:pt x="617507" y="23954"/>
                    <a:pt x="689907" y="10905"/>
                    <a:pt x="763570" y="6696"/>
                  </a:cubicBezTo>
                  <a:cubicBezTo>
                    <a:pt x="831340" y="2907"/>
                    <a:pt x="899531" y="-1302"/>
                    <a:pt x="967301" y="382"/>
                  </a:cubicBezTo>
                  <a:cubicBezTo>
                    <a:pt x="1030441" y="1645"/>
                    <a:pt x="1093160" y="9642"/>
                    <a:pt x="1155879" y="15956"/>
                  </a:cubicBezTo>
                  <a:cubicBezTo>
                    <a:pt x="1163035" y="16798"/>
                    <a:pt x="1171453" y="21849"/>
                    <a:pt x="1176504" y="27742"/>
                  </a:cubicBezTo>
                  <a:cubicBezTo>
                    <a:pt x="1231226" y="88356"/>
                    <a:pt x="1274581" y="156126"/>
                    <a:pt x="1296470" y="236104"/>
                  </a:cubicBezTo>
                  <a:cubicBezTo>
                    <a:pt x="1333091" y="368276"/>
                    <a:pt x="1286789" y="506763"/>
                    <a:pt x="1177346" y="588844"/>
                  </a:cubicBezTo>
                  <a:cubicBezTo>
                    <a:pt x="1158825" y="602735"/>
                    <a:pt x="1139462" y="620414"/>
                    <a:pt x="1113786" y="614521"/>
                  </a:cubicBezTo>
                  <a:cubicBezTo>
                    <a:pt x="1095265" y="610733"/>
                    <a:pt x="1075902" y="604419"/>
                    <a:pt x="1059906" y="594737"/>
                  </a:cubicBezTo>
                  <a:cubicBezTo>
                    <a:pt x="1010657" y="564851"/>
                    <a:pt x="962250" y="532860"/>
                    <a:pt x="913843" y="500870"/>
                  </a:cubicBezTo>
                  <a:cubicBezTo>
                    <a:pt x="818712" y="437730"/>
                    <a:pt x="720214" y="380904"/>
                    <a:pt x="612877" y="340495"/>
                  </a:cubicBezTo>
                  <a:cubicBezTo>
                    <a:pt x="524902" y="307241"/>
                    <a:pt x="434402" y="284511"/>
                    <a:pt x="340955" y="272304"/>
                  </a:cubicBezTo>
                  <a:cubicBezTo>
                    <a:pt x="253822" y="260938"/>
                    <a:pt x="166689" y="260097"/>
                    <a:pt x="79556" y="265148"/>
                  </a:cubicBezTo>
                  <a:cubicBezTo>
                    <a:pt x="53458" y="266832"/>
                    <a:pt x="27361" y="270199"/>
                    <a:pt x="1263" y="273146"/>
                  </a:cubicBezTo>
                  <a:cubicBezTo>
                    <a:pt x="1263" y="271883"/>
                    <a:pt x="421" y="270620"/>
                    <a:pt x="0" y="2693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2629867" y="1203472"/>
              <a:ext cx="921840" cy="917631"/>
            </a:xfrm>
            <a:custGeom>
              <a:rect b="b" l="l" r="r" t="t"/>
              <a:pathLst>
                <a:path extrusionOk="0" h="917631" w="921840">
                  <a:moveTo>
                    <a:pt x="255506" y="917631"/>
                  </a:moveTo>
                  <a:cubicBezTo>
                    <a:pt x="170477" y="838496"/>
                    <a:pt x="85870" y="759361"/>
                    <a:pt x="0" y="679384"/>
                  </a:cubicBezTo>
                  <a:cubicBezTo>
                    <a:pt x="8419" y="670544"/>
                    <a:pt x="16416" y="662547"/>
                    <a:pt x="23993" y="654549"/>
                  </a:cubicBezTo>
                  <a:cubicBezTo>
                    <a:pt x="69454" y="607405"/>
                    <a:pt x="111547" y="557314"/>
                    <a:pt x="143117" y="499646"/>
                  </a:cubicBezTo>
                  <a:cubicBezTo>
                    <a:pt x="199943" y="396518"/>
                    <a:pt x="203310" y="289180"/>
                    <a:pt x="163742" y="179738"/>
                  </a:cubicBezTo>
                  <a:cubicBezTo>
                    <a:pt x="143959" y="124596"/>
                    <a:pt x="116177" y="73242"/>
                    <a:pt x="84186" y="24414"/>
                  </a:cubicBezTo>
                  <a:cubicBezTo>
                    <a:pt x="79556" y="17258"/>
                    <a:pt x="74926" y="9681"/>
                    <a:pt x="68191" y="0"/>
                  </a:cubicBezTo>
                  <a:cubicBezTo>
                    <a:pt x="93447" y="5472"/>
                    <a:pt x="116177" y="9681"/>
                    <a:pt x="138487" y="15154"/>
                  </a:cubicBezTo>
                  <a:cubicBezTo>
                    <a:pt x="314436" y="57668"/>
                    <a:pt x="479441" y="126280"/>
                    <a:pt x="633502" y="221410"/>
                  </a:cubicBezTo>
                  <a:cubicBezTo>
                    <a:pt x="736631" y="285392"/>
                    <a:pt x="831340" y="359476"/>
                    <a:pt x="918473" y="443662"/>
                  </a:cubicBezTo>
                  <a:cubicBezTo>
                    <a:pt x="926892" y="452081"/>
                    <a:pt x="926471" y="455448"/>
                    <a:pt x="915527" y="460920"/>
                  </a:cubicBezTo>
                  <a:cubicBezTo>
                    <a:pt x="743786" y="540476"/>
                    <a:pt x="593093" y="652023"/>
                    <a:pt x="445346" y="768200"/>
                  </a:cubicBezTo>
                  <a:cubicBezTo>
                    <a:pt x="384732" y="816187"/>
                    <a:pt x="324117" y="864173"/>
                    <a:pt x="263924" y="912159"/>
                  </a:cubicBezTo>
                  <a:cubicBezTo>
                    <a:pt x="261399" y="913843"/>
                    <a:pt x="258873" y="915527"/>
                    <a:pt x="255506" y="9176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2"/>
          <p:cNvSpPr txBox="1"/>
          <p:nvPr/>
        </p:nvSpPr>
        <p:spPr>
          <a:xfrm>
            <a:off x="623375" y="483950"/>
            <a:ext cx="818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accent1"/>
                </a:solidFill>
              </a:rPr>
              <a:t>Architectural Display</a:t>
            </a:r>
            <a:endParaRPr sz="5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2"/>
          <p:cNvSpPr/>
          <p:nvPr/>
        </p:nvSpPr>
        <p:spPr>
          <a:xfrm>
            <a:off x="519985" y="2313206"/>
            <a:ext cx="938084" cy="1042316"/>
          </a:xfrm>
          <a:custGeom>
            <a:rect b="b" l="l" r="r" t="t"/>
            <a:pathLst>
              <a:path extrusionOk="0" h="720080" w="648072">
                <a:moveTo>
                  <a:pt x="57377" y="0"/>
                </a:moveTo>
                <a:lnTo>
                  <a:pt x="590695" y="0"/>
                </a:lnTo>
                <a:cubicBezTo>
                  <a:pt x="622383" y="0"/>
                  <a:pt x="648072" y="25689"/>
                  <a:pt x="648072" y="57377"/>
                </a:cubicBezTo>
                <a:lnTo>
                  <a:pt x="648072" y="446679"/>
                </a:lnTo>
                <a:cubicBezTo>
                  <a:pt x="648072" y="478367"/>
                  <a:pt x="622383" y="504056"/>
                  <a:pt x="590695" y="504056"/>
                </a:cubicBezTo>
                <a:lnTo>
                  <a:pt x="534515" y="504056"/>
                </a:lnTo>
                <a:lnTo>
                  <a:pt x="571129" y="720080"/>
                </a:lnTo>
                <a:lnTo>
                  <a:pt x="395110" y="504056"/>
                </a:lnTo>
                <a:lnTo>
                  <a:pt x="57377" y="504056"/>
                </a:lnTo>
                <a:cubicBezTo>
                  <a:pt x="25689" y="504056"/>
                  <a:pt x="0" y="478367"/>
                  <a:pt x="0" y="446679"/>
                </a:cubicBezTo>
                <a:lnTo>
                  <a:pt x="0" y="57377"/>
                </a:lnTo>
                <a:cubicBezTo>
                  <a:pt x="0" y="25689"/>
                  <a:pt x="25689" y="0"/>
                  <a:pt x="573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2"/>
          <p:cNvSpPr txBox="1"/>
          <p:nvPr/>
        </p:nvSpPr>
        <p:spPr>
          <a:xfrm>
            <a:off x="351200" y="3483025"/>
            <a:ext cx="2962800" cy="1764000"/>
          </a:xfrm>
          <a:prstGeom prst="rect">
            <a:avLst/>
          </a:prstGeom>
          <a:solidFill>
            <a:schemeClr val="accent4">
              <a:alpha val="51764"/>
            </a:schemeClr>
          </a:solidFill>
          <a:ln>
            <a:noFill/>
          </a:ln>
        </p:spPr>
        <p:txBody>
          <a:bodyPr anchorCtr="0" anchor="ctr" bIns="72000" lIns="72000" spcFirstLastPara="1" rIns="72000" wrap="square" tIns="72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Add something about UI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6" name="Google Shape;446;p42"/>
          <p:cNvGrpSpPr/>
          <p:nvPr/>
        </p:nvGrpSpPr>
        <p:grpSpPr>
          <a:xfrm>
            <a:off x="764851" y="2390056"/>
            <a:ext cx="448341" cy="565136"/>
            <a:chOff x="5856066" y="1479036"/>
            <a:chExt cx="547224" cy="689779"/>
          </a:xfrm>
        </p:grpSpPr>
        <p:grpSp>
          <p:nvGrpSpPr>
            <p:cNvPr id="447" name="Google Shape;447;p42"/>
            <p:cNvGrpSpPr/>
            <p:nvPr/>
          </p:nvGrpSpPr>
          <p:grpSpPr>
            <a:xfrm>
              <a:off x="5905182" y="1479036"/>
              <a:ext cx="448991" cy="447765"/>
              <a:chOff x="688950" y="1173205"/>
              <a:chExt cx="3371147" cy="3361942"/>
            </a:xfrm>
          </p:grpSpPr>
          <p:sp>
            <p:nvSpPr>
              <p:cNvPr id="448" name="Google Shape;448;p42"/>
              <p:cNvSpPr/>
              <p:nvPr/>
            </p:nvSpPr>
            <p:spPr>
              <a:xfrm>
                <a:off x="1132191" y="2241069"/>
                <a:ext cx="1982589" cy="2294078"/>
              </a:xfrm>
              <a:custGeom>
                <a:rect b="b" l="l" r="r" t="t"/>
                <a:pathLst>
                  <a:path extrusionOk="0" h="2294078" w="1982588">
                    <a:moveTo>
                      <a:pt x="1061590" y="2294078"/>
                    </a:moveTo>
                    <a:cubicBezTo>
                      <a:pt x="1038860" y="2290711"/>
                      <a:pt x="1016129" y="2286922"/>
                      <a:pt x="993399" y="2283555"/>
                    </a:cubicBezTo>
                    <a:cubicBezTo>
                      <a:pt x="794719" y="2254090"/>
                      <a:pt x="607826" y="2190950"/>
                      <a:pt x="431876" y="2094135"/>
                    </a:cubicBezTo>
                    <a:cubicBezTo>
                      <a:pt x="307280" y="2025524"/>
                      <a:pt x="192366" y="1942600"/>
                      <a:pt x="89238" y="1844944"/>
                    </a:cubicBezTo>
                    <a:cubicBezTo>
                      <a:pt x="59351" y="1816742"/>
                      <a:pt x="30307" y="1787276"/>
                      <a:pt x="0" y="1757811"/>
                    </a:cubicBezTo>
                    <a:cubicBezTo>
                      <a:pt x="23572" y="1730029"/>
                      <a:pt x="45040" y="1703511"/>
                      <a:pt x="67349" y="1677834"/>
                    </a:cubicBezTo>
                    <a:cubicBezTo>
                      <a:pt x="186473" y="1539347"/>
                      <a:pt x="304334" y="1399598"/>
                      <a:pt x="424720" y="1262795"/>
                    </a:cubicBezTo>
                    <a:cubicBezTo>
                      <a:pt x="639395" y="1018655"/>
                      <a:pt x="862910" y="782933"/>
                      <a:pt x="1099053" y="559418"/>
                    </a:cubicBezTo>
                    <a:cubicBezTo>
                      <a:pt x="1307835" y="362001"/>
                      <a:pt x="1525457" y="175108"/>
                      <a:pt x="1757390" y="5472"/>
                    </a:cubicBezTo>
                    <a:cubicBezTo>
                      <a:pt x="1759495" y="3788"/>
                      <a:pt x="1761600" y="2526"/>
                      <a:pt x="1764967" y="0"/>
                    </a:cubicBezTo>
                    <a:cubicBezTo>
                      <a:pt x="1838630" y="90921"/>
                      <a:pt x="1912714" y="181842"/>
                      <a:pt x="1985535" y="271501"/>
                    </a:cubicBezTo>
                    <a:cubicBezTo>
                      <a:pt x="1959017" y="296336"/>
                      <a:pt x="1931656" y="319066"/>
                      <a:pt x="1907242" y="344743"/>
                    </a:cubicBezTo>
                    <a:cubicBezTo>
                      <a:pt x="1836105" y="419669"/>
                      <a:pt x="1786855" y="508065"/>
                      <a:pt x="1746446" y="602353"/>
                    </a:cubicBezTo>
                    <a:cubicBezTo>
                      <a:pt x="1699723" y="711375"/>
                      <a:pt x="1666048" y="824605"/>
                      <a:pt x="1639109" y="939520"/>
                    </a:cubicBezTo>
                    <a:cubicBezTo>
                      <a:pt x="1615957" y="1036755"/>
                      <a:pt x="1596594" y="1135253"/>
                      <a:pt x="1575548" y="1232909"/>
                    </a:cubicBezTo>
                    <a:cubicBezTo>
                      <a:pt x="1545662" y="1371817"/>
                      <a:pt x="1517459" y="1511145"/>
                      <a:pt x="1485468" y="1649211"/>
                    </a:cubicBezTo>
                    <a:cubicBezTo>
                      <a:pt x="1458950" y="1764125"/>
                      <a:pt x="1422749" y="1876093"/>
                      <a:pt x="1372238" y="1983010"/>
                    </a:cubicBezTo>
                    <a:cubicBezTo>
                      <a:pt x="1332670" y="2066354"/>
                      <a:pt x="1283421" y="2143385"/>
                      <a:pt x="1214809" y="2206524"/>
                    </a:cubicBezTo>
                    <a:cubicBezTo>
                      <a:pt x="1179451" y="2238936"/>
                      <a:pt x="1139883" y="2265876"/>
                      <a:pt x="1096527" y="2286501"/>
                    </a:cubicBezTo>
                    <a:cubicBezTo>
                      <a:pt x="1091055" y="2289027"/>
                      <a:pt x="1086004" y="2291973"/>
                      <a:pt x="1080532" y="2294920"/>
                    </a:cubicBezTo>
                    <a:cubicBezTo>
                      <a:pt x="1074218" y="2294078"/>
                      <a:pt x="1067904" y="2294078"/>
                      <a:pt x="1061590" y="22940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42"/>
              <p:cNvSpPr/>
              <p:nvPr/>
            </p:nvSpPr>
            <p:spPr>
              <a:xfrm>
                <a:off x="688950" y="1934631"/>
                <a:ext cx="2125706" cy="2012054"/>
              </a:xfrm>
              <a:custGeom>
                <a:rect b="b" l="l" r="r" t="t"/>
                <a:pathLst>
                  <a:path extrusionOk="0" h="2012053" w="2125705">
                    <a:moveTo>
                      <a:pt x="0" y="858280"/>
                    </a:moveTo>
                    <a:cubicBezTo>
                      <a:pt x="842" y="855754"/>
                      <a:pt x="2526" y="853229"/>
                      <a:pt x="2105" y="850703"/>
                    </a:cubicBezTo>
                    <a:cubicBezTo>
                      <a:pt x="-1263" y="826289"/>
                      <a:pt x="10944" y="806926"/>
                      <a:pt x="22309" y="787142"/>
                    </a:cubicBezTo>
                    <a:cubicBezTo>
                      <a:pt x="84607" y="680226"/>
                      <a:pt x="173424" y="601091"/>
                      <a:pt x="279499" y="540055"/>
                    </a:cubicBezTo>
                    <a:cubicBezTo>
                      <a:pt x="376734" y="483651"/>
                      <a:pt x="481546" y="445346"/>
                      <a:pt x="588884" y="413355"/>
                    </a:cubicBezTo>
                    <a:cubicBezTo>
                      <a:pt x="698326" y="380943"/>
                      <a:pt x="809452" y="357371"/>
                      <a:pt x="920999" y="333799"/>
                    </a:cubicBezTo>
                    <a:cubicBezTo>
                      <a:pt x="1076323" y="300966"/>
                      <a:pt x="1232067" y="269396"/>
                      <a:pt x="1386970" y="233196"/>
                    </a:cubicBezTo>
                    <a:cubicBezTo>
                      <a:pt x="1506936" y="205415"/>
                      <a:pt x="1623534" y="165005"/>
                      <a:pt x="1732976" y="107338"/>
                    </a:cubicBezTo>
                    <a:cubicBezTo>
                      <a:pt x="1787697" y="78714"/>
                      <a:pt x="1838630" y="44619"/>
                      <a:pt x="1884933" y="3788"/>
                    </a:cubicBezTo>
                    <a:cubicBezTo>
                      <a:pt x="1886616" y="2526"/>
                      <a:pt x="1888300" y="1263"/>
                      <a:pt x="1889563" y="0"/>
                    </a:cubicBezTo>
                    <a:cubicBezTo>
                      <a:pt x="1969119" y="79977"/>
                      <a:pt x="2047833" y="159112"/>
                      <a:pt x="2128231" y="239931"/>
                    </a:cubicBezTo>
                    <a:cubicBezTo>
                      <a:pt x="1493466" y="772410"/>
                      <a:pt x="916369" y="1361714"/>
                      <a:pt x="399464" y="2014158"/>
                    </a:cubicBezTo>
                    <a:cubicBezTo>
                      <a:pt x="367473" y="1972486"/>
                      <a:pt x="337166" y="1935023"/>
                      <a:pt x="309385" y="1895456"/>
                    </a:cubicBezTo>
                    <a:cubicBezTo>
                      <a:pt x="210045" y="1754865"/>
                      <a:pt x="133435" y="1602487"/>
                      <a:pt x="80819" y="1438745"/>
                    </a:cubicBezTo>
                    <a:cubicBezTo>
                      <a:pt x="49670" y="1342351"/>
                      <a:pt x="27361" y="1243853"/>
                      <a:pt x="14733" y="1143251"/>
                    </a:cubicBezTo>
                    <a:cubicBezTo>
                      <a:pt x="8840" y="1095264"/>
                      <a:pt x="6314" y="1047278"/>
                      <a:pt x="2526" y="998871"/>
                    </a:cubicBezTo>
                    <a:cubicBezTo>
                      <a:pt x="2105" y="994241"/>
                      <a:pt x="1263" y="989611"/>
                      <a:pt x="421" y="984559"/>
                    </a:cubicBezTo>
                    <a:cubicBezTo>
                      <a:pt x="0" y="942887"/>
                      <a:pt x="0" y="900373"/>
                      <a:pt x="0" y="858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42"/>
              <p:cNvSpPr/>
              <p:nvPr/>
            </p:nvSpPr>
            <p:spPr>
              <a:xfrm>
                <a:off x="2341949" y="2603904"/>
                <a:ext cx="1309098" cy="1927867"/>
              </a:xfrm>
              <a:custGeom>
                <a:rect b="b" l="l" r="r" t="t"/>
                <a:pathLst>
                  <a:path extrusionOk="0" h="1927867" w="1309097">
                    <a:moveTo>
                      <a:pt x="0" y="1928717"/>
                    </a:moveTo>
                    <a:cubicBezTo>
                      <a:pt x="23151" y="1907250"/>
                      <a:pt x="46723" y="1887045"/>
                      <a:pt x="68191" y="1864736"/>
                    </a:cubicBezTo>
                    <a:cubicBezTo>
                      <a:pt x="131752" y="1798649"/>
                      <a:pt x="177212" y="1721198"/>
                      <a:pt x="215938" y="1639116"/>
                    </a:cubicBezTo>
                    <a:cubicBezTo>
                      <a:pt x="269396" y="1525886"/>
                      <a:pt x="308543" y="1407183"/>
                      <a:pt x="339271" y="1286376"/>
                    </a:cubicBezTo>
                    <a:cubicBezTo>
                      <a:pt x="369999" y="1164726"/>
                      <a:pt x="396939" y="1041814"/>
                      <a:pt x="424299" y="919323"/>
                    </a:cubicBezTo>
                    <a:cubicBezTo>
                      <a:pt x="456711" y="774102"/>
                      <a:pt x="486597" y="628038"/>
                      <a:pt x="519851" y="483238"/>
                    </a:cubicBezTo>
                    <a:cubicBezTo>
                      <a:pt x="543002" y="382635"/>
                      <a:pt x="572888" y="283295"/>
                      <a:pt x="617086" y="189427"/>
                    </a:cubicBezTo>
                    <a:cubicBezTo>
                      <a:pt x="644447" y="131339"/>
                      <a:pt x="676858" y="76618"/>
                      <a:pt x="729054" y="37050"/>
                    </a:cubicBezTo>
                    <a:cubicBezTo>
                      <a:pt x="745891" y="24422"/>
                      <a:pt x="765254" y="13478"/>
                      <a:pt x="785038" y="5901"/>
                    </a:cubicBezTo>
                    <a:cubicBezTo>
                      <a:pt x="814082" y="-5464"/>
                      <a:pt x="841864" y="-413"/>
                      <a:pt x="865436" y="21055"/>
                    </a:cubicBezTo>
                    <a:cubicBezTo>
                      <a:pt x="914685" y="64832"/>
                      <a:pt x="954673" y="116606"/>
                      <a:pt x="990873" y="171327"/>
                    </a:cubicBezTo>
                    <a:cubicBezTo>
                      <a:pt x="1128518" y="380109"/>
                      <a:pt x="1224912" y="606992"/>
                      <a:pt x="1279633" y="851132"/>
                    </a:cubicBezTo>
                    <a:cubicBezTo>
                      <a:pt x="1301100" y="946684"/>
                      <a:pt x="1312886" y="1043919"/>
                      <a:pt x="1309519" y="1141996"/>
                    </a:cubicBezTo>
                    <a:cubicBezTo>
                      <a:pt x="1306151" y="1237547"/>
                      <a:pt x="1289735" y="1330152"/>
                      <a:pt x="1243432" y="1415602"/>
                    </a:cubicBezTo>
                    <a:cubicBezTo>
                      <a:pt x="1240065" y="1421495"/>
                      <a:pt x="1235856" y="1427388"/>
                      <a:pt x="1230804" y="1432439"/>
                    </a:cubicBezTo>
                    <a:cubicBezTo>
                      <a:pt x="1090634" y="1573451"/>
                      <a:pt x="930259" y="1686682"/>
                      <a:pt x="750101" y="1771289"/>
                    </a:cubicBezTo>
                    <a:cubicBezTo>
                      <a:pt x="607825" y="1838217"/>
                      <a:pt x="458816" y="1884099"/>
                      <a:pt x="303492" y="1908934"/>
                    </a:cubicBezTo>
                    <a:cubicBezTo>
                      <a:pt x="205836" y="1924508"/>
                      <a:pt x="107338" y="1931664"/>
                      <a:pt x="8419" y="1929980"/>
                    </a:cubicBezTo>
                    <a:cubicBezTo>
                      <a:pt x="5472" y="1929138"/>
                      <a:pt x="2525" y="1928717"/>
                      <a:pt x="0" y="19287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42"/>
              <p:cNvSpPr/>
              <p:nvPr/>
            </p:nvSpPr>
            <p:spPr>
              <a:xfrm>
                <a:off x="698631" y="1470056"/>
                <a:ext cx="1780541" cy="1195446"/>
              </a:xfrm>
              <a:custGeom>
                <a:rect b="b" l="l" r="r" t="t"/>
                <a:pathLst>
                  <a:path extrusionOk="0" h="1195446" w="1780541">
                    <a:moveTo>
                      <a:pt x="0" y="1198680"/>
                    </a:moveTo>
                    <a:cubicBezTo>
                      <a:pt x="5893" y="1161217"/>
                      <a:pt x="10523" y="1123334"/>
                      <a:pt x="17258" y="1085871"/>
                    </a:cubicBezTo>
                    <a:cubicBezTo>
                      <a:pt x="44619" y="935177"/>
                      <a:pt x="91342" y="790377"/>
                      <a:pt x="158691" y="652732"/>
                    </a:cubicBezTo>
                    <a:cubicBezTo>
                      <a:pt x="280762" y="402698"/>
                      <a:pt x="454185" y="195179"/>
                      <a:pt x="678121" y="30174"/>
                    </a:cubicBezTo>
                    <a:cubicBezTo>
                      <a:pt x="691591" y="20071"/>
                      <a:pt x="711375" y="17125"/>
                      <a:pt x="728633" y="13757"/>
                    </a:cubicBezTo>
                    <a:cubicBezTo>
                      <a:pt x="794719" y="709"/>
                      <a:pt x="861647" y="-2659"/>
                      <a:pt x="928997" y="1971"/>
                    </a:cubicBezTo>
                    <a:cubicBezTo>
                      <a:pt x="1159667" y="18388"/>
                      <a:pt x="1372659" y="91630"/>
                      <a:pt x="1573864" y="201493"/>
                    </a:cubicBezTo>
                    <a:cubicBezTo>
                      <a:pt x="1634899" y="234747"/>
                      <a:pt x="1692988" y="272631"/>
                      <a:pt x="1741395" y="323563"/>
                    </a:cubicBezTo>
                    <a:cubicBezTo>
                      <a:pt x="1754865" y="337875"/>
                      <a:pt x="1766651" y="353870"/>
                      <a:pt x="1776332" y="371129"/>
                    </a:cubicBezTo>
                    <a:cubicBezTo>
                      <a:pt x="1780962" y="379126"/>
                      <a:pt x="1782225" y="391754"/>
                      <a:pt x="1780121" y="401015"/>
                    </a:cubicBezTo>
                    <a:cubicBezTo>
                      <a:pt x="1771281" y="445634"/>
                      <a:pt x="1740553" y="473836"/>
                      <a:pt x="1704774" y="497829"/>
                    </a:cubicBezTo>
                    <a:cubicBezTo>
                      <a:pt x="1654262" y="531925"/>
                      <a:pt x="1597436" y="552550"/>
                      <a:pt x="1539769" y="571492"/>
                    </a:cubicBezTo>
                    <a:cubicBezTo>
                      <a:pt x="1441691" y="603483"/>
                      <a:pt x="1341510" y="625792"/>
                      <a:pt x="1240907" y="647681"/>
                    </a:cubicBezTo>
                    <a:cubicBezTo>
                      <a:pt x="1063695" y="686406"/>
                      <a:pt x="886482" y="723448"/>
                      <a:pt x="710112" y="764279"/>
                    </a:cubicBezTo>
                    <a:cubicBezTo>
                      <a:pt x="588463" y="792481"/>
                      <a:pt x="469339" y="829944"/>
                      <a:pt x="354425" y="879614"/>
                    </a:cubicBezTo>
                    <a:cubicBezTo>
                      <a:pt x="265608" y="918340"/>
                      <a:pt x="181001" y="964642"/>
                      <a:pt x="110284" y="1031991"/>
                    </a:cubicBezTo>
                    <a:cubicBezTo>
                      <a:pt x="63140" y="1077873"/>
                      <a:pt x="26098" y="1130489"/>
                      <a:pt x="5893" y="1193629"/>
                    </a:cubicBezTo>
                    <a:cubicBezTo>
                      <a:pt x="5051" y="1195734"/>
                      <a:pt x="4209" y="1197418"/>
                      <a:pt x="3367" y="1199522"/>
                    </a:cubicBezTo>
                    <a:cubicBezTo>
                      <a:pt x="2105" y="1199101"/>
                      <a:pt x="1263" y="1199101"/>
                      <a:pt x="0" y="11986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42"/>
              <p:cNvSpPr/>
              <p:nvPr/>
            </p:nvSpPr>
            <p:spPr>
              <a:xfrm>
                <a:off x="3256117" y="2400093"/>
                <a:ext cx="803980" cy="1544820"/>
              </a:xfrm>
              <a:custGeom>
                <a:rect b="b" l="l" r="r" t="t"/>
                <a:pathLst>
                  <a:path extrusionOk="0" h="1544819" w="803979">
                    <a:moveTo>
                      <a:pt x="406716" y="1546170"/>
                    </a:moveTo>
                    <a:cubicBezTo>
                      <a:pt x="415555" y="1507865"/>
                      <a:pt x="426079" y="1470824"/>
                      <a:pt x="432393" y="1432940"/>
                    </a:cubicBezTo>
                    <a:cubicBezTo>
                      <a:pt x="439548" y="1389584"/>
                      <a:pt x="445862" y="1345386"/>
                      <a:pt x="447967" y="1301188"/>
                    </a:cubicBezTo>
                    <a:cubicBezTo>
                      <a:pt x="450072" y="1253202"/>
                      <a:pt x="449230" y="1204795"/>
                      <a:pt x="446284" y="1156809"/>
                    </a:cubicBezTo>
                    <a:cubicBezTo>
                      <a:pt x="439970" y="1063782"/>
                      <a:pt x="419344" y="973282"/>
                      <a:pt x="391562" y="884466"/>
                    </a:cubicBezTo>
                    <a:cubicBezTo>
                      <a:pt x="340209" y="721986"/>
                      <a:pt x="262757" y="572134"/>
                      <a:pt x="173520" y="427755"/>
                    </a:cubicBezTo>
                    <a:cubicBezTo>
                      <a:pt x="125533" y="350303"/>
                      <a:pt x="76284" y="273273"/>
                      <a:pt x="28719" y="195400"/>
                    </a:cubicBezTo>
                    <a:cubicBezTo>
                      <a:pt x="17775" y="177300"/>
                      <a:pt x="10198" y="156675"/>
                      <a:pt x="2200" y="136891"/>
                    </a:cubicBezTo>
                    <a:cubicBezTo>
                      <a:pt x="-2430" y="125105"/>
                      <a:pt x="517" y="114581"/>
                      <a:pt x="8514" y="104058"/>
                    </a:cubicBezTo>
                    <a:cubicBezTo>
                      <a:pt x="43873" y="58177"/>
                      <a:pt x="92280" y="32921"/>
                      <a:pt x="146159" y="17346"/>
                    </a:cubicBezTo>
                    <a:cubicBezTo>
                      <a:pt x="214350" y="-2438"/>
                      <a:pt x="283804" y="-3700"/>
                      <a:pt x="353679" y="5560"/>
                    </a:cubicBezTo>
                    <a:cubicBezTo>
                      <a:pt x="457228" y="19030"/>
                      <a:pt x="551095" y="56072"/>
                      <a:pt x="634861" y="118370"/>
                    </a:cubicBezTo>
                    <a:cubicBezTo>
                      <a:pt x="705157" y="170144"/>
                      <a:pt x="759036" y="235810"/>
                      <a:pt x="796499" y="314524"/>
                    </a:cubicBezTo>
                    <a:cubicBezTo>
                      <a:pt x="801550" y="324626"/>
                      <a:pt x="802392" y="337254"/>
                      <a:pt x="803234" y="349040"/>
                    </a:cubicBezTo>
                    <a:cubicBezTo>
                      <a:pt x="808285" y="426071"/>
                      <a:pt x="807864" y="503522"/>
                      <a:pt x="802392" y="580553"/>
                    </a:cubicBezTo>
                    <a:cubicBezTo>
                      <a:pt x="794394" y="689153"/>
                      <a:pt x="776294" y="796070"/>
                      <a:pt x="748091" y="901303"/>
                    </a:cubicBezTo>
                    <a:cubicBezTo>
                      <a:pt x="710629" y="1039368"/>
                      <a:pt x="655908" y="1170699"/>
                      <a:pt x="584770" y="1294453"/>
                    </a:cubicBezTo>
                    <a:cubicBezTo>
                      <a:pt x="532575" y="1383270"/>
                      <a:pt x="473644" y="1467035"/>
                      <a:pt x="406716" y="15461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42"/>
              <p:cNvSpPr/>
              <p:nvPr/>
            </p:nvSpPr>
            <p:spPr>
              <a:xfrm>
                <a:off x="2948933" y="1703539"/>
                <a:ext cx="1098632" cy="938678"/>
              </a:xfrm>
              <a:custGeom>
                <a:rect b="b" l="l" r="r" t="t"/>
                <a:pathLst>
                  <a:path extrusionOk="0" h="938677" w="1098631">
                    <a:moveTo>
                      <a:pt x="655812" y="0"/>
                    </a:moveTo>
                    <a:cubicBezTo>
                      <a:pt x="902057" y="266029"/>
                      <a:pt x="1050646" y="577518"/>
                      <a:pt x="1100316" y="939941"/>
                    </a:cubicBezTo>
                    <a:cubicBezTo>
                      <a:pt x="1088950" y="922261"/>
                      <a:pt x="1079269" y="907950"/>
                      <a:pt x="1069588" y="893217"/>
                    </a:cubicBezTo>
                    <a:cubicBezTo>
                      <a:pt x="1019918" y="820396"/>
                      <a:pt x="961408" y="755993"/>
                      <a:pt x="886061" y="708849"/>
                    </a:cubicBezTo>
                    <a:cubicBezTo>
                      <a:pt x="825868" y="670965"/>
                      <a:pt x="760203" y="648656"/>
                      <a:pt x="689065" y="641079"/>
                    </a:cubicBezTo>
                    <a:cubicBezTo>
                      <a:pt x="574993" y="629293"/>
                      <a:pt x="466813" y="654128"/>
                      <a:pt x="361580" y="695379"/>
                    </a:cubicBezTo>
                    <a:cubicBezTo>
                      <a:pt x="318224" y="712217"/>
                      <a:pt x="276131" y="733684"/>
                      <a:pt x="233196" y="752626"/>
                    </a:cubicBezTo>
                    <a:cubicBezTo>
                      <a:pt x="229408" y="754310"/>
                      <a:pt x="225619" y="756414"/>
                      <a:pt x="220568" y="758940"/>
                    </a:cubicBezTo>
                    <a:cubicBezTo>
                      <a:pt x="146905" y="666335"/>
                      <a:pt x="73242" y="574151"/>
                      <a:pt x="0" y="481967"/>
                    </a:cubicBezTo>
                    <a:cubicBezTo>
                      <a:pt x="49249" y="420090"/>
                      <a:pt x="539214" y="59772"/>
                      <a:pt x="6558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42"/>
              <p:cNvSpPr/>
              <p:nvPr/>
            </p:nvSpPr>
            <p:spPr>
              <a:xfrm>
                <a:off x="1457151" y="1173205"/>
                <a:ext cx="1304889" cy="614560"/>
              </a:xfrm>
              <a:custGeom>
                <a:rect b="b" l="l" r="r" t="t"/>
                <a:pathLst>
                  <a:path extrusionOk="0" h="614560" w="1304888">
                    <a:moveTo>
                      <a:pt x="0" y="269357"/>
                    </a:moveTo>
                    <a:cubicBezTo>
                      <a:pt x="37463" y="247469"/>
                      <a:pt x="74084" y="224738"/>
                      <a:pt x="111968" y="204113"/>
                    </a:cubicBezTo>
                    <a:cubicBezTo>
                      <a:pt x="248771" y="129187"/>
                      <a:pt x="393150" y="74466"/>
                      <a:pt x="545528" y="40370"/>
                    </a:cubicBezTo>
                    <a:cubicBezTo>
                      <a:pt x="617507" y="23954"/>
                      <a:pt x="689907" y="10905"/>
                      <a:pt x="763570" y="6696"/>
                    </a:cubicBezTo>
                    <a:cubicBezTo>
                      <a:pt x="831340" y="2907"/>
                      <a:pt x="899531" y="-1302"/>
                      <a:pt x="967301" y="382"/>
                    </a:cubicBezTo>
                    <a:cubicBezTo>
                      <a:pt x="1030441" y="1645"/>
                      <a:pt x="1093160" y="9642"/>
                      <a:pt x="1155879" y="15956"/>
                    </a:cubicBezTo>
                    <a:cubicBezTo>
                      <a:pt x="1163035" y="16798"/>
                      <a:pt x="1171453" y="21849"/>
                      <a:pt x="1176504" y="27742"/>
                    </a:cubicBezTo>
                    <a:cubicBezTo>
                      <a:pt x="1231226" y="88356"/>
                      <a:pt x="1274581" y="156126"/>
                      <a:pt x="1296470" y="236104"/>
                    </a:cubicBezTo>
                    <a:cubicBezTo>
                      <a:pt x="1333091" y="368276"/>
                      <a:pt x="1286789" y="506763"/>
                      <a:pt x="1177346" y="588844"/>
                    </a:cubicBezTo>
                    <a:cubicBezTo>
                      <a:pt x="1158825" y="602735"/>
                      <a:pt x="1139462" y="620414"/>
                      <a:pt x="1113786" y="614521"/>
                    </a:cubicBezTo>
                    <a:cubicBezTo>
                      <a:pt x="1095265" y="610733"/>
                      <a:pt x="1075902" y="604419"/>
                      <a:pt x="1059906" y="594737"/>
                    </a:cubicBezTo>
                    <a:cubicBezTo>
                      <a:pt x="1010657" y="564851"/>
                      <a:pt x="962250" y="532860"/>
                      <a:pt x="913843" y="500870"/>
                    </a:cubicBezTo>
                    <a:cubicBezTo>
                      <a:pt x="818712" y="437730"/>
                      <a:pt x="720214" y="380904"/>
                      <a:pt x="612877" y="340495"/>
                    </a:cubicBezTo>
                    <a:cubicBezTo>
                      <a:pt x="524902" y="307241"/>
                      <a:pt x="434402" y="284511"/>
                      <a:pt x="340955" y="272304"/>
                    </a:cubicBezTo>
                    <a:cubicBezTo>
                      <a:pt x="253822" y="260938"/>
                      <a:pt x="166689" y="260097"/>
                      <a:pt x="79556" y="265148"/>
                    </a:cubicBezTo>
                    <a:cubicBezTo>
                      <a:pt x="53458" y="266832"/>
                      <a:pt x="27361" y="270199"/>
                      <a:pt x="1263" y="273146"/>
                    </a:cubicBezTo>
                    <a:cubicBezTo>
                      <a:pt x="1263" y="271883"/>
                      <a:pt x="421" y="270620"/>
                      <a:pt x="0" y="2693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42"/>
              <p:cNvSpPr/>
              <p:nvPr/>
            </p:nvSpPr>
            <p:spPr>
              <a:xfrm>
                <a:off x="2629867" y="1203472"/>
                <a:ext cx="921841" cy="917631"/>
              </a:xfrm>
              <a:custGeom>
                <a:rect b="b" l="l" r="r" t="t"/>
                <a:pathLst>
                  <a:path extrusionOk="0" h="917631" w="921840">
                    <a:moveTo>
                      <a:pt x="255506" y="917631"/>
                    </a:moveTo>
                    <a:cubicBezTo>
                      <a:pt x="170477" y="838496"/>
                      <a:pt x="85870" y="759361"/>
                      <a:pt x="0" y="679384"/>
                    </a:cubicBezTo>
                    <a:cubicBezTo>
                      <a:pt x="8419" y="670544"/>
                      <a:pt x="16416" y="662547"/>
                      <a:pt x="23993" y="654549"/>
                    </a:cubicBezTo>
                    <a:cubicBezTo>
                      <a:pt x="69454" y="607405"/>
                      <a:pt x="111547" y="557314"/>
                      <a:pt x="143117" y="499646"/>
                    </a:cubicBezTo>
                    <a:cubicBezTo>
                      <a:pt x="199943" y="396518"/>
                      <a:pt x="203310" y="289180"/>
                      <a:pt x="163742" y="179738"/>
                    </a:cubicBezTo>
                    <a:cubicBezTo>
                      <a:pt x="143959" y="124596"/>
                      <a:pt x="116177" y="73242"/>
                      <a:pt x="84186" y="24414"/>
                    </a:cubicBezTo>
                    <a:cubicBezTo>
                      <a:pt x="79556" y="17258"/>
                      <a:pt x="74926" y="9681"/>
                      <a:pt x="68191" y="0"/>
                    </a:cubicBezTo>
                    <a:cubicBezTo>
                      <a:pt x="93447" y="5472"/>
                      <a:pt x="116177" y="9681"/>
                      <a:pt x="138487" y="15154"/>
                    </a:cubicBezTo>
                    <a:cubicBezTo>
                      <a:pt x="314436" y="57668"/>
                      <a:pt x="479441" y="126280"/>
                      <a:pt x="633502" y="221410"/>
                    </a:cubicBezTo>
                    <a:cubicBezTo>
                      <a:pt x="736631" y="285392"/>
                      <a:pt x="831340" y="359476"/>
                      <a:pt x="918473" y="443662"/>
                    </a:cubicBezTo>
                    <a:cubicBezTo>
                      <a:pt x="926892" y="452081"/>
                      <a:pt x="926471" y="455448"/>
                      <a:pt x="915527" y="460920"/>
                    </a:cubicBezTo>
                    <a:cubicBezTo>
                      <a:pt x="743786" y="540476"/>
                      <a:pt x="593093" y="652023"/>
                      <a:pt x="445346" y="768200"/>
                    </a:cubicBezTo>
                    <a:cubicBezTo>
                      <a:pt x="384732" y="816187"/>
                      <a:pt x="324117" y="864173"/>
                      <a:pt x="263924" y="912159"/>
                    </a:cubicBezTo>
                    <a:cubicBezTo>
                      <a:pt x="261399" y="913843"/>
                      <a:pt x="258873" y="915527"/>
                      <a:pt x="255506" y="9176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6" name="Google Shape;456;p42"/>
            <p:cNvSpPr/>
            <p:nvPr/>
          </p:nvSpPr>
          <p:spPr>
            <a:xfrm>
              <a:off x="5856066" y="1773521"/>
              <a:ext cx="547224" cy="395294"/>
            </a:xfrm>
            <a:custGeom>
              <a:rect b="b" l="l" r="r" t="t"/>
              <a:pathLst>
                <a:path extrusionOk="0" h="3245348" w="4492692">
                  <a:moveTo>
                    <a:pt x="4492692" y="326228"/>
                  </a:moveTo>
                  <a:cubicBezTo>
                    <a:pt x="4474067" y="326793"/>
                    <a:pt x="4455441" y="327357"/>
                    <a:pt x="4436816" y="327357"/>
                  </a:cubicBezTo>
                  <a:cubicBezTo>
                    <a:pt x="4358363" y="327357"/>
                    <a:pt x="4279910" y="327921"/>
                    <a:pt x="4201458" y="326793"/>
                  </a:cubicBezTo>
                  <a:cubicBezTo>
                    <a:pt x="4186783" y="326793"/>
                    <a:pt x="4176623" y="331308"/>
                    <a:pt x="4166464" y="342032"/>
                  </a:cubicBezTo>
                  <a:cubicBezTo>
                    <a:pt x="4016896" y="498937"/>
                    <a:pt x="3885953" y="669389"/>
                    <a:pt x="3771942" y="853386"/>
                  </a:cubicBezTo>
                  <a:cubicBezTo>
                    <a:pt x="3602056" y="1127124"/>
                    <a:pt x="3476192" y="1418923"/>
                    <a:pt x="3399997" y="1731605"/>
                  </a:cubicBezTo>
                  <a:cubicBezTo>
                    <a:pt x="3372905" y="1842229"/>
                    <a:pt x="3352587" y="1955111"/>
                    <a:pt x="3335655" y="2067993"/>
                  </a:cubicBezTo>
                  <a:cubicBezTo>
                    <a:pt x="3312514" y="2225463"/>
                    <a:pt x="3304612" y="2384626"/>
                    <a:pt x="3310256" y="2543789"/>
                  </a:cubicBezTo>
                  <a:cubicBezTo>
                    <a:pt x="3314207" y="2647640"/>
                    <a:pt x="3323238" y="2751492"/>
                    <a:pt x="3333961" y="2854778"/>
                  </a:cubicBezTo>
                  <a:cubicBezTo>
                    <a:pt x="3341863" y="2932667"/>
                    <a:pt x="3355973" y="3009426"/>
                    <a:pt x="3366133" y="3086750"/>
                  </a:cubicBezTo>
                  <a:cubicBezTo>
                    <a:pt x="3371777" y="3131338"/>
                    <a:pt x="3342992" y="3163510"/>
                    <a:pt x="3298404" y="3158995"/>
                  </a:cubicBezTo>
                  <a:cubicBezTo>
                    <a:pt x="3263410" y="3155044"/>
                    <a:pt x="3227853" y="3148271"/>
                    <a:pt x="3195117" y="3136418"/>
                  </a:cubicBezTo>
                  <a:cubicBezTo>
                    <a:pt x="3084493" y="3095781"/>
                    <a:pt x="2974997" y="3052886"/>
                    <a:pt x="2866067" y="3009991"/>
                  </a:cubicBezTo>
                  <a:cubicBezTo>
                    <a:pt x="2848570" y="3003218"/>
                    <a:pt x="2835589" y="3004347"/>
                    <a:pt x="2819785" y="3013377"/>
                  </a:cubicBezTo>
                  <a:cubicBezTo>
                    <a:pt x="2689407" y="3087315"/>
                    <a:pt x="2555078" y="3153915"/>
                    <a:pt x="2413411" y="3203018"/>
                  </a:cubicBezTo>
                  <a:cubicBezTo>
                    <a:pt x="2362050" y="3221080"/>
                    <a:pt x="2308996" y="3235754"/>
                    <a:pt x="2255941" y="3248735"/>
                  </a:cubicBezTo>
                  <a:cubicBezTo>
                    <a:pt x="2241266" y="3252122"/>
                    <a:pt x="2222641" y="3245349"/>
                    <a:pt x="2206838" y="3241398"/>
                  </a:cubicBezTo>
                  <a:cubicBezTo>
                    <a:pt x="2051625" y="3201890"/>
                    <a:pt x="1907136" y="3136418"/>
                    <a:pt x="1765470" y="3063045"/>
                  </a:cubicBezTo>
                  <a:cubicBezTo>
                    <a:pt x="1731605" y="3044984"/>
                    <a:pt x="1697741" y="3026923"/>
                    <a:pt x="1663876" y="3007733"/>
                  </a:cubicBezTo>
                  <a:cubicBezTo>
                    <a:pt x="1654846" y="3002653"/>
                    <a:pt x="1647509" y="3003218"/>
                    <a:pt x="1637914" y="3006604"/>
                  </a:cubicBezTo>
                  <a:cubicBezTo>
                    <a:pt x="1521081" y="3051757"/>
                    <a:pt x="1404249" y="3096910"/>
                    <a:pt x="1286852" y="3139805"/>
                  </a:cubicBezTo>
                  <a:cubicBezTo>
                    <a:pt x="1256938" y="3150528"/>
                    <a:pt x="1224767" y="3156173"/>
                    <a:pt x="1193160" y="3158995"/>
                  </a:cubicBezTo>
                  <a:cubicBezTo>
                    <a:pt x="1146878" y="3162946"/>
                    <a:pt x="1119222" y="3127952"/>
                    <a:pt x="1125995" y="3081671"/>
                  </a:cubicBezTo>
                  <a:cubicBezTo>
                    <a:pt x="1141234" y="2974997"/>
                    <a:pt x="1157038" y="2868324"/>
                    <a:pt x="1168890" y="2761087"/>
                  </a:cubicBezTo>
                  <a:cubicBezTo>
                    <a:pt x="1185822" y="2607003"/>
                    <a:pt x="1187516" y="2451791"/>
                    <a:pt x="1178485" y="2297143"/>
                  </a:cubicBezTo>
                  <a:cubicBezTo>
                    <a:pt x="1159295" y="1966399"/>
                    <a:pt x="1089873" y="1646380"/>
                    <a:pt x="966267" y="1338777"/>
                  </a:cubicBezTo>
                  <a:cubicBezTo>
                    <a:pt x="827987" y="995617"/>
                    <a:pt x="635524" y="686885"/>
                    <a:pt x="388878" y="411454"/>
                  </a:cubicBezTo>
                  <a:cubicBezTo>
                    <a:pt x="366866" y="387184"/>
                    <a:pt x="343725" y="364044"/>
                    <a:pt x="322277" y="339210"/>
                  </a:cubicBezTo>
                  <a:cubicBezTo>
                    <a:pt x="314376" y="330179"/>
                    <a:pt x="305909" y="327921"/>
                    <a:pt x="294621" y="327921"/>
                  </a:cubicBezTo>
                  <a:cubicBezTo>
                    <a:pt x="203751" y="327357"/>
                    <a:pt x="113446" y="327357"/>
                    <a:pt x="22576" y="327357"/>
                  </a:cubicBezTo>
                  <a:cubicBezTo>
                    <a:pt x="15803" y="327357"/>
                    <a:pt x="9031" y="327357"/>
                    <a:pt x="0" y="327357"/>
                  </a:cubicBezTo>
                  <a:cubicBezTo>
                    <a:pt x="0" y="217297"/>
                    <a:pt x="0" y="108366"/>
                    <a:pt x="0" y="0"/>
                  </a:cubicBezTo>
                  <a:cubicBezTo>
                    <a:pt x="1497376" y="0"/>
                    <a:pt x="2995316" y="0"/>
                    <a:pt x="4492692" y="0"/>
                  </a:cubicBezTo>
                  <a:cubicBezTo>
                    <a:pt x="4492692" y="108931"/>
                    <a:pt x="4492692" y="217862"/>
                    <a:pt x="4492692" y="326228"/>
                  </a:cubicBezTo>
                  <a:close/>
                  <a:moveTo>
                    <a:pt x="2097342" y="2619984"/>
                  </a:moveTo>
                  <a:cubicBezTo>
                    <a:pt x="1986154" y="2543789"/>
                    <a:pt x="1876094" y="2468723"/>
                    <a:pt x="1766034" y="2394221"/>
                  </a:cubicBezTo>
                  <a:cubicBezTo>
                    <a:pt x="1761519" y="2390835"/>
                    <a:pt x="1751924" y="2391399"/>
                    <a:pt x="1746845" y="2393657"/>
                  </a:cubicBezTo>
                  <a:cubicBezTo>
                    <a:pt x="1724268" y="2404945"/>
                    <a:pt x="1703385" y="2418491"/>
                    <a:pt x="1680809" y="2429779"/>
                  </a:cubicBezTo>
                  <a:cubicBezTo>
                    <a:pt x="1567363" y="2487348"/>
                    <a:pt x="1454481" y="2544918"/>
                    <a:pt x="1341035" y="2601923"/>
                  </a:cubicBezTo>
                  <a:cubicBezTo>
                    <a:pt x="1321845" y="2611518"/>
                    <a:pt x="1321280" y="2617162"/>
                    <a:pt x="1339342" y="2629015"/>
                  </a:cubicBezTo>
                  <a:cubicBezTo>
                    <a:pt x="1441499" y="2695615"/>
                    <a:pt x="1544222" y="2761087"/>
                    <a:pt x="1646380" y="2827687"/>
                  </a:cubicBezTo>
                  <a:cubicBezTo>
                    <a:pt x="1657104" y="2834460"/>
                    <a:pt x="1665570" y="2834460"/>
                    <a:pt x="1676293" y="2828816"/>
                  </a:cubicBezTo>
                  <a:cubicBezTo>
                    <a:pt x="1767728" y="2784227"/>
                    <a:pt x="1860291" y="2740768"/>
                    <a:pt x="1951725" y="2696180"/>
                  </a:cubicBezTo>
                  <a:cubicBezTo>
                    <a:pt x="2001393" y="2671910"/>
                    <a:pt x="2049932" y="2645383"/>
                    <a:pt x="2097342" y="2619984"/>
                  </a:cubicBezTo>
                  <a:close/>
                  <a:moveTo>
                    <a:pt x="2397043" y="2618291"/>
                  </a:moveTo>
                  <a:cubicBezTo>
                    <a:pt x="2397043" y="2618291"/>
                    <a:pt x="2397043" y="2619420"/>
                    <a:pt x="2397608" y="2619420"/>
                  </a:cubicBezTo>
                  <a:cubicBezTo>
                    <a:pt x="2539839" y="2689971"/>
                    <a:pt x="2682070" y="2761087"/>
                    <a:pt x="2824865" y="2831073"/>
                  </a:cubicBezTo>
                  <a:cubicBezTo>
                    <a:pt x="2829380" y="2833331"/>
                    <a:pt x="2837282" y="2832202"/>
                    <a:pt x="2841797" y="2828816"/>
                  </a:cubicBezTo>
                  <a:cubicBezTo>
                    <a:pt x="2946213" y="2761651"/>
                    <a:pt x="3051193" y="2694486"/>
                    <a:pt x="3155044" y="2627322"/>
                  </a:cubicBezTo>
                  <a:cubicBezTo>
                    <a:pt x="3170283" y="2617727"/>
                    <a:pt x="3169154" y="2610954"/>
                    <a:pt x="3153915" y="2603052"/>
                  </a:cubicBezTo>
                  <a:cubicBezTo>
                    <a:pt x="3017893" y="2533065"/>
                    <a:pt x="2882435" y="2463079"/>
                    <a:pt x="2746412" y="2394221"/>
                  </a:cubicBezTo>
                  <a:cubicBezTo>
                    <a:pt x="2741332" y="2391399"/>
                    <a:pt x="2731737" y="2391963"/>
                    <a:pt x="2726658" y="2395350"/>
                  </a:cubicBezTo>
                  <a:cubicBezTo>
                    <a:pt x="2704646" y="2409460"/>
                    <a:pt x="2683763" y="2425828"/>
                    <a:pt x="2662315" y="2440502"/>
                  </a:cubicBezTo>
                  <a:cubicBezTo>
                    <a:pt x="2574832" y="2499765"/>
                    <a:pt x="2486220" y="2559028"/>
                    <a:pt x="2397043" y="2618291"/>
                  </a:cubicBezTo>
                  <a:close/>
                  <a:moveTo>
                    <a:pt x="2809626" y="329050"/>
                  </a:moveTo>
                  <a:cubicBezTo>
                    <a:pt x="2645947" y="329050"/>
                    <a:pt x="2485091" y="329050"/>
                    <a:pt x="2323670" y="329050"/>
                  </a:cubicBezTo>
                  <a:cubicBezTo>
                    <a:pt x="2322541" y="340903"/>
                    <a:pt x="2319719" y="351627"/>
                    <a:pt x="2320848" y="361221"/>
                  </a:cubicBezTo>
                  <a:cubicBezTo>
                    <a:pt x="2345118" y="522078"/>
                    <a:pt x="2400430" y="672211"/>
                    <a:pt x="2483398" y="811619"/>
                  </a:cubicBezTo>
                  <a:cubicBezTo>
                    <a:pt x="2504845" y="847742"/>
                    <a:pt x="2527986" y="882171"/>
                    <a:pt x="2551691" y="919986"/>
                  </a:cubicBezTo>
                  <a:cubicBezTo>
                    <a:pt x="2667395" y="733731"/>
                    <a:pt x="2753185" y="538446"/>
                    <a:pt x="2809626" y="329050"/>
                  </a:cubicBezTo>
                  <a:close/>
                  <a:moveTo>
                    <a:pt x="1938179" y="917728"/>
                  </a:moveTo>
                  <a:cubicBezTo>
                    <a:pt x="1941001" y="916035"/>
                    <a:pt x="1941565" y="916035"/>
                    <a:pt x="1941565" y="915471"/>
                  </a:cubicBezTo>
                  <a:cubicBezTo>
                    <a:pt x="2048239" y="764774"/>
                    <a:pt x="2124434" y="600531"/>
                    <a:pt x="2161120" y="418791"/>
                  </a:cubicBezTo>
                  <a:cubicBezTo>
                    <a:pt x="2166764" y="389442"/>
                    <a:pt x="2176924" y="360093"/>
                    <a:pt x="2166764" y="328486"/>
                  </a:cubicBezTo>
                  <a:cubicBezTo>
                    <a:pt x="2006472" y="328486"/>
                    <a:pt x="1845616" y="328486"/>
                    <a:pt x="1682502" y="328486"/>
                  </a:cubicBezTo>
                  <a:cubicBezTo>
                    <a:pt x="1738943" y="538446"/>
                    <a:pt x="1825297" y="733167"/>
                    <a:pt x="1938179" y="917728"/>
                  </a:cubicBezTo>
                  <a:close/>
                  <a:moveTo>
                    <a:pt x="1822475" y="2924765"/>
                  </a:moveTo>
                  <a:cubicBezTo>
                    <a:pt x="1824733" y="2926458"/>
                    <a:pt x="1825862" y="2927587"/>
                    <a:pt x="1826991" y="2928151"/>
                  </a:cubicBezTo>
                  <a:cubicBezTo>
                    <a:pt x="1959062" y="2997009"/>
                    <a:pt x="2093391" y="3059659"/>
                    <a:pt x="2237880" y="3096910"/>
                  </a:cubicBezTo>
                  <a:cubicBezTo>
                    <a:pt x="2243524" y="3098603"/>
                    <a:pt x="2250861" y="3098039"/>
                    <a:pt x="2256505" y="3095781"/>
                  </a:cubicBezTo>
                  <a:cubicBezTo>
                    <a:pt x="2316897" y="3076026"/>
                    <a:pt x="2377853" y="3058530"/>
                    <a:pt x="2436552" y="3034825"/>
                  </a:cubicBezTo>
                  <a:cubicBezTo>
                    <a:pt x="2516133" y="3002089"/>
                    <a:pt x="2593457" y="2964274"/>
                    <a:pt x="2674168" y="2927023"/>
                  </a:cubicBezTo>
                  <a:cubicBezTo>
                    <a:pt x="2668524" y="2923072"/>
                    <a:pt x="2666830" y="2921378"/>
                    <a:pt x="2664573" y="2920250"/>
                  </a:cubicBezTo>
                  <a:cubicBezTo>
                    <a:pt x="2529115" y="2850263"/>
                    <a:pt x="2393092" y="2780276"/>
                    <a:pt x="2257634" y="2709725"/>
                  </a:cubicBezTo>
                  <a:cubicBezTo>
                    <a:pt x="2248039" y="2704646"/>
                    <a:pt x="2241831" y="2706903"/>
                    <a:pt x="2233929" y="2711419"/>
                  </a:cubicBezTo>
                  <a:cubicBezTo>
                    <a:pt x="2143624" y="2759958"/>
                    <a:pt x="2053318" y="2808497"/>
                    <a:pt x="1962449" y="2855907"/>
                  </a:cubicBezTo>
                  <a:cubicBezTo>
                    <a:pt x="1916732" y="2880177"/>
                    <a:pt x="1869885" y="2901624"/>
                    <a:pt x="1822475" y="2924765"/>
                  </a:cubicBezTo>
                  <a:close/>
                  <a:moveTo>
                    <a:pt x="1898106" y="2306738"/>
                  </a:moveTo>
                  <a:cubicBezTo>
                    <a:pt x="1900364" y="2308431"/>
                    <a:pt x="1902621" y="2310689"/>
                    <a:pt x="1905443" y="2312382"/>
                  </a:cubicBezTo>
                  <a:cubicBezTo>
                    <a:pt x="2015503" y="2384062"/>
                    <a:pt x="2125563" y="2455177"/>
                    <a:pt x="2235622" y="2526857"/>
                  </a:cubicBezTo>
                  <a:cubicBezTo>
                    <a:pt x="2244089" y="2532501"/>
                    <a:pt x="2250297" y="2532501"/>
                    <a:pt x="2258763" y="2526857"/>
                  </a:cubicBezTo>
                  <a:cubicBezTo>
                    <a:pt x="2341731" y="2473803"/>
                    <a:pt x="2425264" y="2421313"/>
                    <a:pt x="2508232" y="2367694"/>
                  </a:cubicBezTo>
                  <a:cubicBezTo>
                    <a:pt x="2538145" y="2348504"/>
                    <a:pt x="2567495" y="2327056"/>
                    <a:pt x="2595715" y="2307302"/>
                  </a:cubicBezTo>
                  <a:cubicBezTo>
                    <a:pt x="2477754" y="2227721"/>
                    <a:pt x="2361485" y="2148703"/>
                    <a:pt x="2246346" y="2070815"/>
                  </a:cubicBezTo>
                  <a:cubicBezTo>
                    <a:pt x="2131207" y="2148703"/>
                    <a:pt x="2015503" y="2227156"/>
                    <a:pt x="1898106" y="2306738"/>
                  </a:cubicBezTo>
                  <a:close/>
                  <a:moveTo>
                    <a:pt x="2884128" y="579648"/>
                  </a:moveTo>
                  <a:cubicBezTo>
                    <a:pt x="2821478" y="744455"/>
                    <a:pt x="2744155" y="896845"/>
                    <a:pt x="2650463" y="1041334"/>
                  </a:cubicBezTo>
                  <a:cubicBezTo>
                    <a:pt x="2721578" y="1123737"/>
                    <a:pt x="2800031" y="1196546"/>
                    <a:pt x="2886385" y="1265968"/>
                  </a:cubicBezTo>
                  <a:cubicBezTo>
                    <a:pt x="2957501" y="1171712"/>
                    <a:pt x="3028052" y="1079149"/>
                    <a:pt x="3098039" y="986586"/>
                  </a:cubicBezTo>
                  <a:cubicBezTo>
                    <a:pt x="3008298" y="860159"/>
                    <a:pt x="2938875" y="725829"/>
                    <a:pt x="2884128" y="579648"/>
                  </a:cubicBezTo>
                  <a:close/>
                  <a:moveTo>
                    <a:pt x="1608564" y="579648"/>
                  </a:moveTo>
                  <a:cubicBezTo>
                    <a:pt x="1553817" y="726394"/>
                    <a:pt x="1483266" y="860159"/>
                    <a:pt x="1394654" y="987150"/>
                  </a:cubicBezTo>
                  <a:cubicBezTo>
                    <a:pt x="1465205" y="1080278"/>
                    <a:pt x="1535191" y="1172841"/>
                    <a:pt x="1606307" y="1266533"/>
                  </a:cubicBezTo>
                  <a:cubicBezTo>
                    <a:pt x="1692661" y="1196546"/>
                    <a:pt x="1771678" y="1123737"/>
                    <a:pt x="1842230" y="1041334"/>
                  </a:cubicBezTo>
                  <a:cubicBezTo>
                    <a:pt x="1748538" y="896845"/>
                    <a:pt x="1671214" y="744455"/>
                    <a:pt x="1608564" y="579648"/>
                  </a:cubicBezTo>
                  <a:close/>
                  <a:moveTo>
                    <a:pt x="3449101" y="329050"/>
                  </a:moveTo>
                  <a:cubicBezTo>
                    <a:pt x="3285987" y="329050"/>
                    <a:pt x="3124566" y="329050"/>
                    <a:pt x="2962016" y="329050"/>
                  </a:cubicBezTo>
                  <a:cubicBezTo>
                    <a:pt x="3006040" y="516434"/>
                    <a:pt x="3079413" y="689707"/>
                    <a:pt x="3183264" y="850564"/>
                  </a:cubicBezTo>
                  <a:cubicBezTo>
                    <a:pt x="3263975" y="732602"/>
                    <a:pt x="3411285" y="443625"/>
                    <a:pt x="3449101" y="329050"/>
                  </a:cubicBezTo>
                  <a:close/>
                  <a:moveTo>
                    <a:pt x="1042463" y="327921"/>
                  </a:moveTo>
                  <a:cubicBezTo>
                    <a:pt x="1115271" y="511354"/>
                    <a:pt x="1205012" y="683499"/>
                    <a:pt x="1308863" y="850564"/>
                  </a:cubicBezTo>
                  <a:cubicBezTo>
                    <a:pt x="1413279" y="687450"/>
                    <a:pt x="1486088" y="514176"/>
                    <a:pt x="1530676" y="327921"/>
                  </a:cubicBezTo>
                  <a:cubicBezTo>
                    <a:pt x="1367562" y="327921"/>
                    <a:pt x="1206141" y="327921"/>
                    <a:pt x="1042463" y="327921"/>
                  </a:cubicBezTo>
                  <a:close/>
                  <a:moveTo>
                    <a:pt x="2247475" y="1314507"/>
                  </a:moveTo>
                  <a:cubicBezTo>
                    <a:pt x="2252555" y="1307735"/>
                    <a:pt x="2255377" y="1302655"/>
                    <a:pt x="2259327" y="1298704"/>
                  </a:cubicBezTo>
                  <a:cubicBezTo>
                    <a:pt x="2329879" y="1224767"/>
                    <a:pt x="2395350" y="1146314"/>
                    <a:pt x="2456306" y="1063910"/>
                  </a:cubicBezTo>
                  <a:cubicBezTo>
                    <a:pt x="2464208" y="1052622"/>
                    <a:pt x="2464208" y="1046413"/>
                    <a:pt x="2455742" y="1035690"/>
                  </a:cubicBezTo>
                  <a:cubicBezTo>
                    <a:pt x="2393092" y="953850"/>
                    <a:pt x="2340038" y="866367"/>
                    <a:pt x="2296014" y="773240"/>
                  </a:cubicBezTo>
                  <a:cubicBezTo>
                    <a:pt x="2278517" y="736553"/>
                    <a:pt x="2263278" y="699302"/>
                    <a:pt x="2246346" y="661487"/>
                  </a:cubicBezTo>
                  <a:cubicBezTo>
                    <a:pt x="2244653" y="663744"/>
                    <a:pt x="2243524" y="664873"/>
                    <a:pt x="2242960" y="666002"/>
                  </a:cubicBezTo>
                  <a:cubicBezTo>
                    <a:pt x="2191598" y="800331"/>
                    <a:pt x="2121612" y="924501"/>
                    <a:pt x="2034693" y="1039076"/>
                  </a:cubicBezTo>
                  <a:cubicBezTo>
                    <a:pt x="2027920" y="1048107"/>
                    <a:pt x="2028484" y="1054315"/>
                    <a:pt x="2035257" y="1063346"/>
                  </a:cubicBezTo>
                  <a:cubicBezTo>
                    <a:pt x="2074201" y="1111320"/>
                    <a:pt x="2111453" y="1160988"/>
                    <a:pt x="2150961" y="1208399"/>
                  </a:cubicBezTo>
                  <a:cubicBezTo>
                    <a:pt x="2180875" y="1243392"/>
                    <a:pt x="2213610" y="1276692"/>
                    <a:pt x="2247475" y="1314507"/>
                  </a:cubicBezTo>
                  <a:close/>
                  <a:moveTo>
                    <a:pt x="2726093" y="2214739"/>
                  </a:moveTo>
                  <a:cubicBezTo>
                    <a:pt x="2813577" y="2143059"/>
                    <a:pt x="2897674" y="2073637"/>
                    <a:pt x="2983464" y="2003086"/>
                  </a:cubicBezTo>
                  <a:cubicBezTo>
                    <a:pt x="2977819" y="1999699"/>
                    <a:pt x="2976126" y="1998571"/>
                    <a:pt x="2973869" y="1997442"/>
                  </a:cubicBezTo>
                  <a:cubicBezTo>
                    <a:pt x="2845184" y="1937614"/>
                    <a:pt x="2721014" y="1869885"/>
                    <a:pt x="2601924" y="1792562"/>
                  </a:cubicBezTo>
                  <a:cubicBezTo>
                    <a:pt x="2591764" y="1786353"/>
                    <a:pt x="2586120" y="1788046"/>
                    <a:pt x="2578218" y="1794819"/>
                  </a:cubicBezTo>
                  <a:cubicBezTo>
                    <a:pt x="2529679" y="1837714"/>
                    <a:pt x="2480576" y="1880045"/>
                    <a:pt x="2430908" y="1922375"/>
                  </a:cubicBezTo>
                  <a:cubicBezTo>
                    <a:pt x="2410589" y="1939872"/>
                    <a:pt x="2389141" y="1956804"/>
                    <a:pt x="2364872" y="1976559"/>
                  </a:cubicBezTo>
                  <a:cubicBezTo>
                    <a:pt x="2487349" y="2056140"/>
                    <a:pt x="2605874" y="2134593"/>
                    <a:pt x="2726093" y="2214739"/>
                  </a:cubicBezTo>
                  <a:close/>
                  <a:moveTo>
                    <a:pt x="1512615" y="2000264"/>
                  </a:moveTo>
                  <a:cubicBezTo>
                    <a:pt x="1514308" y="2003086"/>
                    <a:pt x="1515437" y="2004215"/>
                    <a:pt x="1516566" y="2005343"/>
                  </a:cubicBezTo>
                  <a:cubicBezTo>
                    <a:pt x="1596712" y="2071379"/>
                    <a:pt x="1677422" y="2137415"/>
                    <a:pt x="1757568" y="2204015"/>
                  </a:cubicBezTo>
                  <a:cubicBezTo>
                    <a:pt x="1766034" y="2210788"/>
                    <a:pt x="1771678" y="2208531"/>
                    <a:pt x="1779016" y="2204015"/>
                  </a:cubicBezTo>
                  <a:cubicBezTo>
                    <a:pt x="1861419" y="2150961"/>
                    <a:pt x="1943823" y="2097907"/>
                    <a:pt x="2025662" y="2044288"/>
                  </a:cubicBezTo>
                  <a:cubicBezTo>
                    <a:pt x="2058962" y="2022276"/>
                    <a:pt x="2091134" y="1998571"/>
                    <a:pt x="2123305" y="1975430"/>
                  </a:cubicBezTo>
                  <a:cubicBezTo>
                    <a:pt x="2053318" y="1915038"/>
                    <a:pt x="1984461" y="1856340"/>
                    <a:pt x="1916167" y="1796512"/>
                  </a:cubicBezTo>
                  <a:cubicBezTo>
                    <a:pt x="1904879" y="1786917"/>
                    <a:pt x="1898106" y="1786917"/>
                    <a:pt x="1886253" y="1794255"/>
                  </a:cubicBezTo>
                  <a:cubicBezTo>
                    <a:pt x="1778451" y="1864241"/>
                    <a:pt x="1666134" y="1926326"/>
                    <a:pt x="1550430" y="1981638"/>
                  </a:cubicBezTo>
                  <a:cubicBezTo>
                    <a:pt x="1538013" y="1987282"/>
                    <a:pt x="1525596" y="1993491"/>
                    <a:pt x="1512615" y="2000264"/>
                  </a:cubicBezTo>
                  <a:close/>
                  <a:moveTo>
                    <a:pt x="2702953" y="1680809"/>
                  </a:moveTo>
                  <a:cubicBezTo>
                    <a:pt x="2829945" y="1762083"/>
                    <a:pt x="2963145" y="1831506"/>
                    <a:pt x="3097474" y="1890204"/>
                  </a:cubicBezTo>
                  <a:cubicBezTo>
                    <a:pt x="3145449" y="1843358"/>
                    <a:pt x="3191730" y="1798206"/>
                    <a:pt x="3238012" y="1753053"/>
                  </a:cubicBezTo>
                  <a:cubicBezTo>
                    <a:pt x="3241963" y="1749102"/>
                    <a:pt x="3244785" y="1743458"/>
                    <a:pt x="3246478" y="1737814"/>
                  </a:cubicBezTo>
                  <a:cubicBezTo>
                    <a:pt x="3251558" y="1718060"/>
                    <a:pt x="3255509" y="1698305"/>
                    <a:pt x="3259459" y="1682502"/>
                  </a:cubicBezTo>
                  <a:cubicBezTo>
                    <a:pt x="3139805" y="1610822"/>
                    <a:pt x="3021844" y="1540835"/>
                    <a:pt x="2903882" y="1470284"/>
                  </a:cubicBezTo>
                  <a:cubicBezTo>
                    <a:pt x="2838975" y="1538578"/>
                    <a:pt x="2771246" y="1609129"/>
                    <a:pt x="2702953" y="1680809"/>
                  </a:cubicBezTo>
                  <a:close/>
                  <a:moveTo>
                    <a:pt x="1233233" y="1683066"/>
                  </a:moveTo>
                  <a:cubicBezTo>
                    <a:pt x="1235490" y="1692661"/>
                    <a:pt x="1240006" y="1704514"/>
                    <a:pt x="1241699" y="1717495"/>
                  </a:cubicBezTo>
                  <a:cubicBezTo>
                    <a:pt x="1243956" y="1736685"/>
                    <a:pt x="1252987" y="1750795"/>
                    <a:pt x="1266533" y="1763777"/>
                  </a:cubicBezTo>
                  <a:cubicBezTo>
                    <a:pt x="1306041" y="1802721"/>
                    <a:pt x="1344986" y="1842229"/>
                    <a:pt x="1383930" y="1882302"/>
                  </a:cubicBezTo>
                  <a:cubicBezTo>
                    <a:pt x="1391267" y="1889640"/>
                    <a:pt x="1396347" y="1891333"/>
                    <a:pt x="1405942" y="1886253"/>
                  </a:cubicBezTo>
                  <a:cubicBezTo>
                    <a:pt x="1504149" y="1836021"/>
                    <a:pt x="1602356" y="1786917"/>
                    <a:pt x="1699999" y="1736121"/>
                  </a:cubicBezTo>
                  <a:cubicBezTo>
                    <a:pt x="1731041" y="1719753"/>
                    <a:pt x="1760390" y="1699434"/>
                    <a:pt x="1790304" y="1681373"/>
                  </a:cubicBezTo>
                  <a:cubicBezTo>
                    <a:pt x="1721446" y="1609129"/>
                    <a:pt x="1653717" y="1538578"/>
                    <a:pt x="1589375" y="1470849"/>
                  </a:cubicBezTo>
                  <a:cubicBezTo>
                    <a:pt x="1470849" y="1541400"/>
                    <a:pt x="1352887" y="1611386"/>
                    <a:pt x="1233233" y="1683066"/>
                  </a:cubicBezTo>
                  <a:close/>
                  <a:moveTo>
                    <a:pt x="3510057" y="563280"/>
                  </a:moveTo>
                  <a:cubicBezTo>
                    <a:pt x="3508363" y="566102"/>
                    <a:pt x="3506670" y="568359"/>
                    <a:pt x="3505541" y="570617"/>
                  </a:cubicBezTo>
                  <a:cubicBezTo>
                    <a:pt x="3439506" y="707768"/>
                    <a:pt x="3366133" y="840969"/>
                    <a:pt x="3283165" y="968525"/>
                  </a:cubicBezTo>
                  <a:cubicBezTo>
                    <a:pt x="3277521" y="976991"/>
                    <a:pt x="3278649" y="982635"/>
                    <a:pt x="3285422" y="989408"/>
                  </a:cubicBezTo>
                  <a:cubicBezTo>
                    <a:pt x="3335090" y="1041334"/>
                    <a:pt x="3384194" y="1093259"/>
                    <a:pt x="3433862" y="1145749"/>
                  </a:cubicBezTo>
                  <a:cubicBezTo>
                    <a:pt x="3436684" y="1149136"/>
                    <a:pt x="3440634" y="1151393"/>
                    <a:pt x="3441199" y="1151393"/>
                  </a:cubicBezTo>
                  <a:cubicBezTo>
                    <a:pt x="3508928" y="1024401"/>
                    <a:pt x="3576093" y="897974"/>
                    <a:pt x="3644386" y="770982"/>
                  </a:cubicBezTo>
                  <a:cubicBezTo>
                    <a:pt x="3577786" y="698173"/>
                    <a:pt x="3577786" y="698173"/>
                    <a:pt x="3510057" y="563280"/>
                  </a:cubicBezTo>
                  <a:close/>
                  <a:moveTo>
                    <a:pt x="850564" y="774368"/>
                  </a:moveTo>
                  <a:cubicBezTo>
                    <a:pt x="917164" y="899667"/>
                    <a:pt x="984893" y="1026095"/>
                    <a:pt x="1053751" y="1155344"/>
                  </a:cubicBezTo>
                  <a:cubicBezTo>
                    <a:pt x="1107934" y="1097775"/>
                    <a:pt x="1162682" y="1040205"/>
                    <a:pt x="1213478" y="986586"/>
                  </a:cubicBezTo>
                  <a:cubicBezTo>
                    <a:pt x="1133332" y="843226"/>
                    <a:pt x="1056573" y="704946"/>
                    <a:pt x="980942" y="570053"/>
                  </a:cubicBezTo>
                  <a:cubicBezTo>
                    <a:pt x="964010" y="603353"/>
                    <a:pt x="947078" y="642297"/>
                    <a:pt x="925066" y="677290"/>
                  </a:cubicBezTo>
                  <a:cubicBezTo>
                    <a:pt x="902489" y="711719"/>
                    <a:pt x="874269" y="743326"/>
                    <a:pt x="850564" y="774368"/>
                  </a:cubicBezTo>
                  <a:close/>
                  <a:moveTo>
                    <a:pt x="2353584" y="1414972"/>
                  </a:moveTo>
                  <a:cubicBezTo>
                    <a:pt x="2423570" y="1479879"/>
                    <a:pt x="2498072" y="1539142"/>
                    <a:pt x="2577654" y="1596712"/>
                  </a:cubicBezTo>
                  <a:cubicBezTo>
                    <a:pt x="2648205" y="1523903"/>
                    <a:pt x="2718192" y="1451094"/>
                    <a:pt x="2786485" y="1380543"/>
                  </a:cubicBezTo>
                  <a:cubicBezTo>
                    <a:pt x="2710290" y="1309428"/>
                    <a:pt x="2636352" y="1240006"/>
                    <a:pt x="2561850" y="1170019"/>
                  </a:cubicBezTo>
                  <a:cubicBezTo>
                    <a:pt x="2529679" y="1210092"/>
                    <a:pt x="2496943" y="1252423"/>
                    <a:pt x="2461950" y="1293060"/>
                  </a:cubicBezTo>
                  <a:cubicBezTo>
                    <a:pt x="2427521" y="1334262"/>
                    <a:pt x="2390835" y="1373206"/>
                    <a:pt x="2353584" y="1414972"/>
                  </a:cubicBezTo>
                  <a:close/>
                  <a:moveTo>
                    <a:pt x="2139673" y="1418923"/>
                  </a:moveTo>
                  <a:cubicBezTo>
                    <a:pt x="2066864" y="1333697"/>
                    <a:pt x="1996877" y="1251294"/>
                    <a:pt x="1929148" y="1171712"/>
                  </a:cubicBezTo>
                  <a:cubicBezTo>
                    <a:pt x="1855775" y="1240570"/>
                    <a:pt x="1781838" y="1309428"/>
                    <a:pt x="1706207" y="1380543"/>
                  </a:cubicBezTo>
                  <a:cubicBezTo>
                    <a:pt x="1775065" y="1451659"/>
                    <a:pt x="1845052" y="1523903"/>
                    <a:pt x="1917296" y="1598405"/>
                  </a:cubicBezTo>
                  <a:cubicBezTo>
                    <a:pt x="1992927" y="1537449"/>
                    <a:pt x="2066300" y="1478186"/>
                    <a:pt x="2139673" y="1418923"/>
                  </a:cubicBezTo>
                  <a:close/>
                  <a:moveTo>
                    <a:pt x="3300097" y="1532369"/>
                  </a:moveTo>
                  <a:cubicBezTo>
                    <a:pt x="3327753" y="1453352"/>
                    <a:pt x="3354845" y="1376028"/>
                    <a:pt x="3380807" y="1300962"/>
                  </a:cubicBezTo>
                  <a:cubicBezTo>
                    <a:pt x="3316465" y="1237183"/>
                    <a:pt x="3253251" y="1173970"/>
                    <a:pt x="3190037" y="1111320"/>
                  </a:cubicBezTo>
                  <a:cubicBezTo>
                    <a:pt x="3129081" y="1191466"/>
                    <a:pt x="3066996" y="1272177"/>
                    <a:pt x="3003782" y="1354580"/>
                  </a:cubicBezTo>
                  <a:cubicBezTo>
                    <a:pt x="3098039" y="1420616"/>
                    <a:pt x="3197375" y="1479315"/>
                    <a:pt x="3300097" y="1532369"/>
                  </a:cubicBezTo>
                  <a:close/>
                  <a:moveTo>
                    <a:pt x="1303219" y="1112449"/>
                  </a:moveTo>
                  <a:cubicBezTo>
                    <a:pt x="1240570" y="1172841"/>
                    <a:pt x="1177921" y="1232668"/>
                    <a:pt x="1115836" y="1293624"/>
                  </a:cubicBezTo>
                  <a:cubicBezTo>
                    <a:pt x="1112449" y="1296446"/>
                    <a:pt x="1111885" y="1304913"/>
                    <a:pt x="1113578" y="1309992"/>
                  </a:cubicBezTo>
                  <a:cubicBezTo>
                    <a:pt x="1127688" y="1349501"/>
                    <a:pt x="1142927" y="1388445"/>
                    <a:pt x="1156473" y="1427954"/>
                  </a:cubicBezTo>
                  <a:cubicBezTo>
                    <a:pt x="1168890" y="1462383"/>
                    <a:pt x="1179614" y="1497940"/>
                    <a:pt x="1191467" y="1533498"/>
                  </a:cubicBezTo>
                  <a:cubicBezTo>
                    <a:pt x="1295318" y="1479315"/>
                    <a:pt x="1394654" y="1421181"/>
                    <a:pt x="1488345" y="1355145"/>
                  </a:cubicBezTo>
                  <a:cubicBezTo>
                    <a:pt x="1425696" y="1272177"/>
                    <a:pt x="1363611" y="1191466"/>
                    <a:pt x="1303219" y="1112449"/>
                  </a:cubicBezTo>
                  <a:close/>
                  <a:moveTo>
                    <a:pt x="2246346" y="1521081"/>
                  </a:moveTo>
                  <a:cubicBezTo>
                    <a:pt x="2174102" y="1580344"/>
                    <a:pt x="2101858" y="1639607"/>
                    <a:pt x="2027920" y="1700563"/>
                  </a:cubicBezTo>
                  <a:cubicBezTo>
                    <a:pt x="2100164" y="1761519"/>
                    <a:pt x="2172973" y="1822475"/>
                    <a:pt x="2246346" y="1883996"/>
                  </a:cubicBezTo>
                  <a:cubicBezTo>
                    <a:pt x="2320848" y="1821346"/>
                    <a:pt x="2393092" y="1760955"/>
                    <a:pt x="2464772" y="1700563"/>
                  </a:cubicBezTo>
                  <a:cubicBezTo>
                    <a:pt x="2390835" y="1639042"/>
                    <a:pt x="2318590" y="1580344"/>
                    <a:pt x="2246346" y="1521081"/>
                  </a:cubicBezTo>
                  <a:close/>
                  <a:moveTo>
                    <a:pt x="767596" y="647941"/>
                  </a:moveTo>
                  <a:cubicBezTo>
                    <a:pt x="784528" y="620849"/>
                    <a:pt x="803153" y="594887"/>
                    <a:pt x="817828" y="566666"/>
                  </a:cubicBezTo>
                  <a:cubicBezTo>
                    <a:pt x="852821" y="500630"/>
                    <a:pt x="870882" y="428950"/>
                    <a:pt x="884993" y="356142"/>
                  </a:cubicBezTo>
                  <a:cubicBezTo>
                    <a:pt x="890637" y="325664"/>
                    <a:pt x="883864" y="327357"/>
                    <a:pt x="861288" y="327357"/>
                  </a:cubicBezTo>
                  <a:cubicBezTo>
                    <a:pt x="751228" y="327921"/>
                    <a:pt x="641168" y="327357"/>
                    <a:pt x="531673" y="327357"/>
                  </a:cubicBezTo>
                  <a:cubicBezTo>
                    <a:pt x="526593" y="327357"/>
                    <a:pt x="521514" y="327921"/>
                    <a:pt x="518691" y="327921"/>
                  </a:cubicBezTo>
                  <a:cubicBezTo>
                    <a:pt x="600531" y="433466"/>
                    <a:pt x="682934" y="539010"/>
                    <a:pt x="767596" y="647941"/>
                  </a:cubicBezTo>
                  <a:close/>
                  <a:moveTo>
                    <a:pt x="3727354" y="645119"/>
                  </a:moveTo>
                  <a:cubicBezTo>
                    <a:pt x="3810322" y="538446"/>
                    <a:pt x="3892726" y="432901"/>
                    <a:pt x="3975129" y="327357"/>
                  </a:cubicBezTo>
                  <a:cubicBezTo>
                    <a:pt x="3857168" y="327357"/>
                    <a:pt x="3739207" y="327357"/>
                    <a:pt x="3621245" y="327357"/>
                  </a:cubicBezTo>
                  <a:cubicBezTo>
                    <a:pt x="3607135" y="327357"/>
                    <a:pt x="3603749" y="334694"/>
                    <a:pt x="3606006" y="345982"/>
                  </a:cubicBezTo>
                  <a:cubicBezTo>
                    <a:pt x="3618423" y="411454"/>
                    <a:pt x="3634227" y="475796"/>
                    <a:pt x="3660754" y="536753"/>
                  </a:cubicBezTo>
                  <a:cubicBezTo>
                    <a:pt x="3677122" y="576826"/>
                    <a:pt x="3698005" y="614077"/>
                    <a:pt x="3727354" y="645119"/>
                  </a:cubicBezTo>
                  <a:close/>
                  <a:moveTo>
                    <a:pt x="1629448" y="2292063"/>
                  </a:moveTo>
                  <a:cubicBezTo>
                    <a:pt x="1624932" y="2287548"/>
                    <a:pt x="1622110" y="2285290"/>
                    <a:pt x="1619288" y="2283033"/>
                  </a:cubicBezTo>
                  <a:cubicBezTo>
                    <a:pt x="1543093" y="2219254"/>
                    <a:pt x="1466333" y="2156605"/>
                    <a:pt x="1391832" y="2090005"/>
                  </a:cubicBezTo>
                  <a:cubicBezTo>
                    <a:pt x="1369255" y="2069686"/>
                    <a:pt x="1352323" y="2064606"/>
                    <a:pt x="1325231" y="2078152"/>
                  </a:cubicBezTo>
                  <a:cubicBezTo>
                    <a:pt x="1311121" y="2085489"/>
                    <a:pt x="1307170" y="2092262"/>
                    <a:pt x="1308299" y="2106937"/>
                  </a:cubicBezTo>
                  <a:cubicBezTo>
                    <a:pt x="1315072" y="2193292"/>
                    <a:pt x="1321280" y="2279082"/>
                    <a:pt x="1326925" y="2365436"/>
                  </a:cubicBezTo>
                  <a:cubicBezTo>
                    <a:pt x="1328618" y="2390835"/>
                    <a:pt x="1326925" y="2416233"/>
                    <a:pt x="1326925" y="2447275"/>
                  </a:cubicBezTo>
                  <a:cubicBezTo>
                    <a:pt x="1431905" y="2393657"/>
                    <a:pt x="1530112" y="2343424"/>
                    <a:pt x="1629448" y="2292063"/>
                  </a:cubicBezTo>
                  <a:close/>
                  <a:moveTo>
                    <a:pt x="3161252" y="2445582"/>
                  </a:moveTo>
                  <a:cubicBezTo>
                    <a:pt x="3161817" y="2439374"/>
                    <a:pt x="3162381" y="2437116"/>
                    <a:pt x="3162381" y="2434858"/>
                  </a:cubicBezTo>
                  <a:cubicBezTo>
                    <a:pt x="3168590" y="2331572"/>
                    <a:pt x="3173669" y="2228285"/>
                    <a:pt x="3180442" y="2125563"/>
                  </a:cubicBezTo>
                  <a:cubicBezTo>
                    <a:pt x="3182700" y="2085489"/>
                    <a:pt x="3183264" y="2086054"/>
                    <a:pt x="3146578" y="2071379"/>
                  </a:cubicBezTo>
                  <a:cubicBezTo>
                    <a:pt x="3135290" y="2066864"/>
                    <a:pt x="3127952" y="2069122"/>
                    <a:pt x="3118922" y="2077023"/>
                  </a:cubicBezTo>
                  <a:cubicBezTo>
                    <a:pt x="3054579" y="2132900"/>
                    <a:pt x="2989672" y="2188776"/>
                    <a:pt x="2924765" y="2244088"/>
                  </a:cubicBezTo>
                  <a:cubicBezTo>
                    <a:pt x="2906140" y="2259892"/>
                    <a:pt x="2886385" y="2275131"/>
                    <a:pt x="2863809" y="2293192"/>
                  </a:cubicBezTo>
                  <a:cubicBezTo>
                    <a:pt x="2964274" y="2343989"/>
                    <a:pt x="3061352" y="2394221"/>
                    <a:pt x="3161252" y="2445582"/>
                  </a:cubicBezTo>
                  <a:close/>
                  <a:moveTo>
                    <a:pt x="1492861" y="2907268"/>
                  </a:moveTo>
                  <a:cubicBezTo>
                    <a:pt x="1431340" y="2867760"/>
                    <a:pt x="1373770" y="2830509"/>
                    <a:pt x="1315636" y="2792693"/>
                  </a:cubicBezTo>
                  <a:cubicBezTo>
                    <a:pt x="1307735" y="2857036"/>
                    <a:pt x="1300397" y="2918556"/>
                    <a:pt x="1292496" y="2982899"/>
                  </a:cubicBezTo>
                  <a:cubicBezTo>
                    <a:pt x="1359660" y="2958065"/>
                    <a:pt x="1424567" y="2933231"/>
                    <a:pt x="1492861" y="2907268"/>
                  </a:cubicBezTo>
                  <a:close/>
                  <a:moveTo>
                    <a:pt x="3177620" y="2792693"/>
                  </a:moveTo>
                  <a:cubicBezTo>
                    <a:pt x="3118357" y="2831073"/>
                    <a:pt x="3061352" y="2867760"/>
                    <a:pt x="3000960" y="2907268"/>
                  </a:cubicBezTo>
                  <a:cubicBezTo>
                    <a:pt x="3068689" y="2932667"/>
                    <a:pt x="3133032" y="2957501"/>
                    <a:pt x="3199068" y="2982335"/>
                  </a:cubicBezTo>
                  <a:cubicBezTo>
                    <a:pt x="3191730" y="2917992"/>
                    <a:pt x="3184957" y="2857036"/>
                    <a:pt x="3177620" y="2792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57" name="Google Shape;4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251" y="1407353"/>
            <a:ext cx="7917125" cy="511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850" y="3355525"/>
            <a:ext cx="3441224" cy="28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Machine Learning</a:t>
            </a:r>
            <a:endParaRPr/>
          </a:p>
        </p:txBody>
      </p:sp>
      <p:grpSp>
        <p:nvGrpSpPr>
          <p:cNvPr id="464" name="Google Shape;464;p33"/>
          <p:cNvGrpSpPr/>
          <p:nvPr/>
        </p:nvGrpSpPr>
        <p:grpSpPr>
          <a:xfrm>
            <a:off x="8586055" y="1802225"/>
            <a:ext cx="3464390" cy="4574181"/>
            <a:chOff x="6096744" y="2051421"/>
            <a:chExt cx="2822083" cy="3939185"/>
          </a:xfrm>
        </p:grpSpPr>
        <p:grpSp>
          <p:nvGrpSpPr>
            <p:cNvPr id="465" name="Google Shape;465;p33"/>
            <p:cNvGrpSpPr/>
            <p:nvPr/>
          </p:nvGrpSpPr>
          <p:grpSpPr>
            <a:xfrm>
              <a:off x="6276450" y="2051421"/>
              <a:ext cx="2642377" cy="3939185"/>
              <a:chOff x="6556098" y="2195437"/>
              <a:chExt cx="2642377" cy="3939185"/>
            </a:xfrm>
          </p:grpSpPr>
          <p:grpSp>
            <p:nvGrpSpPr>
              <p:cNvPr id="466" name="Google Shape;466;p33"/>
              <p:cNvGrpSpPr/>
              <p:nvPr/>
            </p:nvGrpSpPr>
            <p:grpSpPr>
              <a:xfrm>
                <a:off x="6655917" y="2195437"/>
                <a:ext cx="2417263" cy="3334250"/>
                <a:chOff x="6583909" y="2195437"/>
                <a:chExt cx="2417263" cy="3334250"/>
              </a:xfrm>
            </p:grpSpPr>
            <p:sp>
              <p:nvSpPr>
                <p:cNvPr id="467" name="Google Shape;467;p33"/>
                <p:cNvSpPr/>
                <p:nvPr/>
              </p:nvSpPr>
              <p:spPr>
                <a:xfrm>
                  <a:off x="6583909" y="2195437"/>
                  <a:ext cx="1437000" cy="11604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300">
                      <a:solidFill>
                        <a:schemeClr val="lt1"/>
                      </a:solidFill>
                    </a:rPr>
                    <a:t>pandas</a:t>
                  </a:r>
                  <a:endParaRPr sz="2300"/>
                </a:p>
              </p:txBody>
            </p:sp>
            <p:sp>
              <p:nvSpPr>
                <p:cNvPr id="468" name="Google Shape;468;p33"/>
                <p:cNvSpPr/>
                <p:nvPr/>
              </p:nvSpPr>
              <p:spPr>
                <a:xfrm>
                  <a:off x="7752572" y="4369288"/>
                  <a:ext cx="1248600" cy="11604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</a:rPr>
                    <a:t>scikit learn</a:t>
                  </a:r>
                  <a:endParaRPr sz="2400"/>
                </a:p>
              </p:txBody>
            </p:sp>
          </p:grpSp>
          <p:grpSp>
            <p:nvGrpSpPr>
              <p:cNvPr id="469" name="Google Shape;469;p33"/>
              <p:cNvGrpSpPr/>
              <p:nvPr/>
            </p:nvGrpSpPr>
            <p:grpSpPr>
              <a:xfrm>
                <a:off x="6556098" y="3075002"/>
                <a:ext cx="2642377" cy="3059621"/>
                <a:chOff x="6556098" y="3119884"/>
                <a:chExt cx="2642377" cy="3059621"/>
              </a:xfrm>
            </p:grpSpPr>
            <p:sp>
              <p:nvSpPr>
                <p:cNvPr id="470" name="Google Shape;470;p33"/>
                <p:cNvSpPr/>
                <p:nvPr/>
              </p:nvSpPr>
              <p:spPr>
                <a:xfrm>
                  <a:off x="6556098" y="5019104"/>
                  <a:ext cx="1312200" cy="1160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</a:rPr>
                    <a:t>SciPy</a:t>
                  </a:r>
                  <a:endParaRPr sz="2400"/>
                </a:p>
              </p:txBody>
            </p:sp>
            <p:sp>
              <p:nvSpPr>
                <p:cNvPr id="471" name="Google Shape;471;p33"/>
                <p:cNvSpPr/>
                <p:nvPr/>
              </p:nvSpPr>
              <p:spPr>
                <a:xfrm>
                  <a:off x="7874575" y="3119884"/>
                  <a:ext cx="1323900" cy="1149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200">
                      <a:solidFill>
                        <a:schemeClr val="lt1"/>
                      </a:solidFill>
                    </a:rPr>
                    <a:t>numpy</a:t>
                  </a:r>
                  <a:endParaRPr sz="2200"/>
                </a:p>
              </p:txBody>
            </p:sp>
          </p:grpSp>
        </p:grpSp>
        <p:sp>
          <p:nvSpPr>
            <p:cNvPr id="472" name="Google Shape;472;p33"/>
            <p:cNvSpPr/>
            <p:nvPr/>
          </p:nvSpPr>
          <p:spPr>
            <a:xfrm>
              <a:off x="6096744" y="3361184"/>
              <a:ext cx="864096" cy="864096"/>
            </a:xfrm>
            <a:custGeom>
              <a:rect b="b" l="l" r="r" t="t"/>
              <a:pathLst>
                <a:path extrusionOk="0" h="120000" w="120000">
                  <a:moveTo>
                    <a:pt x="102736" y="90948"/>
                  </a:moveTo>
                  <a:lnTo>
                    <a:pt x="102736" y="90948"/>
                  </a:lnTo>
                  <a:cubicBezTo>
                    <a:pt x="88290" y="110592"/>
                    <a:pt x="62141" y="117820"/>
                    <a:pt x="39541" y="108416"/>
                  </a:cubicBezTo>
                  <a:cubicBezTo>
                    <a:pt x="16942" y="99012"/>
                    <a:pt x="3808" y="75438"/>
                    <a:pt x="7802" y="51445"/>
                  </a:cubicBezTo>
                  <a:cubicBezTo>
                    <a:pt x="11795" y="27452"/>
                    <a:pt x="31870" y="9320"/>
                    <a:pt x="56317" y="7627"/>
                  </a:cubicBezTo>
                  <a:cubicBezTo>
                    <a:pt x="80763" y="5934"/>
                    <a:pt x="103182" y="21123"/>
                    <a:pt x="110495" y="44333"/>
                  </a:cubicBezTo>
                  <a:lnTo>
                    <a:pt x="117134" y="44333"/>
                  </a:lnTo>
                  <a:lnTo>
                    <a:pt x="105811" y="60000"/>
                  </a:lnTo>
                  <a:lnTo>
                    <a:pt x="88757" y="44333"/>
                  </a:lnTo>
                  <a:lnTo>
                    <a:pt x="95176" y="44333"/>
                  </a:lnTo>
                  <a:lnTo>
                    <a:pt x="95176" y="44333"/>
                  </a:lnTo>
                  <a:cubicBezTo>
                    <a:pt x="87894" y="28994"/>
                    <a:pt x="70927" y="20260"/>
                    <a:pt x="53726" y="22996"/>
                  </a:cubicBezTo>
                  <a:cubicBezTo>
                    <a:pt x="36526" y="25731"/>
                    <a:pt x="23334" y="39262"/>
                    <a:pt x="21498" y="56051"/>
                  </a:cubicBezTo>
                  <a:cubicBezTo>
                    <a:pt x="19663" y="72840"/>
                    <a:pt x="29637" y="88747"/>
                    <a:pt x="45864" y="94911"/>
                  </a:cubicBezTo>
                  <a:cubicBezTo>
                    <a:pt x="62091" y="101075"/>
                    <a:pt x="80571" y="95976"/>
                    <a:pt x="91008" y="824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3" name="Google Shape;473;p33"/>
          <p:cNvSpPr/>
          <p:nvPr/>
        </p:nvSpPr>
        <p:spPr>
          <a:xfrm>
            <a:off x="551400" y="2413659"/>
            <a:ext cx="5544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en-US" sz="2700">
                <a:solidFill>
                  <a:srgbClr val="3F3F3F"/>
                </a:solidFill>
              </a:rPr>
              <a:t>Data collection</a:t>
            </a:r>
            <a:endParaRPr b="1" sz="27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3F3F3F"/>
                </a:solidFill>
              </a:rPr>
              <a:t>2. Clustering using k-means</a:t>
            </a:r>
            <a:endParaRPr b="1" sz="27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3F3F3F"/>
                </a:solidFill>
              </a:rPr>
              <a:t>3. Logistic </a:t>
            </a:r>
            <a:r>
              <a:rPr b="1" lang="en-US" sz="2700">
                <a:solidFill>
                  <a:srgbClr val="3F3F3F"/>
                </a:solidFill>
              </a:rPr>
              <a:t>Regression</a:t>
            </a:r>
            <a:endParaRPr b="1" sz="27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3F3F3F"/>
                </a:solidFill>
              </a:rPr>
              <a:t>4. Model Feedback</a:t>
            </a:r>
            <a:endParaRPr b="1" sz="2700">
              <a:solidFill>
                <a:srgbClr val="3F3F3F"/>
              </a:solidFill>
            </a:endParaRPr>
          </a:p>
        </p:txBody>
      </p:sp>
      <p:sp>
        <p:nvSpPr>
          <p:cNvPr id="474" name="Google Shape;474;p33"/>
          <p:cNvSpPr/>
          <p:nvPr/>
        </p:nvSpPr>
        <p:spPr>
          <a:xfrm>
            <a:off x="7855247" y="1286900"/>
            <a:ext cx="386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</a:rPr>
              <a:t>Python </a:t>
            </a:r>
            <a:r>
              <a:rPr b="1" lang="en-US" sz="2400">
                <a:solidFill>
                  <a:srgbClr val="3F3F3F"/>
                </a:solidFill>
              </a:rPr>
              <a:t>Libraries</a:t>
            </a:r>
            <a:r>
              <a:rPr b="1" lang="en-US" sz="2400">
                <a:solidFill>
                  <a:srgbClr val="3F3F3F"/>
                </a:solidFill>
              </a:rPr>
              <a:t> 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3"/>
          <p:cNvSpPr/>
          <p:nvPr/>
        </p:nvSpPr>
        <p:spPr>
          <a:xfrm>
            <a:off x="7053350" y="4805975"/>
            <a:ext cx="1625100" cy="1335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</a:rPr>
              <a:t>matplotlib</a:t>
            </a:r>
            <a:endParaRPr sz="2000"/>
          </a:p>
        </p:txBody>
      </p:sp>
      <p:sp>
        <p:nvSpPr>
          <p:cNvPr id="476" name="Google Shape;476;p33"/>
          <p:cNvSpPr/>
          <p:nvPr/>
        </p:nvSpPr>
        <p:spPr>
          <a:xfrm>
            <a:off x="6546700" y="3470975"/>
            <a:ext cx="1625100" cy="1335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</a:rPr>
              <a:t>subprocess</a:t>
            </a:r>
            <a:endParaRPr sz="2200"/>
          </a:p>
        </p:txBody>
      </p:sp>
      <p:sp>
        <p:nvSpPr>
          <p:cNvPr id="477" name="Google Shape;477;p33"/>
          <p:cNvSpPr/>
          <p:nvPr/>
        </p:nvSpPr>
        <p:spPr>
          <a:xfrm>
            <a:off x="6976475" y="1990800"/>
            <a:ext cx="1532700" cy="134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</a:rPr>
              <a:t>blue_st_sdk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1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Data Collection</a:t>
            </a:r>
            <a:endParaRPr/>
          </a:p>
        </p:txBody>
      </p:sp>
      <p:sp>
        <p:nvSpPr>
          <p:cNvPr id="483" name="Google Shape;483;p31"/>
          <p:cNvSpPr/>
          <p:nvPr/>
        </p:nvSpPr>
        <p:spPr>
          <a:xfrm>
            <a:off x="4058842" y="2378144"/>
            <a:ext cx="683886" cy="68388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1"/>
          <p:cNvSpPr/>
          <p:nvPr/>
        </p:nvSpPr>
        <p:spPr>
          <a:xfrm>
            <a:off x="4058842" y="3564284"/>
            <a:ext cx="683886" cy="68388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1"/>
          <p:cNvSpPr/>
          <p:nvPr/>
        </p:nvSpPr>
        <p:spPr>
          <a:xfrm>
            <a:off x="4058842" y="4750424"/>
            <a:ext cx="683886" cy="68388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1"/>
          <p:cNvSpPr txBox="1"/>
          <p:nvPr/>
        </p:nvSpPr>
        <p:spPr>
          <a:xfrm>
            <a:off x="4887620" y="2583786"/>
            <a:ext cx="2894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Connect sensor to bluetooth and download the ST BLE app on mobile device.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1"/>
          <p:cNvSpPr txBox="1"/>
          <p:nvPr/>
        </p:nvSpPr>
        <p:spPr>
          <a:xfrm>
            <a:off x="4887620" y="3583063"/>
            <a:ext cx="28947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To keep device powered throughout the data collection we used a powerboost and lithium ion polymer 5V battery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1"/>
          <p:cNvSpPr txBox="1"/>
          <p:nvPr/>
        </p:nvSpPr>
        <p:spPr>
          <a:xfrm>
            <a:off x="4887620" y="4769203"/>
            <a:ext cx="28947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we logged out data </a:t>
            </a:r>
            <a:r>
              <a:rPr lang="en-US" sz="1200">
                <a:solidFill>
                  <a:schemeClr val="lt1"/>
                </a:solidFill>
              </a:rPr>
              <a:t>every time</a:t>
            </a:r>
            <a:r>
              <a:rPr lang="en-US" sz="1200">
                <a:solidFill>
                  <a:schemeClr val="lt1"/>
                </a:solidFill>
              </a:rPr>
              <a:t> we took a shot and emailed each shot’s accelerometer and gyroscope data </a:t>
            </a:r>
            <a:r>
              <a:rPr lang="en-US" sz="1200">
                <a:solidFill>
                  <a:schemeClr val="lt1"/>
                </a:solidFill>
              </a:rPr>
              <a:t>directly</a:t>
            </a:r>
            <a:r>
              <a:rPr lang="en-US" sz="1200">
                <a:solidFill>
                  <a:schemeClr val="lt1"/>
                </a:solidFill>
              </a:rPr>
              <a:t> from the app as a csv.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1"/>
          <p:cNvSpPr/>
          <p:nvPr/>
        </p:nvSpPr>
        <p:spPr>
          <a:xfrm>
            <a:off x="4208170" y="2522490"/>
            <a:ext cx="391299" cy="394484"/>
          </a:xfrm>
          <a:custGeom>
            <a:rect b="b" l="l" r="r" t="t"/>
            <a:pathLst>
              <a:path extrusionOk="0" h="3234532" w="320841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1"/>
          <p:cNvSpPr/>
          <p:nvPr/>
        </p:nvSpPr>
        <p:spPr>
          <a:xfrm>
            <a:off x="4237753" y="3697252"/>
            <a:ext cx="339752" cy="428739"/>
          </a:xfrm>
          <a:custGeom>
            <a:rect b="b" l="l" r="r" t="t"/>
            <a:pathLst>
              <a:path extrusionOk="0" h="2676504" w="2120980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1" name="Google Shape;491;p31"/>
          <p:cNvGrpSpPr/>
          <p:nvPr/>
        </p:nvGrpSpPr>
        <p:grpSpPr>
          <a:xfrm flipH="1">
            <a:off x="4208378" y="4883244"/>
            <a:ext cx="390946" cy="389878"/>
            <a:chOff x="688950" y="1173205"/>
            <a:chExt cx="3371147" cy="3361942"/>
          </a:xfrm>
        </p:grpSpPr>
        <p:sp>
          <p:nvSpPr>
            <p:cNvPr id="492" name="Google Shape;492;p31"/>
            <p:cNvSpPr/>
            <p:nvPr/>
          </p:nvSpPr>
          <p:spPr>
            <a:xfrm>
              <a:off x="1132191" y="2241069"/>
              <a:ext cx="1982589" cy="2294078"/>
            </a:xfrm>
            <a:custGeom>
              <a:rect b="b" l="l" r="r" t="t"/>
              <a:pathLst>
                <a:path extrusionOk="0" h="2294078" w="1982588">
                  <a:moveTo>
                    <a:pt x="1061590" y="2294078"/>
                  </a:moveTo>
                  <a:cubicBezTo>
                    <a:pt x="1038860" y="2290711"/>
                    <a:pt x="1016129" y="2286922"/>
                    <a:pt x="993399" y="2283555"/>
                  </a:cubicBezTo>
                  <a:cubicBezTo>
                    <a:pt x="794719" y="2254090"/>
                    <a:pt x="607826" y="2190950"/>
                    <a:pt x="431876" y="2094135"/>
                  </a:cubicBezTo>
                  <a:cubicBezTo>
                    <a:pt x="307280" y="2025524"/>
                    <a:pt x="192366" y="1942600"/>
                    <a:pt x="89238" y="1844944"/>
                  </a:cubicBezTo>
                  <a:cubicBezTo>
                    <a:pt x="59351" y="1816742"/>
                    <a:pt x="30307" y="1787276"/>
                    <a:pt x="0" y="1757811"/>
                  </a:cubicBezTo>
                  <a:cubicBezTo>
                    <a:pt x="23572" y="1730029"/>
                    <a:pt x="45040" y="1703511"/>
                    <a:pt x="67349" y="1677834"/>
                  </a:cubicBezTo>
                  <a:cubicBezTo>
                    <a:pt x="186473" y="1539347"/>
                    <a:pt x="304334" y="1399598"/>
                    <a:pt x="424720" y="1262795"/>
                  </a:cubicBezTo>
                  <a:cubicBezTo>
                    <a:pt x="639395" y="1018655"/>
                    <a:pt x="862910" y="782933"/>
                    <a:pt x="1099053" y="559418"/>
                  </a:cubicBezTo>
                  <a:cubicBezTo>
                    <a:pt x="1307835" y="362001"/>
                    <a:pt x="1525457" y="175108"/>
                    <a:pt x="1757390" y="5472"/>
                  </a:cubicBezTo>
                  <a:cubicBezTo>
                    <a:pt x="1759495" y="3788"/>
                    <a:pt x="1761600" y="2526"/>
                    <a:pt x="1764967" y="0"/>
                  </a:cubicBezTo>
                  <a:cubicBezTo>
                    <a:pt x="1838630" y="90921"/>
                    <a:pt x="1912714" y="181842"/>
                    <a:pt x="1985535" y="271501"/>
                  </a:cubicBezTo>
                  <a:cubicBezTo>
                    <a:pt x="1959017" y="296336"/>
                    <a:pt x="1931656" y="319066"/>
                    <a:pt x="1907242" y="344743"/>
                  </a:cubicBezTo>
                  <a:cubicBezTo>
                    <a:pt x="1836105" y="419669"/>
                    <a:pt x="1786855" y="508065"/>
                    <a:pt x="1746446" y="602353"/>
                  </a:cubicBezTo>
                  <a:cubicBezTo>
                    <a:pt x="1699723" y="711375"/>
                    <a:pt x="1666048" y="824605"/>
                    <a:pt x="1639109" y="939520"/>
                  </a:cubicBezTo>
                  <a:cubicBezTo>
                    <a:pt x="1615957" y="1036755"/>
                    <a:pt x="1596594" y="1135253"/>
                    <a:pt x="1575548" y="1232909"/>
                  </a:cubicBezTo>
                  <a:cubicBezTo>
                    <a:pt x="1545662" y="1371817"/>
                    <a:pt x="1517459" y="1511145"/>
                    <a:pt x="1485468" y="1649211"/>
                  </a:cubicBezTo>
                  <a:cubicBezTo>
                    <a:pt x="1458950" y="1764125"/>
                    <a:pt x="1422749" y="1876093"/>
                    <a:pt x="1372238" y="1983010"/>
                  </a:cubicBezTo>
                  <a:cubicBezTo>
                    <a:pt x="1332670" y="2066354"/>
                    <a:pt x="1283421" y="2143385"/>
                    <a:pt x="1214809" y="2206524"/>
                  </a:cubicBezTo>
                  <a:cubicBezTo>
                    <a:pt x="1179451" y="2238936"/>
                    <a:pt x="1139883" y="2265876"/>
                    <a:pt x="1096527" y="2286501"/>
                  </a:cubicBezTo>
                  <a:cubicBezTo>
                    <a:pt x="1091055" y="2289027"/>
                    <a:pt x="1086004" y="2291973"/>
                    <a:pt x="1080532" y="2294920"/>
                  </a:cubicBezTo>
                  <a:cubicBezTo>
                    <a:pt x="1074218" y="2294078"/>
                    <a:pt x="1067904" y="2294078"/>
                    <a:pt x="1061590" y="22940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688950" y="1934631"/>
              <a:ext cx="2125706" cy="2012054"/>
            </a:xfrm>
            <a:custGeom>
              <a:rect b="b" l="l" r="r" t="t"/>
              <a:pathLst>
                <a:path extrusionOk="0" h="2012053" w="2125705">
                  <a:moveTo>
                    <a:pt x="0" y="858280"/>
                  </a:moveTo>
                  <a:cubicBezTo>
                    <a:pt x="842" y="855754"/>
                    <a:pt x="2526" y="853229"/>
                    <a:pt x="2105" y="850703"/>
                  </a:cubicBezTo>
                  <a:cubicBezTo>
                    <a:pt x="-1263" y="826289"/>
                    <a:pt x="10944" y="806926"/>
                    <a:pt x="22309" y="787142"/>
                  </a:cubicBezTo>
                  <a:cubicBezTo>
                    <a:pt x="84607" y="680226"/>
                    <a:pt x="173424" y="601091"/>
                    <a:pt x="279499" y="540055"/>
                  </a:cubicBezTo>
                  <a:cubicBezTo>
                    <a:pt x="376734" y="483651"/>
                    <a:pt x="481546" y="445346"/>
                    <a:pt x="588884" y="413355"/>
                  </a:cubicBezTo>
                  <a:cubicBezTo>
                    <a:pt x="698326" y="380943"/>
                    <a:pt x="809452" y="357371"/>
                    <a:pt x="920999" y="333799"/>
                  </a:cubicBezTo>
                  <a:cubicBezTo>
                    <a:pt x="1076323" y="300966"/>
                    <a:pt x="1232067" y="269396"/>
                    <a:pt x="1386970" y="233196"/>
                  </a:cubicBezTo>
                  <a:cubicBezTo>
                    <a:pt x="1506936" y="205415"/>
                    <a:pt x="1623534" y="165005"/>
                    <a:pt x="1732976" y="107338"/>
                  </a:cubicBezTo>
                  <a:cubicBezTo>
                    <a:pt x="1787697" y="78714"/>
                    <a:pt x="1838630" y="44619"/>
                    <a:pt x="1884933" y="3788"/>
                  </a:cubicBezTo>
                  <a:cubicBezTo>
                    <a:pt x="1886616" y="2526"/>
                    <a:pt x="1888300" y="1263"/>
                    <a:pt x="1889563" y="0"/>
                  </a:cubicBezTo>
                  <a:cubicBezTo>
                    <a:pt x="1969119" y="79977"/>
                    <a:pt x="2047833" y="159112"/>
                    <a:pt x="2128231" y="239931"/>
                  </a:cubicBezTo>
                  <a:cubicBezTo>
                    <a:pt x="1493466" y="772410"/>
                    <a:pt x="916369" y="1361714"/>
                    <a:pt x="399464" y="2014158"/>
                  </a:cubicBezTo>
                  <a:cubicBezTo>
                    <a:pt x="367473" y="1972486"/>
                    <a:pt x="337166" y="1935023"/>
                    <a:pt x="309385" y="1895456"/>
                  </a:cubicBezTo>
                  <a:cubicBezTo>
                    <a:pt x="210045" y="1754865"/>
                    <a:pt x="133435" y="1602487"/>
                    <a:pt x="80819" y="1438745"/>
                  </a:cubicBezTo>
                  <a:cubicBezTo>
                    <a:pt x="49670" y="1342351"/>
                    <a:pt x="27361" y="1243853"/>
                    <a:pt x="14733" y="1143251"/>
                  </a:cubicBezTo>
                  <a:cubicBezTo>
                    <a:pt x="8840" y="1095264"/>
                    <a:pt x="6314" y="1047278"/>
                    <a:pt x="2526" y="998871"/>
                  </a:cubicBezTo>
                  <a:cubicBezTo>
                    <a:pt x="2105" y="994241"/>
                    <a:pt x="1263" y="989611"/>
                    <a:pt x="421" y="984559"/>
                  </a:cubicBezTo>
                  <a:cubicBezTo>
                    <a:pt x="0" y="942887"/>
                    <a:pt x="0" y="900373"/>
                    <a:pt x="0" y="8582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2341949" y="2603904"/>
              <a:ext cx="1309098" cy="1927867"/>
            </a:xfrm>
            <a:custGeom>
              <a:rect b="b" l="l" r="r" t="t"/>
              <a:pathLst>
                <a:path extrusionOk="0" h="1927867" w="1309097">
                  <a:moveTo>
                    <a:pt x="0" y="1928717"/>
                  </a:moveTo>
                  <a:cubicBezTo>
                    <a:pt x="23151" y="1907250"/>
                    <a:pt x="46723" y="1887045"/>
                    <a:pt x="68191" y="1864736"/>
                  </a:cubicBezTo>
                  <a:cubicBezTo>
                    <a:pt x="131752" y="1798649"/>
                    <a:pt x="177212" y="1721198"/>
                    <a:pt x="215938" y="1639116"/>
                  </a:cubicBezTo>
                  <a:cubicBezTo>
                    <a:pt x="269396" y="1525886"/>
                    <a:pt x="308543" y="1407183"/>
                    <a:pt x="339271" y="1286376"/>
                  </a:cubicBezTo>
                  <a:cubicBezTo>
                    <a:pt x="369999" y="1164726"/>
                    <a:pt x="396939" y="1041814"/>
                    <a:pt x="424299" y="919323"/>
                  </a:cubicBezTo>
                  <a:cubicBezTo>
                    <a:pt x="456711" y="774102"/>
                    <a:pt x="486597" y="628038"/>
                    <a:pt x="519851" y="483238"/>
                  </a:cubicBezTo>
                  <a:cubicBezTo>
                    <a:pt x="543002" y="382635"/>
                    <a:pt x="572888" y="283295"/>
                    <a:pt x="617086" y="189427"/>
                  </a:cubicBezTo>
                  <a:cubicBezTo>
                    <a:pt x="644447" y="131339"/>
                    <a:pt x="676858" y="76618"/>
                    <a:pt x="729054" y="37050"/>
                  </a:cubicBezTo>
                  <a:cubicBezTo>
                    <a:pt x="745891" y="24422"/>
                    <a:pt x="765254" y="13478"/>
                    <a:pt x="785038" y="5901"/>
                  </a:cubicBezTo>
                  <a:cubicBezTo>
                    <a:pt x="814082" y="-5464"/>
                    <a:pt x="841864" y="-413"/>
                    <a:pt x="865436" y="21055"/>
                  </a:cubicBezTo>
                  <a:cubicBezTo>
                    <a:pt x="914685" y="64832"/>
                    <a:pt x="954673" y="116606"/>
                    <a:pt x="990873" y="171327"/>
                  </a:cubicBezTo>
                  <a:cubicBezTo>
                    <a:pt x="1128518" y="380109"/>
                    <a:pt x="1224912" y="606992"/>
                    <a:pt x="1279633" y="851132"/>
                  </a:cubicBezTo>
                  <a:cubicBezTo>
                    <a:pt x="1301100" y="946684"/>
                    <a:pt x="1312886" y="1043919"/>
                    <a:pt x="1309519" y="1141996"/>
                  </a:cubicBezTo>
                  <a:cubicBezTo>
                    <a:pt x="1306151" y="1237547"/>
                    <a:pt x="1289735" y="1330152"/>
                    <a:pt x="1243432" y="1415602"/>
                  </a:cubicBezTo>
                  <a:cubicBezTo>
                    <a:pt x="1240065" y="1421495"/>
                    <a:pt x="1235856" y="1427388"/>
                    <a:pt x="1230804" y="1432439"/>
                  </a:cubicBezTo>
                  <a:cubicBezTo>
                    <a:pt x="1090634" y="1573451"/>
                    <a:pt x="930259" y="1686682"/>
                    <a:pt x="750101" y="1771289"/>
                  </a:cubicBezTo>
                  <a:cubicBezTo>
                    <a:pt x="607825" y="1838217"/>
                    <a:pt x="458816" y="1884099"/>
                    <a:pt x="303492" y="1908934"/>
                  </a:cubicBezTo>
                  <a:cubicBezTo>
                    <a:pt x="205836" y="1924508"/>
                    <a:pt x="107338" y="1931664"/>
                    <a:pt x="8419" y="1929980"/>
                  </a:cubicBezTo>
                  <a:cubicBezTo>
                    <a:pt x="5472" y="1929138"/>
                    <a:pt x="2525" y="1928717"/>
                    <a:pt x="0" y="19287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698631" y="1470056"/>
              <a:ext cx="1780541" cy="1195446"/>
            </a:xfrm>
            <a:custGeom>
              <a:rect b="b" l="l" r="r" t="t"/>
              <a:pathLst>
                <a:path extrusionOk="0" h="1195446" w="1780541">
                  <a:moveTo>
                    <a:pt x="0" y="1198680"/>
                  </a:moveTo>
                  <a:cubicBezTo>
                    <a:pt x="5893" y="1161217"/>
                    <a:pt x="10523" y="1123334"/>
                    <a:pt x="17258" y="1085871"/>
                  </a:cubicBezTo>
                  <a:cubicBezTo>
                    <a:pt x="44619" y="935177"/>
                    <a:pt x="91342" y="790377"/>
                    <a:pt x="158691" y="652732"/>
                  </a:cubicBezTo>
                  <a:cubicBezTo>
                    <a:pt x="280762" y="402698"/>
                    <a:pt x="454185" y="195179"/>
                    <a:pt x="678121" y="30174"/>
                  </a:cubicBezTo>
                  <a:cubicBezTo>
                    <a:pt x="691591" y="20071"/>
                    <a:pt x="711375" y="17125"/>
                    <a:pt x="728633" y="13757"/>
                  </a:cubicBezTo>
                  <a:cubicBezTo>
                    <a:pt x="794719" y="709"/>
                    <a:pt x="861647" y="-2659"/>
                    <a:pt x="928997" y="1971"/>
                  </a:cubicBezTo>
                  <a:cubicBezTo>
                    <a:pt x="1159667" y="18388"/>
                    <a:pt x="1372659" y="91630"/>
                    <a:pt x="1573864" y="201493"/>
                  </a:cubicBezTo>
                  <a:cubicBezTo>
                    <a:pt x="1634899" y="234747"/>
                    <a:pt x="1692988" y="272631"/>
                    <a:pt x="1741395" y="323563"/>
                  </a:cubicBezTo>
                  <a:cubicBezTo>
                    <a:pt x="1754865" y="337875"/>
                    <a:pt x="1766651" y="353870"/>
                    <a:pt x="1776332" y="371129"/>
                  </a:cubicBezTo>
                  <a:cubicBezTo>
                    <a:pt x="1780962" y="379126"/>
                    <a:pt x="1782225" y="391754"/>
                    <a:pt x="1780121" y="401015"/>
                  </a:cubicBezTo>
                  <a:cubicBezTo>
                    <a:pt x="1771281" y="445634"/>
                    <a:pt x="1740553" y="473836"/>
                    <a:pt x="1704774" y="497829"/>
                  </a:cubicBezTo>
                  <a:cubicBezTo>
                    <a:pt x="1654262" y="531925"/>
                    <a:pt x="1597436" y="552550"/>
                    <a:pt x="1539769" y="571492"/>
                  </a:cubicBezTo>
                  <a:cubicBezTo>
                    <a:pt x="1441691" y="603483"/>
                    <a:pt x="1341510" y="625792"/>
                    <a:pt x="1240907" y="647681"/>
                  </a:cubicBezTo>
                  <a:cubicBezTo>
                    <a:pt x="1063695" y="686406"/>
                    <a:pt x="886482" y="723448"/>
                    <a:pt x="710112" y="764279"/>
                  </a:cubicBezTo>
                  <a:cubicBezTo>
                    <a:pt x="588463" y="792481"/>
                    <a:pt x="469339" y="829944"/>
                    <a:pt x="354425" y="879614"/>
                  </a:cubicBezTo>
                  <a:cubicBezTo>
                    <a:pt x="265608" y="918340"/>
                    <a:pt x="181001" y="964642"/>
                    <a:pt x="110284" y="1031991"/>
                  </a:cubicBezTo>
                  <a:cubicBezTo>
                    <a:pt x="63140" y="1077873"/>
                    <a:pt x="26098" y="1130489"/>
                    <a:pt x="5893" y="1193629"/>
                  </a:cubicBezTo>
                  <a:cubicBezTo>
                    <a:pt x="5051" y="1195734"/>
                    <a:pt x="4209" y="1197418"/>
                    <a:pt x="3367" y="1199522"/>
                  </a:cubicBezTo>
                  <a:cubicBezTo>
                    <a:pt x="2105" y="1199101"/>
                    <a:pt x="1263" y="1199101"/>
                    <a:pt x="0" y="11986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3256117" y="2400093"/>
              <a:ext cx="803980" cy="1544820"/>
            </a:xfrm>
            <a:custGeom>
              <a:rect b="b" l="l" r="r" t="t"/>
              <a:pathLst>
                <a:path extrusionOk="0" h="1544819" w="803979">
                  <a:moveTo>
                    <a:pt x="406716" y="1546170"/>
                  </a:moveTo>
                  <a:cubicBezTo>
                    <a:pt x="415555" y="1507865"/>
                    <a:pt x="426079" y="1470824"/>
                    <a:pt x="432393" y="1432940"/>
                  </a:cubicBezTo>
                  <a:cubicBezTo>
                    <a:pt x="439548" y="1389584"/>
                    <a:pt x="445862" y="1345386"/>
                    <a:pt x="447967" y="1301188"/>
                  </a:cubicBezTo>
                  <a:cubicBezTo>
                    <a:pt x="450072" y="1253202"/>
                    <a:pt x="449230" y="1204795"/>
                    <a:pt x="446284" y="1156809"/>
                  </a:cubicBezTo>
                  <a:cubicBezTo>
                    <a:pt x="439970" y="1063782"/>
                    <a:pt x="419344" y="973282"/>
                    <a:pt x="391562" y="884466"/>
                  </a:cubicBezTo>
                  <a:cubicBezTo>
                    <a:pt x="340209" y="721986"/>
                    <a:pt x="262757" y="572134"/>
                    <a:pt x="173520" y="427755"/>
                  </a:cubicBezTo>
                  <a:cubicBezTo>
                    <a:pt x="125533" y="350303"/>
                    <a:pt x="76284" y="273273"/>
                    <a:pt x="28719" y="195400"/>
                  </a:cubicBezTo>
                  <a:cubicBezTo>
                    <a:pt x="17775" y="177300"/>
                    <a:pt x="10198" y="156675"/>
                    <a:pt x="2200" y="136891"/>
                  </a:cubicBezTo>
                  <a:cubicBezTo>
                    <a:pt x="-2430" y="125105"/>
                    <a:pt x="517" y="114581"/>
                    <a:pt x="8514" y="104058"/>
                  </a:cubicBezTo>
                  <a:cubicBezTo>
                    <a:pt x="43873" y="58177"/>
                    <a:pt x="92280" y="32921"/>
                    <a:pt x="146159" y="17346"/>
                  </a:cubicBezTo>
                  <a:cubicBezTo>
                    <a:pt x="214350" y="-2438"/>
                    <a:pt x="283804" y="-3700"/>
                    <a:pt x="353679" y="5560"/>
                  </a:cubicBezTo>
                  <a:cubicBezTo>
                    <a:pt x="457228" y="19030"/>
                    <a:pt x="551095" y="56072"/>
                    <a:pt x="634861" y="118370"/>
                  </a:cubicBezTo>
                  <a:cubicBezTo>
                    <a:pt x="705157" y="170144"/>
                    <a:pt x="759036" y="235810"/>
                    <a:pt x="796499" y="314524"/>
                  </a:cubicBezTo>
                  <a:cubicBezTo>
                    <a:pt x="801550" y="324626"/>
                    <a:pt x="802392" y="337254"/>
                    <a:pt x="803234" y="349040"/>
                  </a:cubicBezTo>
                  <a:cubicBezTo>
                    <a:pt x="808285" y="426071"/>
                    <a:pt x="807864" y="503522"/>
                    <a:pt x="802392" y="580553"/>
                  </a:cubicBezTo>
                  <a:cubicBezTo>
                    <a:pt x="794394" y="689153"/>
                    <a:pt x="776294" y="796070"/>
                    <a:pt x="748091" y="901303"/>
                  </a:cubicBezTo>
                  <a:cubicBezTo>
                    <a:pt x="710629" y="1039368"/>
                    <a:pt x="655908" y="1170699"/>
                    <a:pt x="584770" y="1294453"/>
                  </a:cubicBezTo>
                  <a:cubicBezTo>
                    <a:pt x="532575" y="1383270"/>
                    <a:pt x="473644" y="1467035"/>
                    <a:pt x="406716" y="15461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2948933" y="1703539"/>
              <a:ext cx="1098632" cy="938678"/>
            </a:xfrm>
            <a:custGeom>
              <a:rect b="b" l="l" r="r" t="t"/>
              <a:pathLst>
                <a:path extrusionOk="0" h="938677" w="1098631">
                  <a:moveTo>
                    <a:pt x="655812" y="0"/>
                  </a:moveTo>
                  <a:cubicBezTo>
                    <a:pt x="902057" y="266029"/>
                    <a:pt x="1050646" y="577518"/>
                    <a:pt x="1100316" y="939941"/>
                  </a:cubicBezTo>
                  <a:cubicBezTo>
                    <a:pt x="1088950" y="922261"/>
                    <a:pt x="1079269" y="907950"/>
                    <a:pt x="1069588" y="893217"/>
                  </a:cubicBezTo>
                  <a:cubicBezTo>
                    <a:pt x="1019918" y="820396"/>
                    <a:pt x="961408" y="755993"/>
                    <a:pt x="886061" y="708849"/>
                  </a:cubicBezTo>
                  <a:cubicBezTo>
                    <a:pt x="825868" y="670965"/>
                    <a:pt x="760203" y="648656"/>
                    <a:pt x="689065" y="641079"/>
                  </a:cubicBezTo>
                  <a:cubicBezTo>
                    <a:pt x="574993" y="629293"/>
                    <a:pt x="466813" y="654128"/>
                    <a:pt x="361580" y="695379"/>
                  </a:cubicBezTo>
                  <a:cubicBezTo>
                    <a:pt x="318224" y="712217"/>
                    <a:pt x="276131" y="733684"/>
                    <a:pt x="233196" y="752626"/>
                  </a:cubicBezTo>
                  <a:cubicBezTo>
                    <a:pt x="229408" y="754310"/>
                    <a:pt x="225619" y="756414"/>
                    <a:pt x="220568" y="758940"/>
                  </a:cubicBezTo>
                  <a:cubicBezTo>
                    <a:pt x="146905" y="666335"/>
                    <a:pt x="73242" y="574151"/>
                    <a:pt x="0" y="481967"/>
                  </a:cubicBezTo>
                  <a:cubicBezTo>
                    <a:pt x="49249" y="420090"/>
                    <a:pt x="539214" y="59772"/>
                    <a:pt x="655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1457151" y="1173205"/>
              <a:ext cx="1304889" cy="614560"/>
            </a:xfrm>
            <a:custGeom>
              <a:rect b="b" l="l" r="r" t="t"/>
              <a:pathLst>
                <a:path extrusionOk="0" h="614560" w="1304888">
                  <a:moveTo>
                    <a:pt x="0" y="269357"/>
                  </a:moveTo>
                  <a:cubicBezTo>
                    <a:pt x="37463" y="247469"/>
                    <a:pt x="74084" y="224738"/>
                    <a:pt x="111968" y="204113"/>
                  </a:cubicBezTo>
                  <a:cubicBezTo>
                    <a:pt x="248771" y="129187"/>
                    <a:pt x="393150" y="74466"/>
                    <a:pt x="545528" y="40370"/>
                  </a:cubicBezTo>
                  <a:cubicBezTo>
                    <a:pt x="617507" y="23954"/>
                    <a:pt x="689907" y="10905"/>
                    <a:pt x="763570" y="6696"/>
                  </a:cubicBezTo>
                  <a:cubicBezTo>
                    <a:pt x="831340" y="2907"/>
                    <a:pt x="899531" y="-1302"/>
                    <a:pt x="967301" y="382"/>
                  </a:cubicBezTo>
                  <a:cubicBezTo>
                    <a:pt x="1030441" y="1645"/>
                    <a:pt x="1093160" y="9642"/>
                    <a:pt x="1155879" y="15956"/>
                  </a:cubicBezTo>
                  <a:cubicBezTo>
                    <a:pt x="1163035" y="16798"/>
                    <a:pt x="1171453" y="21849"/>
                    <a:pt x="1176504" y="27742"/>
                  </a:cubicBezTo>
                  <a:cubicBezTo>
                    <a:pt x="1231226" y="88356"/>
                    <a:pt x="1274581" y="156126"/>
                    <a:pt x="1296470" y="236104"/>
                  </a:cubicBezTo>
                  <a:cubicBezTo>
                    <a:pt x="1333091" y="368276"/>
                    <a:pt x="1286789" y="506763"/>
                    <a:pt x="1177346" y="588844"/>
                  </a:cubicBezTo>
                  <a:cubicBezTo>
                    <a:pt x="1158825" y="602735"/>
                    <a:pt x="1139462" y="620414"/>
                    <a:pt x="1113786" y="614521"/>
                  </a:cubicBezTo>
                  <a:cubicBezTo>
                    <a:pt x="1095265" y="610733"/>
                    <a:pt x="1075902" y="604419"/>
                    <a:pt x="1059906" y="594737"/>
                  </a:cubicBezTo>
                  <a:cubicBezTo>
                    <a:pt x="1010657" y="564851"/>
                    <a:pt x="962250" y="532860"/>
                    <a:pt x="913843" y="500870"/>
                  </a:cubicBezTo>
                  <a:cubicBezTo>
                    <a:pt x="818712" y="437730"/>
                    <a:pt x="720214" y="380904"/>
                    <a:pt x="612877" y="340495"/>
                  </a:cubicBezTo>
                  <a:cubicBezTo>
                    <a:pt x="524902" y="307241"/>
                    <a:pt x="434402" y="284511"/>
                    <a:pt x="340955" y="272304"/>
                  </a:cubicBezTo>
                  <a:cubicBezTo>
                    <a:pt x="253822" y="260938"/>
                    <a:pt x="166689" y="260097"/>
                    <a:pt x="79556" y="265148"/>
                  </a:cubicBezTo>
                  <a:cubicBezTo>
                    <a:pt x="53458" y="266832"/>
                    <a:pt x="27361" y="270199"/>
                    <a:pt x="1263" y="273146"/>
                  </a:cubicBezTo>
                  <a:cubicBezTo>
                    <a:pt x="1263" y="271883"/>
                    <a:pt x="421" y="270620"/>
                    <a:pt x="0" y="2693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2629867" y="1203472"/>
              <a:ext cx="921841" cy="917631"/>
            </a:xfrm>
            <a:custGeom>
              <a:rect b="b" l="l" r="r" t="t"/>
              <a:pathLst>
                <a:path extrusionOk="0" h="917631" w="921840">
                  <a:moveTo>
                    <a:pt x="255506" y="917631"/>
                  </a:moveTo>
                  <a:cubicBezTo>
                    <a:pt x="170477" y="838496"/>
                    <a:pt x="85870" y="759361"/>
                    <a:pt x="0" y="679384"/>
                  </a:cubicBezTo>
                  <a:cubicBezTo>
                    <a:pt x="8419" y="670544"/>
                    <a:pt x="16416" y="662547"/>
                    <a:pt x="23993" y="654549"/>
                  </a:cubicBezTo>
                  <a:cubicBezTo>
                    <a:pt x="69454" y="607405"/>
                    <a:pt x="111547" y="557314"/>
                    <a:pt x="143117" y="499646"/>
                  </a:cubicBezTo>
                  <a:cubicBezTo>
                    <a:pt x="199943" y="396518"/>
                    <a:pt x="203310" y="289180"/>
                    <a:pt x="163742" y="179738"/>
                  </a:cubicBezTo>
                  <a:cubicBezTo>
                    <a:pt x="143959" y="124596"/>
                    <a:pt x="116177" y="73242"/>
                    <a:pt x="84186" y="24414"/>
                  </a:cubicBezTo>
                  <a:cubicBezTo>
                    <a:pt x="79556" y="17258"/>
                    <a:pt x="74926" y="9681"/>
                    <a:pt x="68191" y="0"/>
                  </a:cubicBezTo>
                  <a:cubicBezTo>
                    <a:pt x="93447" y="5472"/>
                    <a:pt x="116177" y="9681"/>
                    <a:pt x="138487" y="15154"/>
                  </a:cubicBezTo>
                  <a:cubicBezTo>
                    <a:pt x="314436" y="57668"/>
                    <a:pt x="479441" y="126280"/>
                    <a:pt x="633502" y="221410"/>
                  </a:cubicBezTo>
                  <a:cubicBezTo>
                    <a:pt x="736631" y="285392"/>
                    <a:pt x="831340" y="359476"/>
                    <a:pt x="918473" y="443662"/>
                  </a:cubicBezTo>
                  <a:cubicBezTo>
                    <a:pt x="926892" y="452081"/>
                    <a:pt x="926471" y="455448"/>
                    <a:pt x="915527" y="460920"/>
                  </a:cubicBezTo>
                  <a:cubicBezTo>
                    <a:pt x="743786" y="540476"/>
                    <a:pt x="593093" y="652023"/>
                    <a:pt x="445346" y="768200"/>
                  </a:cubicBezTo>
                  <a:cubicBezTo>
                    <a:pt x="384732" y="816187"/>
                    <a:pt x="324117" y="864173"/>
                    <a:pt x="263924" y="912159"/>
                  </a:cubicBezTo>
                  <a:cubicBezTo>
                    <a:pt x="261399" y="913843"/>
                    <a:pt x="258873" y="915527"/>
                    <a:pt x="255506" y="9176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0" name="Google Shape;500;p31"/>
          <p:cNvSpPr/>
          <p:nvPr>
            <p:ph idx="2" type="pic"/>
          </p:nvPr>
        </p:nvSpPr>
        <p:spPr>
          <a:xfrm>
            <a:off x="9223796" y="2298700"/>
            <a:ext cx="2049706" cy="341109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1" name="Google Shape;5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3800" y="2298700"/>
            <a:ext cx="2049700" cy="341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376" y="2431637"/>
            <a:ext cx="2667100" cy="29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24"/>
          <p:cNvGrpSpPr/>
          <p:nvPr/>
        </p:nvGrpSpPr>
        <p:grpSpPr>
          <a:xfrm rot="-4479999">
            <a:off x="2723638" y="3543764"/>
            <a:ext cx="1471149" cy="1471149"/>
            <a:chOff x="3558021" y="4307747"/>
            <a:chExt cx="1724555" cy="1724555"/>
          </a:xfrm>
        </p:grpSpPr>
        <p:sp>
          <p:nvSpPr>
            <p:cNvPr id="508" name="Google Shape;508;p24"/>
            <p:cNvSpPr/>
            <p:nvPr/>
          </p:nvSpPr>
          <p:spPr>
            <a:xfrm>
              <a:off x="3558021" y="4307747"/>
              <a:ext cx="1724555" cy="1724555"/>
            </a:xfrm>
            <a:custGeom>
              <a:rect b="b" l="l" r="r" t="t"/>
              <a:pathLst>
                <a:path extrusionOk="0" h="6858000" w="6858000">
                  <a:moveTo>
                    <a:pt x="6859810" y="3429905"/>
                  </a:moveTo>
                  <a:cubicBezTo>
                    <a:pt x="6859810" y="5324189"/>
                    <a:pt x="5324189" y="6859810"/>
                    <a:pt x="3429905" y="6859810"/>
                  </a:cubicBezTo>
                  <a:cubicBezTo>
                    <a:pt x="1535621" y="6859810"/>
                    <a:pt x="0" y="5324189"/>
                    <a:pt x="0" y="3429905"/>
                  </a:cubicBezTo>
                  <a:cubicBezTo>
                    <a:pt x="0" y="1535621"/>
                    <a:pt x="1535621" y="0"/>
                    <a:pt x="3429905" y="0"/>
                  </a:cubicBezTo>
                  <a:cubicBezTo>
                    <a:pt x="5324189" y="0"/>
                    <a:pt x="6859810" y="1535621"/>
                    <a:pt x="6859810" y="3429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9" name="Google Shape;509;p24"/>
            <p:cNvGrpSpPr/>
            <p:nvPr/>
          </p:nvGrpSpPr>
          <p:grpSpPr>
            <a:xfrm>
              <a:off x="3565074" y="4330726"/>
              <a:ext cx="1715455" cy="1691281"/>
              <a:chOff x="3565074" y="4330726"/>
              <a:chExt cx="1715455" cy="1691281"/>
            </a:xfrm>
          </p:grpSpPr>
          <p:sp>
            <p:nvSpPr>
              <p:cNvPr id="510" name="Google Shape;510;p24"/>
              <p:cNvSpPr/>
              <p:nvPr/>
            </p:nvSpPr>
            <p:spPr>
              <a:xfrm>
                <a:off x="3565074" y="5209840"/>
                <a:ext cx="1715455" cy="211588"/>
              </a:xfrm>
              <a:custGeom>
                <a:rect b="b" l="l" r="r" t="t"/>
                <a:pathLst>
                  <a:path extrusionOk="0" h="841416" w="6821810">
                    <a:moveTo>
                      <a:pt x="4025230" y="564564"/>
                    </a:moveTo>
                    <a:cubicBezTo>
                      <a:pt x="5461972" y="464136"/>
                      <a:pt x="6587480" y="90475"/>
                      <a:pt x="6824525" y="0"/>
                    </a:cubicBezTo>
                    <a:cubicBezTo>
                      <a:pt x="6827239" y="62428"/>
                      <a:pt x="6808239" y="196331"/>
                      <a:pt x="6805525" y="243378"/>
                    </a:cubicBezTo>
                    <a:cubicBezTo>
                      <a:pt x="6099820" y="494898"/>
                      <a:pt x="5453829" y="726514"/>
                      <a:pt x="4048753" y="802513"/>
                    </a:cubicBezTo>
                    <a:cubicBezTo>
                      <a:pt x="2661773" y="876702"/>
                      <a:pt x="1187936" y="904749"/>
                      <a:pt x="39809" y="531993"/>
                    </a:cubicBezTo>
                    <a:cubicBezTo>
                      <a:pt x="19000" y="456898"/>
                      <a:pt x="6333" y="378185"/>
                      <a:pt x="0" y="286806"/>
                    </a:cubicBezTo>
                    <a:cubicBezTo>
                      <a:pt x="954511" y="637848"/>
                      <a:pt x="2963959" y="639658"/>
                      <a:pt x="4025230" y="5645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24"/>
              <p:cNvSpPr/>
              <p:nvPr/>
            </p:nvSpPr>
            <p:spPr>
              <a:xfrm>
                <a:off x="3777567" y="4330726"/>
                <a:ext cx="445927" cy="1005611"/>
              </a:xfrm>
              <a:custGeom>
                <a:rect b="b" l="l" r="r" t="t"/>
                <a:pathLst>
                  <a:path extrusionOk="0" h="3998992" w="1773308">
                    <a:moveTo>
                      <a:pt x="394491" y="2241064"/>
                    </a:moveTo>
                    <a:cubicBezTo>
                      <a:pt x="156542" y="3131338"/>
                      <a:pt x="161066" y="3789995"/>
                      <a:pt x="153828" y="4007135"/>
                    </a:cubicBezTo>
                    <a:cubicBezTo>
                      <a:pt x="116733" y="3992659"/>
                      <a:pt x="27163" y="3992659"/>
                      <a:pt x="20" y="3979088"/>
                    </a:cubicBezTo>
                    <a:cubicBezTo>
                      <a:pt x="-885" y="3315002"/>
                      <a:pt x="28067" y="2960340"/>
                      <a:pt x="213541" y="2194017"/>
                    </a:cubicBezTo>
                    <a:cubicBezTo>
                      <a:pt x="420729" y="1339029"/>
                      <a:pt x="942769" y="630610"/>
                      <a:pt x="1537189" y="55190"/>
                    </a:cubicBezTo>
                    <a:cubicBezTo>
                      <a:pt x="1622236" y="40714"/>
                      <a:pt x="1683759" y="14476"/>
                      <a:pt x="1778757" y="0"/>
                    </a:cubicBezTo>
                    <a:cubicBezTo>
                      <a:pt x="1311002" y="432470"/>
                      <a:pt x="684011" y="1155365"/>
                      <a:pt x="394491" y="22410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24"/>
              <p:cNvSpPr/>
              <p:nvPr/>
            </p:nvSpPr>
            <p:spPr>
              <a:xfrm>
                <a:off x="3593968" y="4535716"/>
                <a:ext cx="1444713" cy="607462"/>
              </a:xfrm>
              <a:custGeom>
                <a:rect b="b" l="l" r="r" t="t"/>
                <a:pathLst>
                  <a:path extrusionOk="0" h="2415680" w="5745158">
                    <a:moveTo>
                      <a:pt x="779894" y="2204874"/>
                    </a:moveTo>
                    <a:cubicBezTo>
                      <a:pt x="2152399" y="2313444"/>
                      <a:pt x="3524903" y="93189"/>
                      <a:pt x="5599494" y="0"/>
                    </a:cubicBezTo>
                    <a:cubicBezTo>
                      <a:pt x="5619399" y="34381"/>
                      <a:pt x="5734301" y="109475"/>
                      <a:pt x="5746968" y="136617"/>
                    </a:cubicBezTo>
                    <a:cubicBezTo>
                      <a:pt x="3699520" y="274139"/>
                      <a:pt x="2268207" y="2530584"/>
                      <a:pt x="730133" y="2417490"/>
                    </a:cubicBezTo>
                    <a:cubicBezTo>
                      <a:pt x="436994" y="2395776"/>
                      <a:pt x="0" y="1963306"/>
                      <a:pt x="0" y="1545312"/>
                    </a:cubicBezTo>
                    <a:cubicBezTo>
                      <a:pt x="32571" y="1438552"/>
                      <a:pt x="76904" y="1317315"/>
                      <a:pt x="107665" y="1268459"/>
                    </a:cubicBezTo>
                    <a:cubicBezTo>
                      <a:pt x="102237" y="1547122"/>
                      <a:pt x="348329" y="2170494"/>
                      <a:pt x="779894" y="22048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24"/>
              <p:cNvSpPr/>
              <p:nvPr/>
            </p:nvSpPr>
            <p:spPr>
              <a:xfrm flipH="1" rot="10800000">
                <a:off x="3678832" y="5361456"/>
                <a:ext cx="972356" cy="660551"/>
              </a:xfrm>
              <a:custGeom>
                <a:rect b="b" l="l" r="r" t="t"/>
                <a:pathLst>
                  <a:path extrusionOk="0" h="998613" w="1469995">
                    <a:moveTo>
                      <a:pt x="209654" y="998613"/>
                    </a:moveTo>
                    <a:cubicBezTo>
                      <a:pt x="211030" y="957338"/>
                      <a:pt x="211288" y="874102"/>
                      <a:pt x="222509" y="758878"/>
                    </a:cubicBezTo>
                    <a:lnTo>
                      <a:pt x="228999" y="702709"/>
                    </a:lnTo>
                    <a:lnTo>
                      <a:pt x="260407" y="702111"/>
                    </a:lnTo>
                    <a:cubicBezTo>
                      <a:pt x="600673" y="665231"/>
                      <a:pt x="932901" y="355696"/>
                      <a:pt x="1312375" y="116765"/>
                    </a:cubicBezTo>
                    <a:lnTo>
                      <a:pt x="1469995" y="27680"/>
                    </a:lnTo>
                    <a:lnTo>
                      <a:pt x="1385977" y="6076"/>
                    </a:lnTo>
                    <a:lnTo>
                      <a:pt x="1346166" y="0"/>
                    </a:lnTo>
                    <a:lnTo>
                      <a:pt x="1257888" y="48739"/>
                    </a:lnTo>
                    <a:cubicBezTo>
                      <a:pt x="886402" y="279967"/>
                      <a:pt x="574335" y="584356"/>
                      <a:pt x="267996" y="621138"/>
                    </a:cubicBezTo>
                    <a:lnTo>
                      <a:pt x="240073" y="621772"/>
                    </a:lnTo>
                    <a:lnTo>
                      <a:pt x="249074" y="563298"/>
                    </a:lnTo>
                    <a:cubicBezTo>
                      <a:pt x="261677" y="490939"/>
                      <a:pt x="278530" y="411830"/>
                      <a:pt x="301145" y="327218"/>
                    </a:cubicBezTo>
                    <a:lnTo>
                      <a:pt x="324087" y="254670"/>
                    </a:lnTo>
                    <a:lnTo>
                      <a:pt x="293774" y="277338"/>
                    </a:lnTo>
                    <a:lnTo>
                      <a:pt x="225579" y="339318"/>
                    </a:lnTo>
                    <a:lnTo>
                      <a:pt x="198651" y="458505"/>
                    </a:lnTo>
                    <a:cubicBezTo>
                      <a:pt x="189296" y="503932"/>
                      <a:pt x="181717" y="545665"/>
                      <a:pt x="175594" y="585509"/>
                    </a:cubicBezTo>
                    <a:lnTo>
                      <a:pt x="170531" y="623351"/>
                    </a:lnTo>
                    <a:lnTo>
                      <a:pt x="170098" y="623361"/>
                    </a:lnTo>
                    <a:cubicBezTo>
                      <a:pt x="129082" y="620094"/>
                      <a:pt x="92472" y="602831"/>
                      <a:pt x="60662" y="577121"/>
                    </a:cubicBezTo>
                    <a:lnTo>
                      <a:pt x="40491" y="556885"/>
                    </a:lnTo>
                    <a:lnTo>
                      <a:pt x="0" y="623536"/>
                    </a:lnTo>
                    <a:lnTo>
                      <a:pt x="14383" y="637550"/>
                    </a:lnTo>
                    <a:cubicBezTo>
                      <a:pt x="59910" y="676039"/>
                      <a:pt x="109391" y="701094"/>
                      <a:pt x="151181" y="704189"/>
                    </a:cubicBezTo>
                    <a:lnTo>
                      <a:pt x="162165" y="703980"/>
                    </a:lnTo>
                    <a:lnTo>
                      <a:pt x="153805" y="816377"/>
                    </a:lnTo>
                    <a:cubicBezTo>
                      <a:pt x="151719" y="869072"/>
                      <a:pt x="151096" y="924835"/>
                      <a:pt x="151182" y="987950"/>
                    </a:cubicBezTo>
                    <a:cubicBezTo>
                      <a:pt x="161500" y="993110"/>
                      <a:pt x="195552" y="993110"/>
                      <a:pt x="209654" y="99861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4" name="Google Shape;514;p24"/>
          <p:cNvSpPr/>
          <p:nvPr/>
        </p:nvSpPr>
        <p:spPr>
          <a:xfrm>
            <a:off x="817899" y="414338"/>
            <a:ext cx="1080671" cy="6029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4"/>
          <p:cNvSpPr txBox="1"/>
          <p:nvPr/>
        </p:nvSpPr>
        <p:spPr>
          <a:xfrm rot="5400000">
            <a:off x="-1059376" y="3742738"/>
            <a:ext cx="4374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BASKETBALL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4"/>
          <p:cNvSpPr/>
          <p:nvPr/>
        </p:nvSpPr>
        <p:spPr>
          <a:xfrm>
            <a:off x="1898570" y="2255782"/>
            <a:ext cx="3107756" cy="2244924"/>
          </a:xfrm>
          <a:custGeom>
            <a:rect b="b" l="l" r="r" t="t"/>
            <a:pathLst>
              <a:path extrusionOk="0" h="3245348" w="4492692">
                <a:moveTo>
                  <a:pt x="4492692" y="326228"/>
                </a:moveTo>
                <a:cubicBezTo>
                  <a:pt x="4474067" y="326793"/>
                  <a:pt x="4455441" y="327357"/>
                  <a:pt x="4436816" y="327357"/>
                </a:cubicBezTo>
                <a:cubicBezTo>
                  <a:pt x="4358363" y="327357"/>
                  <a:pt x="4279910" y="327921"/>
                  <a:pt x="4201458" y="326793"/>
                </a:cubicBezTo>
                <a:cubicBezTo>
                  <a:pt x="4186783" y="326793"/>
                  <a:pt x="4176623" y="331308"/>
                  <a:pt x="4166464" y="342032"/>
                </a:cubicBezTo>
                <a:cubicBezTo>
                  <a:pt x="4016896" y="498937"/>
                  <a:pt x="3885953" y="669389"/>
                  <a:pt x="3771942" y="853386"/>
                </a:cubicBezTo>
                <a:cubicBezTo>
                  <a:pt x="3602056" y="1127124"/>
                  <a:pt x="3476192" y="1418923"/>
                  <a:pt x="3399997" y="1731605"/>
                </a:cubicBezTo>
                <a:cubicBezTo>
                  <a:pt x="3372905" y="1842229"/>
                  <a:pt x="3352587" y="1955111"/>
                  <a:pt x="3335655" y="2067993"/>
                </a:cubicBezTo>
                <a:cubicBezTo>
                  <a:pt x="3312514" y="2225463"/>
                  <a:pt x="3304612" y="2384626"/>
                  <a:pt x="3310256" y="2543789"/>
                </a:cubicBezTo>
                <a:cubicBezTo>
                  <a:pt x="3314207" y="2647640"/>
                  <a:pt x="3323238" y="2751492"/>
                  <a:pt x="3333961" y="2854778"/>
                </a:cubicBezTo>
                <a:cubicBezTo>
                  <a:pt x="3341863" y="2932667"/>
                  <a:pt x="3355973" y="3009426"/>
                  <a:pt x="3366133" y="3086750"/>
                </a:cubicBezTo>
                <a:cubicBezTo>
                  <a:pt x="3371777" y="3131338"/>
                  <a:pt x="3342992" y="3163510"/>
                  <a:pt x="3298404" y="3158995"/>
                </a:cubicBezTo>
                <a:cubicBezTo>
                  <a:pt x="3263410" y="3155044"/>
                  <a:pt x="3227853" y="3148271"/>
                  <a:pt x="3195117" y="3136418"/>
                </a:cubicBezTo>
                <a:cubicBezTo>
                  <a:pt x="3084493" y="3095781"/>
                  <a:pt x="2974997" y="3052886"/>
                  <a:pt x="2866067" y="3009991"/>
                </a:cubicBezTo>
                <a:cubicBezTo>
                  <a:pt x="2848570" y="3003218"/>
                  <a:pt x="2835589" y="3004347"/>
                  <a:pt x="2819785" y="3013377"/>
                </a:cubicBezTo>
                <a:cubicBezTo>
                  <a:pt x="2689407" y="3087315"/>
                  <a:pt x="2555078" y="3153915"/>
                  <a:pt x="2413411" y="3203018"/>
                </a:cubicBezTo>
                <a:cubicBezTo>
                  <a:pt x="2362050" y="3221080"/>
                  <a:pt x="2308996" y="3235754"/>
                  <a:pt x="2255941" y="3248735"/>
                </a:cubicBezTo>
                <a:cubicBezTo>
                  <a:pt x="2241266" y="3252122"/>
                  <a:pt x="2222641" y="3245349"/>
                  <a:pt x="2206838" y="3241398"/>
                </a:cubicBezTo>
                <a:cubicBezTo>
                  <a:pt x="2051625" y="3201890"/>
                  <a:pt x="1907136" y="3136418"/>
                  <a:pt x="1765470" y="3063045"/>
                </a:cubicBezTo>
                <a:cubicBezTo>
                  <a:pt x="1731605" y="3044984"/>
                  <a:pt x="1697741" y="3026923"/>
                  <a:pt x="1663876" y="3007733"/>
                </a:cubicBezTo>
                <a:cubicBezTo>
                  <a:pt x="1654846" y="3002653"/>
                  <a:pt x="1647509" y="3003218"/>
                  <a:pt x="1637914" y="3006604"/>
                </a:cubicBezTo>
                <a:cubicBezTo>
                  <a:pt x="1521081" y="3051757"/>
                  <a:pt x="1404249" y="3096910"/>
                  <a:pt x="1286852" y="3139805"/>
                </a:cubicBezTo>
                <a:cubicBezTo>
                  <a:pt x="1256938" y="3150528"/>
                  <a:pt x="1224767" y="3156173"/>
                  <a:pt x="1193160" y="3158995"/>
                </a:cubicBezTo>
                <a:cubicBezTo>
                  <a:pt x="1146878" y="3162946"/>
                  <a:pt x="1119222" y="3127952"/>
                  <a:pt x="1125995" y="3081671"/>
                </a:cubicBezTo>
                <a:cubicBezTo>
                  <a:pt x="1141234" y="2974997"/>
                  <a:pt x="1157038" y="2868324"/>
                  <a:pt x="1168890" y="2761087"/>
                </a:cubicBezTo>
                <a:cubicBezTo>
                  <a:pt x="1185822" y="2607003"/>
                  <a:pt x="1187516" y="2451791"/>
                  <a:pt x="1178485" y="2297143"/>
                </a:cubicBezTo>
                <a:cubicBezTo>
                  <a:pt x="1159295" y="1966399"/>
                  <a:pt x="1089873" y="1646380"/>
                  <a:pt x="966267" y="1338777"/>
                </a:cubicBezTo>
                <a:cubicBezTo>
                  <a:pt x="827987" y="995617"/>
                  <a:pt x="635524" y="686885"/>
                  <a:pt x="388878" y="411454"/>
                </a:cubicBezTo>
                <a:cubicBezTo>
                  <a:pt x="366866" y="387184"/>
                  <a:pt x="343725" y="364044"/>
                  <a:pt x="322277" y="339210"/>
                </a:cubicBezTo>
                <a:cubicBezTo>
                  <a:pt x="314376" y="330179"/>
                  <a:pt x="305909" y="327921"/>
                  <a:pt x="294621" y="327921"/>
                </a:cubicBezTo>
                <a:cubicBezTo>
                  <a:pt x="203751" y="327357"/>
                  <a:pt x="113446" y="327357"/>
                  <a:pt x="22576" y="327357"/>
                </a:cubicBezTo>
                <a:cubicBezTo>
                  <a:pt x="15803" y="327357"/>
                  <a:pt x="9031" y="327357"/>
                  <a:pt x="0" y="327357"/>
                </a:cubicBezTo>
                <a:cubicBezTo>
                  <a:pt x="0" y="217297"/>
                  <a:pt x="0" y="108366"/>
                  <a:pt x="0" y="0"/>
                </a:cubicBezTo>
                <a:cubicBezTo>
                  <a:pt x="1497376" y="0"/>
                  <a:pt x="2995316" y="0"/>
                  <a:pt x="4492692" y="0"/>
                </a:cubicBezTo>
                <a:cubicBezTo>
                  <a:pt x="4492692" y="108931"/>
                  <a:pt x="4492692" y="217862"/>
                  <a:pt x="4492692" y="326228"/>
                </a:cubicBezTo>
                <a:close/>
                <a:moveTo>
                  <a:pt x="2097342" y="2619984"/>
                </a:moveTo>
                <a:cubicBezTo>
                  <a:pt x="1986154" y="2543789"/>
                  <a:pt x="1876094" y="2468723"/>
                  <a:pt x="1766034" y="2394221"/>
                </a:cubicBezTo>
                <a:cubicBezTo>
                  <a:pt x="1761519" y="2390835"/>
                  <a:pt x="1751924" y="2391399"/>
                  <a:pt x="1746845" y="2393657"/>
                </a:cubicBezTo>
                <a:cubicBezTo>
                  <a:pt x="1724268" y="2404945"/>
                  <a:pt x="1703385" y="2418491"/>
                  <a:pt x="1680809" y="2429779"/>
                </a:cubicBezTo>
                <a:cubicBezTo>
                  <a:pt x="1567363" y="2487348"/>
                  <a:pt x="1454481" y="2544918"/>
                  <a:pt x="1341035" y="2601923"/>
                </a:cubicBezTo>
                <a:cubicBezTo>
                  <a:pt x="1321845" y="2611518"/>
                  <a:pt x="1321280" y="2617162"/>
                  <a:pt x="1339342" y="2629015"/>
                </a:cubicBezTo>
                <a:cubicBezTo>
                  <a:pt x="1441499" y="2695615"/>
                  <a:pt x="1544222" y="2761087"/>
                  <a:pt x="1646380" y="2827687"/>
                </a:cubicBezTo>
                <a:cubicBezTo>
                  <a:pt x="1657104" y="2834460"/>
                  <a:pt x="1665570" y="2834460"/>
                  <a:pt x="1676293" y="2828816"/>
                </a:cubicBezTo>
                <a:cubicBezTo>
                  <a:pt x="1767728" y="2784227"/>
                  <a:pt x="1860291" y="2740768"/>
                  <a:pt x="1951725" y="2696180"/>
                </a:cubicBezTo>
                <a:cubicBezTo>
                  <a:pt x="2001393" y="2671910"/>
                  <a:pt x="2049932" y="2645383"/>
                  <a:pt x="2097342" y="2619984"/>
                </a:cubicBezTo>
                <a:close/>
                <a:moveTo>
                  <a:pt x="2397043" y="2618291"/>
                </a:moveTo>
                <a:cubicBezTo>
                  <a:pt x="2397043" y="2618291"/>
                  <a:pt x="2397043" y="2619420"/>
                  <a:pt x="2397608" y="2619420"/>
                </a:cubicBezTo>
                <a:cubicBezTo>
                  <a:pt x="2539839" y="2689971"/>
                  <a:pt x="2682070" y="2761087"/>
                  <a:pt x="2824865" y="2831073"/>
                </a:cubicBezTo>
                <a:cubicBezTo>
                  <a:pt x="2829380" y="2833331"/>
                  <a:pt x="2837282" y="2832202"/>
                  <a:pt x="2841797" y="2828816"/>
                </a:cubicBezTo>
                <a:cubicBezTo>
                  <a:pt x="2946213" y="2761651"/>
                  <a:pt x="3051193" y="2694486"/>
                  <a:pt x="3155044" y="2627322"/>
                </a:cubicBezTo>
                <a:cubicBezTo>
                  <a:pt x="3170283" y="2617727"/>
                  <a:pt x="3169154" y="2610954"/>
                  <a:pt x="3153915" y="2603052"/>
                </a:cubicBezTo>
                <a:cubicBezTo>
                  <a:pt x="3017893" y="2533065"/>
                  <a:pt x="2882435" y="2463079"/>
                  <a:pt x="2746412" y="2394221"/>
                </a:cubicBezTo>
                <a:cubicBezTo>
                  <a:pt x="2741332" y="2391399"/>
                  <a:pt x="2731737" y="2391963"/>
                  <a:pt x="2726658" y="2395350"/>
                </a:cubicBezTo>
                <a:cubicBezTo>
                  <a:pt x="2704646" y="2409460"/>
                  <a:pt x="2683763" y="2425828"/>
                  <a:pt x="2662315" y="2440502"/>
                </a:cubicBezTo>
                <a:cubicBezTo>
                  <a:pt x="2574832" y="2499765"/>
                  <a:pt x="2486220" y="2559028"/>
                  <a:pt x="2397043" y="2618291"/>
                </a:cubicBezTo>
                <a:close/>
                <a:moveTo>
                  <a:pt x="2809626" y="329050"/>
                </a:moveTo>
                <a:cubicBezTo>
                  <a:pt x="2645947" y="329050"/>
                  <a:pt x="2485091" y="329050"/>
                  <a:pt x="2323670" y="329050"/>
                </a:cubicBezTo>
                <a:cubicBezTo>
                  <a:pt x="2322541" y="340903"/>
                  <a:pt x="2319719" y="351627"/>
                  <a:pt x="2320848" y="361221"/>
                </a:cubicBezTo>
                <a:cubicBezTo>
                  <a:pt x="2345118" y="522078"/>
                  <a:pt x="2400430" y="672211"/>
                  <a:pt x="2483398" y="811619"/>
                </a:cubicBezTo>
                <a:cubicBezTo>
                  <a:pt x="2504845" y="847742"/>
                  <a:pt x="2527986" y="882171"/>
                  <a:pt x="2551691" y="919986"/>
                </a:cubicBezTo>
                <a:cubicBezTo>
                  <a:pt x="2667395" y="733731"/>
                  <a:pt x="2753185" y="538446"/>
                  <a:pt x="2809626" y="329050"/>
                </a:cubicBezTo>
                <a:close/>
                <a:moveTo>
                  <a:pt x="1938179" y="917728"/>
                </a:moveTo>
                <a:cubicBezTo>
                  <a:pt x="1941001" y="916035"/>
                  <a:pt x="1941565" y="916035"/>
                  <a:pt x="1941565" y="915471"/>
                </a:cubicBezTo>
                <a:cubicBezTo>
                  <a:pt x="2048239" y="764774"/>
                  <a:pt x="2124434" y="600531"/>
                  <a:pt x="2161120" y="418791"/>
                </a:cubicBezTo>
                <a:cubicBezTo>
                  <a:pt x="2166764" y="389442"/>
                  <a:pt x="2176924" y="360093"/>
                  <a:pt x="2166764" y="328486"/>
                </a:cubicBezTo>
                <a:cubicBezTo>
                  <a:pt x="2006472" y="328486"/>
                  <a:pt x="1845616" y="328486"/>
                  <a:pt x="1682502" y="328486"/>
                </a:cubicBezTo>
                <a:cubicBezTo>
                  <a:pt x="1738943" y="538446"/>
                  <a:pt x="1825297" y="733167"/>
                  <a:pt x="1938179" y="917728"/>
                </a:cubicBezTo>
                <a:close/>
                <a:moveTo>
                  <a:pt x="1822475" y="2924765"/>
                </a:moveTo>
                <a:cubicBezTo>
                  <a:pt x="1824733" y="2926458"/>
                  <a:pt x="1825862" y="2927587"/>
                  <a:pt x="1826991" y="2928151"/>
                </a:cubicBezTo>
                <a:cubicBezTo>
                  <a:pt x="1959062" y="2997009"/>
                  <a:pt x="2093391" y="3059659"/>
                  <a:pt x="2237880" y="3096910"/>
                </a:cubicBezTo>
                <a:cubicBezTo>
                  <a:pt x="2243524" y="3098603"/>
                  <a:pt x="2250861" y="3098039"/>
                  <a:pt x="2256505" y="3095781"/>
                </a:cubicBezTo>
                <a:cubicBezTo>
                  <a:pt x="2316897" y="3076026"/>
                  <a:pt x="2377853" y="3058530"/>
                  <a:pt x="2436552" y="3034825"/>
                </a:cubicBezTo>
                <a:cubicBezTo>
                  <a:pt x="2516133" y="3002089"/>
                  <a:pt x="2593457" y="2964274"/>
                  <a:pt x="2674168" y="2927023"/>
                </a:cubicBezTo>
                <a:cubicBezTo>
                  <a:pt x="2668524" y="2923072"/>
                  <a:pt x="2666830" y="2921378"/>
                  <a:pt x="2664573" y="2920250"/>
                </a:cubicBezTo>
                <a:cubicBezTo>
                  <a:pt x="2529115" y="2850263"/>
                  <a:pt x="2393092" y="2780276"/>
                  <a:pt x="2257634" y="2709725"/>
                </a:cubicBezTo>
                <a:cubicBezTo>
                  <a:pt x="2248039" y="2704646"/>
                  <a:pt x="2241831" y="2706903"/>
                  <a:pt x="2233929" y="2711419"/>
                </a:cubicBezTo>
                <a:cubicBezTo>
                  <a:pt x="2143624" y="2759958"/>
                  <a:pt x="2053318" y="2808497"/>
                  <a:pt x="1962449" y="2855907"/>
                </a:cubicBezTo>
                <a:cubicBezTo>
                  <a:pt x="1916732" y="2880177"/>
                  <a:pt x="1869885" y="2901624"/>
                  <a:pt x="1822475" y="2924765"/>
                </a:cubicBezTo>
                <a:close/>
                <a:moveTo>
                  <a:pt x="1898106" y="2306738"/>
                </a:moveTo>
                <a:cubicBezTo>
                  <a:pt x="1900364" y="2308431"/>
                  <a:pt x="1902621" y="2310689"/>
                  <a:pt x="1905443" y="2312382"/>
                </a:cubicBezTo>
                <a:cubicBezTo>
                  <a:pt x="2015503" y="2384062"/>
                  <a:pt x="2125563" y="2455177"/>
                  <a:pt x="2235622" y="2526857"/>
                </a:cubicBezTo>
                <a:cubicBezTo>
                  <a:pt x="2244089" y="2532501"/>
                  <a:pt x="2250297" y="2532501"/>
                  <a:pt x="2258763" y="2526857"/>
                </a:cubicBezTo>
                <a:cubicBezTo>
                  <a:pt x="2341731" y="2473803"/>
                  <a:pt x="2425264" y="2421313"/>
                  <a:pt x="2508232" y="2367694"/>
                </a:cubicBezTo>
                <a:cubicBezTo>
                  <a:pt x="2538145" y="2348504"/>
                  <a:pt x="2567495" y="2327056"/>
                  <a:pt x="2595715" y="2307302"/>
                </a:cubicBezTo>
                <a:cubicBezTo>
                  <a:pt x="2477754" y="2227721"/>
                  <a:pt x="2361485" y="2148703"/>
                  <a:pt x="2246346" y="2070815"/>
                </a:cubicBezTo>
                <a:cubicBezTo>
                  <a:pt x="2131207" y="2148703"/>
                  <a:pt x="2015503" y="2227156"/>
                  <a:pt x="1898106" y="2306738"/>
                </a:cubicBezTo>
                <a:close/>
                <a:moveTo>
                  <a:pt x="2884128" y="579648"/>
                </a:moveTo>
                <a:cubicBezTo>
                  <a:pt x="2821478" y="744455"/>
                  <a:pt x="2744155" y="896845"/>
                  <a:pt x="2650463" y="1041334"/>
                </a:cubicBezTo>
                <a:cubicBezTo>
                  <a:pt x="2721578" y="1123737"/>
                  <a:pt x="2800031" y="1196546"/>
                  <a:pt x="2886385" y="1265968"/>
                </a:cubicBezTo>
                <a:cubicBezTo>
                  <a:pt x="2957501" y="1171712"/>
                  <a:pt x="3028052" y="1079149"/>
                  <a:pt x="3098039" y="986586"/>
                </a:cubicBezTo>
                <a:cubicBezTo>
                  <a:pt x="3008298" y="860159"/>
                  <a:pt x="2938875" y="725829"/>
                  <a:pt x="2884128" y="579648"/>
                </a:cubicBezTo>
                <a:close/>
                <a:moveTo>
                  <a:pt x="1608564" y="579648"/>
                </a:moveTo>
                <a:cubicBezTo>
                  <a:pt x="1553817" y="726394"/>
                  <a:pt x="1483266" y="860159"/>
                  <a:pt x="1394654" y="987150"/>
                </a:cubicBezTo>
                <a:cubicBezTo>
                  <a:pt x="1465205" y="1080278"/>
                  <a:pt x="1535191" y="1172841"/>
                  <a:pt x="1606307" y="1266533"/>
                </a:cubicBezTo>
                <a:cubicBezTo>
                  <a:pt x="1692661" y="1196546"/>
                  <a:pt x="1771678" y="1123737"/>
                  <a:pt x="1842230" y="1041334"/>
                </a:cubicBezTo>
                <a:cubicBezTo>
                  <a:pt x="1748538" y="896845"/>
                  <a:pt x="1671214" y="744455"/>
                  <a:pt x="1608564" y="579648"/>
                </a:cubicBezTo>
                <a:close/>
                <a:moveTo>
                  <a:pt x="3449101" y="329050"/>
                </a:moveTo>
                <a:cubicBezTo>
                  <a:pt x="3285987" y="329050"/>
                  <a:pt x="3124566" y="329050"/>
                  <a:pt x="2962016" y="329050"/>
                </a:cubicBezTo>
                <a:cubicBezTo>
                  <a:pt x="3006040" y="516434"/>
                  <a:pt x="3079413" y="689707"/>
                  <a:pt x="3183264" y="850564"/>
                </a:cubicBezTo>
                <a:cubicBezTo>
                  <a:pt x="3263975" y="732602"/>
                  <a:pt x="3411285" y="443625"/>
                  <a:pt x="3449101" y="329050"/>
                </a:cubicBezTo>
                <a:close/>
                <a:moveTo>
                  <a:pt x="1042463" y="327921"/>
                </a:moveTo>
                <a:cubicBezTo>
                  <a:pt x="1115271" y="511354"/>
                  <a:pt x="1205012" y="683499"/>
                  <a:pt x="1308863" y="850564"/>
                </a:cubicBezTo>
                <a:cubicBezTo>
                  <a:pt x="1413279" y="687450"/>
                  <a:pt x="1486088" y="514176"/>
                  <a:pt x="1530676" y="327921"/>
                </a:cubicBezTo>
                <a:cubicBezTo>
                  <a:pt x="1367562" y="327921"/>
                  <a:pt x="1206141" y="327921"/>
                  <a:pt x="1042463" y="327921"/>
                </a:cubicBezTo>
                <a:close/>
                <a:moveTo>
                  <a:pt x="2247475" y="1314507"/>
                </a:moveTo>
                <a:cubicBezTo>
                  <a:pt x="2252555" y="1307735"/>
                  <a:pt x="2255377" y="1302655"/>
                  <a:pt x="2259327" y="1298704"/>
                </a:cubicBezTo>
                <a:cubicBezTo>
                  <a:pt x="2329879" y="1224767"/>
                  <a:pt x="2395350" y="1146314"/>
                  <a:pt x="2456306" y="1063910"/>
                </a:cubicBezTo>
                <a:cubicBezTo>
                  <a:pt x="2464208" y="1052622"/>
                  <a:pt x="2464208" y="1046413"/>
                  <a:pt x="2455742" y="1035690"/>
                </a:cubicBezTo>
                <a:cubicBezTo>
                  <a:pt x="2393092" y="953850"/>
                  <a:pt x="2340038" y="866367"/>
                  <a:pt x="2296014" y="773240"/>
                </a:cubicBezTo>
                <a:cubicBezTo>
                  <a:pt x="2278517" y="736553"/>
                  <a:pt x="2263278" y="699302"/>
                  <a:pt x="2246346" y="661487"/>
                </a:cubicBezTo>
                <a:cubicBezTo>
                  <a:pt x="2244653" y="663744"/>
                  <a:pt x="2243524" y="664873"/>
                  <a:pt x="2242960" y="666002"/>
                </a:cubicBezTo>
                <a:cubicBezTo>
                  <a:pt x="2191598" y="800331"/>
                  <a:pt x="2121612" y="924501"/>
                  <a:pt x="2034693" y="1039076"/>
                </a:cubicBezTo>
                <a:cubicBezTo>
                  <a:pt x="2027920" y="1048107"/>
                  <a:pt x="2028484" y="1054315"/>
                  <a:pt x="2035257" y="1063346"/>
                </a:cubicBezTo>
                <a:cubicBezTo>
                  <a:pt x="2074201" y="1111320"/>
                  <a:pt x="2111453" y="1160988"/>
                  <a:pt x="2150961" y="1208399"/>
                </a:cubicBezTo>
                <a:cubicBezTo>
                  <a:pt x="2180875" y="1243392"/>
                  <a:pt x="2213610" y="1276692"/>
                  <a:pt x="2247475" y="1314507"/>
                </a:cubicBezTo>
                <a:close/>
                <a:moveTo>
                  <a:pt x="2726093" y="2214739"/>
                </a:moveTo>
                <a:cubicBezTo>
                  <a:pt x="2813577" y="2143059"/>
                  <a:pt x="2897674" y="2073637"/>
                  <a:pt x="2983464" y="2003086"/>
                </a:cubicBezTo>
                <a:cubicBezTo>
                  <a:pt x="2977819" y="1999699"/>
                  <a:pt x="2976126" y="1998571"/>
                  <a:pt x="2973869" y="1997442"/>
                </a:cubicBezTo>
                <a:cubicBezTo>
                  <a:pt x="2845184" y="1937614"/>
                  <a:pt x="2721014" y="1869885"/>
                  <a:pt x="2601924" y="1792562"/>
                </a:cubicBezTo>
                <a:cubicBezTo>
                  <a:pt x="2591764" y="1786353"/>
                  <a:pt x="2586120" y="1788046"/>
                  <a:pt x="2578218" y="1794819"/>
                </a:cubicBezTo>
                <a:cubicBezTo>
                  <a:pt x="2529679" y="1837714"/>
                  <a:pt x="2480576" y="1880045"/>
                  <a:pt x="2430908" y="1922375"/>
                </a:cubicBezTo>
                <a:cubicBezTo>
                  <a:pt x="2410589" y="1939872"/>
                  <a:pt x="2389141" y="1956804"/>
                  <a:pt x="2364872" y="1976559"/>
                </a:cubicBezTo>
                <a:cubicBezTo>
                  <a:pt x="2487349" y="2056140"/>
                  <a:pt x="2605874" y="2134593"/>
                  <a:pt x="2726093" y="2214739"/>
                </a:cubicBezTo>
                <a:close/>
                <a:moveTo>
                  <a:pt x="1512615" y="2000264"/>
                </a:moveTo>
                <a:cubicBezTo>
                  <a:pt x="1514308" y="2003086"/>
                  <a:pt x="1515437" y="2004215"/>
                  <a:pt x="1516566" y="2005343"/>
                </a:cubicBezTo>
                <a:cubicBezTo>
                  <a:pt x="1596712" y="2071379"/>
                  <a:pt x="1677422" y="2137415"/>
                  <a:pt x="1757568" y="2204015"/>
                </a:cubicBezTo>
                <a:cubicBezTo>
                  <a:pt x="1766034" y="2210788"/>
                  <a:pt x="1771678" y="2208531"/>
                  <a:pt x="1779016" y="2204015"/>
                </a:cubicBezTo>
                <a:cubicBezTo>
                  <a:pt x="1861419" y="2150961"/>
                  <a:pt x="1943823" y="2097907"/>
                  <a:pt x="2025662" y="2044288"/>
                </a:cubicBezTo>
                <a:cubicBezTo>
                  <a:pt x="2058962" y="2022276"/>
                  <a:pt x="2091134" y="1998571"/>
                  <a:pt x="2123305" y="1975430"/>
                </a:cubicBezTo>
                <a:cubicBezTo>
                  <a:pt x="2053318" y="1915038"/>
                  <a:pt x="1984461" y="1856340"/>
                  <a:pt x="1916167" y="1796512"/>
                </a:cubicBezTo>
                <a:cubicBezTo>
                  <a:pt x="1904879" y="1786917"/>
                  <a:pt x="1898106" y="1786917"/>
                  <a:pt x="1886253" y="1794255"/>
                </a:cubicBezTo>
                <a:cubicBezTo>
                  <a:pt x="1778451" y="1864241"/>
                  <a:pt x="1666134" y="1926326"/>
                  <a:pt x="1550430" y="1981638"/>
                </a:cubicBezTo>
                <a:cubicBezTo>
                  <a:pt x="1538013" y="1987282"/>
                  <a:pt x="1525596" y="1993491"/>
                  <a:pt x="1512615" y="2000264"/>
                </a:cubicBezTo>
                <a:close/>
                <a:moveTo>
                  <a:pt x="2702953" y="1680809"/>
                </a:moveTo>
                <a:cubicBezTo>
                  <a:pt x="2829945" y="1762083"/>
                  <a:pt x="2963145" y="1831506"/>
                  <a:pt x="3097474" y="1890204"/>
                </a:cubicBezTo>
                <a:cubicBezTo>
                  <a:pt x="3145449" y="1843358"/>
                  <a:pt x="3191730" y="1798206"/>
                  <a:pt x="3238012" y="1753053"/>
                </a:cubicBezTo>
                <a:cubicBezTo>
                  <a:pt x="3241963" y="1749102"/>
                  <a:pt x="3244785" y="1743458"/>
                  <a:pt x="3246478" y="1737814"/>
                </a:cubicBezTo>
                <a:cubicBezTo>
                  <a:pt x="3251558" y="1718060"/>
                  <a:pt x="3255509" y="1698305"/>
                  <a:pt x="3259459" y="1682502"/>
                </a:cubicBezTo>
                <a:cubicBezTo>
                  <a:pt x="3139805" y="1610822"/>
                  <a:pt x="3021844" y="1540835"/>
                  <a:pt x="2903882" y="1470284"/>
                </a:cubicBezTo>
                <a:cubicBezTo>
                  <a:pt x="2838975" y="1538578"/>
                  <a:pt x="2771246" y="1609129"/>
                  <a:pt x="2702953" y="1680809"/>
                </a:cubicBezTo>
                <a:close/>
                <a:moveTo>
                  <a:pt x="1233233" y="1683066"/>
                </a:moveTo>
                <a:cubicBezTo>
                  <a:pt x="1235490" y="1692661"/>
                  <a:pt x="1240006" y="1704514"/>
                  <a:pt x="1241699" y="1717495"/>
                </a:cubicBezTo>
                <a:cubicBezTo>
                  <a:pt x="1243956" y="1736685"/>
                  <a:pt x="1252987" y="1750795"/>
                  <a:pt x="1266533" y="1763777"/>
                </a:cubicBezTo>
                <a:cubicBezTo>
                  <a:pt x="1306041" y="1802721"/>
                  <a:pt x="1344986" y="1842229"/>
                  <a:pt x="1383930" y="1882302"/>
                </a:cubicBezTo>
                <a:cubicBezTo>
                  <a:pt x="1391267" y="1889640"/>
                  <a:pt x="1396347" y="1891333"/>
                  <a:pt x="1405942" y="1886253"/>
                </a:cubicBezTo>
                <a:cubicBezTo>
                  <a:pt x="1504149" y="1836021"/>
                  <a:pt x="1602356" y="1786917"/>
                  <a:pt x="1699999" y="1736121"/>
                </a:cubicBezTo>
                <a:cubicBezTo>
                  <a:pt x="1731041" y="1719753"/>
                  <a:pt x="1760390" y="1699434"/>
                  <a:pt x="1790304" y="1681373"/>
                </a:cubicBezTo>
                <a:cubicBezTo>
                  <a:pt x="1721446" y="1609129"/>
                  <a:pt x="1653717" y="1538578"/>
                  <a:pt x="1589375" y="1470849"/>
                </a:cubicBezTo>
                <a:cubicBezTo>
                  <a:pt x="1470849" y="1541400"/>
                  <a:pt x="1352887" y="1611386"/>
                  <a:pt x="1233233" y="1683066"/>
                </a:cubicBezTo>
                <a:close/>
                <a:moveTo>
                  <a:pt x="3510057" y="563280"/>
                </a:moveTo>
                <a:cubicBezTo>
                  <a:pt x="3508363" y="566102"/>
                  <a:pt x="3506670" y="568359"/>
                  <a:pt x="3505541" y="570617"/>
                </a:cubicBezTo>
                <a:cubicBezTo>
                  <a:pt x="3439506" y="707768"/>
                  <a:pt x="3366133" y="840969"/>
                  <a:pt x="3283165" y="968525"/>
                </a:cubicBezTo>
                <a:cubicBezTo>
                  <a:pt x="3277521" y="976991"/>
                  <a:pt x="3278649" y="982635"/>
                  <a:pt x="3285422" y="989408"/>
                </a:cubicBezTo>
                <a:cubicBezTo>
                  <a:pt x="3335090" y="1041334"/>
                  <a:pt x="3384194" y="1093259"/>
                  <a:pt x="3433862" y="1145749"/>
                </a:cubicBezTo>
                <a:cubicBezTo>
                  <a:pt x="3436684" y="1149136"/>
                  <a:pt x="3440634" y="1151393"/>
                  <a:pt x="3441199" y="1151393"/>
                </a:cubicBezTo>
                <a:cubicBezTo>
                  <a:pt x="3508928" y="1024401"/>
                  <a:pt x="3576093" y="897974"/>
                  <a:pt x="3644386" y="770982"/>
                </a:cubicBezTo>
                <a:cubicBezTo>
                  <a:pt x="3577786" y="698173"/>
                  <a:pt x="3577786" y="698173"/>
                  <a:pt x="3510057" y="563280"/>
                </a:cubicBezTo>
                <a:close/>
                <a:moveTo>
                  <a:pt x="850564" y="774368"/>
                </a:moveTo>
                <a:cubicBezTo>
                  <a:pt x="917164" y="899667"/>
                  <a:pt x="984893" y="1026095"/>
                  <a:pt x="1053751" y="1155344"/>
                </a:cubicBezTo>
                <a:cubicBezTo>
                  <a:pt x="1107934" y="1097775"/>
                  <a:pt x="1162682" y="1040205"/>
                  <a:pt x="1213478" y="986586"/>
                </a:cubicBezTo>
                <a:cubicBezTo>
                  <a:pt x="1133332" y="843226"/>
                  <a:pt x="1056573" y="704946"/>
                  <a:pt x="980942" y="570053"/>
                </a:cubicBezTo>
                <a:cubicBezTo>
                  <a:pt x="964010" y="603353"/>
                  <a:pt x="947078" y="642297"/>
                  <a:pt x="925066" y="677290"/>
                </a:cubicBezTo>
                <a:cubicBezTo>
                  <a:pt x="902489" y="711719"/>
                  <a:pt x="874269" y="743326"/>
                  <a:pt x="850564" y="774368"/>
                </a:cubicBezTo>
                <a:close/>
                <a:moveTo>
                  <a:pt x="2353584" y="1414972"/>
                </a:moveTo>
                <a:cubicBezTo>
                  <a:pt x="2423570" y="1479879"/>
                  <a:pt x="2498072" y="1539142"/>
                  <a:pt x="2577654" y="1596712"/>
                </a:cubicBezTo>
                <a:cubicBezTo>
                  <a:pt x="2648205" y="1523903"/>
                  <a:pt x="2718192" y="1451094"/>
                  <a:pt x="2786485" y="1380543"/>
                </a:cubicBezTo>
                <a:cubicBezTo>
                  <a:pt x="2710290" y="1309428"/>
                  <a:pt x="2636352" y="1240006"/>
                  <a:pt x="2561850" y="1170019"/>
                </a:cubicBezTo>
                <a:cubicBezTo>
                  <a:pt x="2529679" y="1210092"/>
                  <a:pt x="2496943" y="1252423"/>
                  <a:pt x="2461950" y="1293060"/>
                </a:cubicBezTo>
                <a:cubicBezTo>
                  <a:pt x="2427521" y="1334262"/>
                  <a:pt x="2390835" y="1373206"/>
                  <a:pt x="2353584" y="1414972"/>
                </a:cubicBezTo>
                <a:close/>
                <a:moveTo>
                  <a:pt x="2139673" y="1418923"/>
                </a:moveTo>
                <a:cubicBezTo>
                  <a:pt x="2066864" y="1333697"/>
                  <a:pt x="1996877" y="1251294"/>
                  <a:pt x="1929148" y="1171712"/>
                </a:cubicBezTo>
                <a:cubicBezTo>
                  <a:pt x="1855775" y="1240570"/>
                  <a:pt x="1781838" y="1309428"/>
                  <a:pt x="1706207" y="1380543"/>
                </a:cubicBezTo>
                <a:cubicBezTo>
                  <a:pt x="1775065" y="1451659"/>
                  <a:pt x="1845052" y="1523903"/>
                  <a:pt x="1917296" y="1598405"/>
                </a:cubicBezTo>
                <a:cubicBezTo>
                  <a:pt x="1992927" y="1537449"/>
                  <a:pt x="2066300" y="1478186"/>
                  <a:pt x="2139673" y="1418923"/>
                </a:cubicBezTo>
                <a:close/>
                <a:moveTo>
                  <a:pt x="3300097" y="1532369"/>
                </a:moveTo>
                <a:cubicBezTo>
                  <a:pt x="3327753" y="1453352"/>
                  <a:pt x="3354845" y="1376028"/>
                  <a:pt x="3380807" y="1300962"/>
                </a:cubicBezTo>
                <a:cubicBezTo>
                  <a:pt x="3316465" y="1237183"/>
                  <a:pt x="3253251" y="1173970"/>
                  <a:pt x="3190037" y="1111320"/>
                </a:cubicBezTo>
                <a:cubicBezTo>
                  <a:pt x="3129081" y="1191466"/>
                  <a:pt x="3066996" y="1272177"/>
                  <a:pt x="3003782" y="1354580"/>
                </a:cubicBezTo>
                <a:cubicBezTo>
                  <a:pt x="3098039" y="1420616"/>
                  <a:pt x="3197375" y="1479315"/>
                  <a:pt x="3300097" y="1532369"/>
                </a:cubicBezTo>
                <a:close/>
                <a:moveTo>
                  <a:pt x="1303219" y="1112449"/>
                </a:moveTo>
                <a:cubicBezTo>
                  <a:pt x="1240570" y="1172841"/>
                  <a:pt x="1177921" y="1232668"/>
                  <a:pt x="1115836" y="1293624"/>
                </a:cubicBezTo>
                <a:cubicBezTo>
                  <a:pt x="1112449" y="1296446"/>
                  <a:pt x="1111885" y="1304913"/>
                  <a:pt x="1113578" y="1309992"/>
                </a:cubicBezTo>
                <a:cubicBezTo>
                  <a:pt x="1127688" y="1349501"/>
                  <a:pt x="1142927" y="1388445"/>
                  <a:pt x="1156473" y="1427954"/>
                </a:cubicBezTo>
                <a:cubicBezTo>
                  <a:pt x="1168890" y="1462383"/>
                  <a:pt x="1179614" y="1497940"/>
                  <a:pt x="1191467" y="1533498"/>
                </a:cubicBezTo>
                <a:cubicBezTo>
                  <a:pt x="1295318" y="1479315"/>
                  <a:pt x="1394654" y="1421181"/>
                  <a:pt x="1488345" y="1355145"/>
                </a:cubicBezTo>
                <a:cubicBezTo>
                  <a:pt x="1425696" y="1272177"/>
                  <a:pt x="1363611" y="1191466"/>
                  <a:pt x="1303219" y="1112449"/>
                </a:cubicBezTo>
                <a:close/>
                <a:moveTo>
                  <a:pt x="2246346" y="1521081"/>
                </a:moveTo>
                <a:cubicBezTo>
                  <a:pt x="2174102" y="1580344"/>
                  <a:pt x="2101858" y="1639607"/>
                  <a:pt x="2027920" y="1700563"/>
                </a:cubicBezTo>
                <a:cubicBezTo>
                  <a:pt x="2100164" y="1761519"/>
                  <a:pt x="2172973" y="1822475"/>
                  <a:pt x="2246346" y="1883996"/>
                </a:cubicBezTo>
                <a:cubicBezTo>
                  <a:pt x="2320848" y="1821346"/>
                  <a:pt x="2393092" y="1760955"/>
                  <a:pt x="2464772" y="1700563"/>
                </a:cubicBezTo>
                <a:cubicBezTo>
                  <a:pt x="2390835" y="1639042"/>
                  <a:pt x="2318590" y="1580344"/>
                  <a:pt x="2246346" y="1521081"/>
                </a:cubicBezTo>
                <a:close/>
                <a:moveTo>
                  <a:pt x="767596" y="647941"/>
                </a:moveTo>
                <a:cubicBezTo>
                  <a:pt x="784528" y="620849"/>
                  <a:pt x="803153" y="594887"/>
                  <a:pt x="817828" y="566666"/>
                </a:cubicBezTo>
                <a:cubicBezTo>
                  <a:pt x="852821" y="500630"/>
                  <a:pt x="870882" y="428950"/>
                  <a:pt x="884993" y="356142"/>
                </a:cubicBezTo>
                <a:cubicBezTo>
                  <a:pt x="890637" y="325664"/>
                  <a:pt x="883864" y="327357"/>
                  <a:pt x="861288" y="327357"/>
                </a:cubicBezTo>
                <a:cubicBezTo>
                  <a:pt x="751228" y="327921"/>
                  <a:pt x="641168" y="327357"/>
                  <a:pt x="531673" y="327357"/>
                </a:cubicBezTo>
                <a:cubicBezTo>
                  <a:pt x="526593" y="327357"/>
                  <a:pt x="521514" y="327921"/>
                  <a:pt x="518691" y="327921"/>
                </a:cubicBezTo>
                <a:cubicBezTo>
                  <a:pt x="600531" y="433466"/>
                  <a:pt x="682934" y="539010"/>
                  <a:pt x="767596" y="647941"/>
                </a:cubicBezTo>
                <a:close/>
                <a:moveTo>
                  <a:pt x="3727354" y="645119"/>
                </a:moveTo>
                <a:cubicBezTo>
                  <a:pt x="3810322" y="538446"/>
                  <a:pt x="3892726" y="432901"/>
                  <a:pt x="3975129" y="327357"/>
                </a:cubicBezTo>
                <a:cubicBezTo>
                  <a:pt x="3857168" y="327357"/>
                  <a:pt x="3739207" y="327357"/>
                  <a:pt x="3621245" y="327357"/>
                </a:cubicBezTo>
                <a:cubicBezTo>
                  <a:pt x="3607135" y="327357"/>
                  <a:pt x="3603749" y="334694"/>
                  <a:pt x="3606006" y="345982"/>
                </a:cubicBezTo>
                <a:cubicBezTo>
                  <a:pt x="3618423" y="411454"/>
                  <a:pt x="3634227" y="475796"/>
                  <a:pt x="3660754" y="536753"/>
                </a:cubicBezTo>
                <a:cubicBezTo>
                  <a:pt x="3677122" y="576826"/>
                  <a:pt x="3698005" y="614077"/>
                  <a:pt x="3727354" y="645119"/>
                </a:cubicBezTo>
                <a:close/>
                <a:moveTo>
                  <a:pt x="1629448" y="2292063"/>
                </a:moveTo>
                <a:cubicBezTo>
                  <a:pt x="1624932" y="2287548"/>
                  <a:pt x="1622110" y="2285290"/>
                  <a:pt x="1619288" y="2283033"/>
                </a:cubicBezTo>
                <a:cubicBezTo>
                  <a:pt x="1543093" y="2219254"/>
                  <a:pt x="1466333" y="2156605"/>
                  <a:pt x="1391832" y="2090005"/>
                </a:cubicBezTo>
                <a:cubicBezTo>
                  <a:pt x="1369255" y="2069686"/>
                  <a:pt x="1352323" y="2064606"/>
                  <a:pt x="1325231" y="2078152"/>
                </a:cubicBezTo>
                <a:cubicBezTo>
                  <a:pt x="1311121" y="2085489"/>
                  <a:pt x="1307170" y="2092262"/>
                  <a:pt x="1308299" y="2106937"/>
                </a:cubicBezTo>
                <a:cubicBezTo>
                  <a:pt x="1315072" y="2193292"/>
                  <a:pt x="1321280" y="2279082"/>
                  <a:pt x="1326925" y="2365436"/>
                </a:cubicBezTo>
                <a:cubicBezTo>
                  <a:pt x="1328618" y="2390835"/>
                  <a:pt x="1326925" y="2416233"/>
                  <a:pt x="1326925" y="2447275"/>
                </a:cubicBezTo>
                <a:cubicBezTo>
                  <a:pt x="1431905" y="2393657"/>
                  <a:pt x="1530112" y="2343424"/>
                  <a:pt x="1629448" y="2292063"/>
                </a:cubicBezTo>
                <a:close/>
                <a:moveTo>
                  <a:pt x="3161252" y="2445582"/>
                </a:moveTo>
                <a:cubicBezTo>
                  <a:pt x="3161817" y="2439374"/>
                  <a:pt x="3162381" y="2437116"/>
                  <a:pt x="3162381" y="2434858"/>
                </a:cubicBezTo>
                <a:cubicBezTo>
                  <a:pt x="3168590" y="2331572"/>
                  <a:pt x="3173669" y="2228285"/>
                  <a:pt x="3180442" y="2125563"/>
                </a:cubicBezTo>
                <a:cubicBezTo>
                  <a:pt x="3182700" y="2085489"/>
                  <a:pt x="3183264" y="2086054"/>
                  <a:pt x="3146578" y="2071379"/>
                </a:cubicBezTo>
                <a:cubicBezTo>
                  <a:pt x="3135290" y="2066864"/>
                  <a:pt x="3127952" y="2069122"/>
                  <a:pt x="3118922" y="2077023"/>
                </a:cubicBezTo>
                <a:cubicBezTo>
                  <a:pt x="3054579" y="2132900"/>
                  <a:pt x="2989672" y="2188776"/>
                  <a:pt x="2924765" y="2244088"/>
                </a:cubicBezTo>
                <a:cubicBezTo>
                  <a:pt x="2906140" y="2259892"/>
                  <a:pt x="2886385" y="2275131"/>
                  <a:pt x="2863809" y="2293192"/>
                </a:cubicBezTo>
                <a:cubicBezTo>
                  <a:pt x="2964274" y="2343989"/>
                  <a:pt x="3061352" y="2394221"/>
                  <a:pt x="3161252" y="2445582"/>
                </a:cubicBezTo>
                <a:close/>
                <a:moveTo>
                  <a:pt x="1492861" y="2907268"/>
                </a:moveTo>
                <a:cubicBezTo>
                  <a:pt x="1431340" y="2867760"/>
                  <a:pt x="1373770" y="2830509"/>
                  <a:pt x="1315636" y="2792693"/>
                </a:cubicBezTo>
                <a:cubicBezTo>
                  <a:pt x="1307735" y="2857036"/>
                  <a:pt x="1300397" y="2918556"/>
                  <a:pt x="1292496" y="2982899"/>
                </a:cubicBezTo>
                <a:cubicBezTo>
                  <a:pt x="1359660" y="2958065"/>
                  <a:pt x="1424567" y="2933231"/>
                  <a:pt x="1492861" y="2907268"/>
                </a:cubicBezTo>
                <a:close/>
                <a:moveTo>
                  <a:pt x="3177620" y="2792693"/>
                </a:moveTo>
                <a:cubicBezTo>
                  <a:pt x="3118357" y="2831073"/>
                  <a:pt x="3061352" y="2867760"/>
                  <a:pt x="3000960" y="2907268"/>
                </a:cubicBezTo>
                <a:cubicBezTo>
                  <a:pt x="3068689" y="2932667"/>
                  <a:pt x="3133032" y="2957501"/>
                  <a:pt x="3199068" y="2982335"/>
                </a:cubicBezTo>
                <a:cubicBezTo>
                  <a:pt x="3191730" y="2917992"/>
                  <a:pt x="3184957" y="2857036"/>
                  <a:pt x="3177620" y="279269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4"/>
          <p:cNvSpPr txBox="1"/>
          <p:nvPr/>
        </p:nvSpPr>
        <p:spPr>
          <a:xfrm>
            <a:off x="5513574" y="2174375"/>
            <a:ext cx="1221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4"/>
          <p:cNvSpPr txBox="1"/>
          <p:nvPr/>
        </p:nvSpPr>
        <p:spPr>
          <a:xfrm>
            <a:off x="5513574" y="3698907"/>
            <a:ext cx="1221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4"/>
          <p:cNvSpPr txBox="1"/>
          <p:nvPr/>
        </p:nvSpPr>
        <p:spPr>
          <a:xfrm>
            <a:off x="5513574" y="5223439"/>
            <a:ext cx="1221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0" name="Google Shape;520;p24"/>
          <p:cNvGrpSpPr/>
          <p:nvPr/>
        </p:nvGrpSpPr>
        <p:grpSpPr>
          <a:xfrm>
            <a:off x="6969639" y="2211377"/>
            <a:ext cx="4950675" cy="1251746"/>
            <a:chOff x="-478903" y="1114177"/>
            <a:chExt cx="4932425" cy="871750"/>
          </a:xfrm>
        </p:grpSpPr>
        <p:sp>
          <p:nvSpPr>
            <p:cNvPr id="521" name="Google Shape;521;p24"/>
            <p:cNvSpPr txBox="1"/>
            <p:nvPr/>
          </p:nvSpPr>
          <p:spPr>
            <a:xfrm>
              <a:off x="-475010" y="1114177"/>
              <a:ext cx="49285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4"/>
            <p:cNvSpPr txBox="1"/>
            <p:nvPr/>
          </p:nvSpPr>
          <p:spPr>
            <a:xfrm>
              <a:off x="-478903" y="1339727"/>
              <a:ext cx="49284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</a:rPr>
                <a:t>Looked at our raw data from the .CSV</a:t>
              </a:r>
              <a:endParaRPr sz="1800"/>
            </a:p>
          </p:txBody>
        </p:sp>
      </p:grpSp>
      <p:sp>
        <p:nvSpPr>
          <p:cNvPr id="523" name="Google Shape;523;p24"/>
          <p:cNvSpPr txBox="1"/>
          <p:nvPr/>
        </p:nvSpPr>
        <p:spPr>
          <a:xfrm>
            <a:off x="6838749" y="3897813"/>
            <a:ext cx="49290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F3F3F"/>
                </a:solidFill>
              </a:rPr>
              <a:t>The ST BLE app give users acceleration and gyroscope .csv </a:t>
            </a:r>
            <a:r>
              <a:rPr lang="en-US">
                <a:solidFill>
                  <a:srgbClr val="3F3F3F"/>
                </a:solidFill>
              </a:rPr>
              <a:t>separately. We tried different methods to</a:t>
            </a:r>
            <a:r>
              <a:rPr lang="en-US">
                <a:solidFill>
                  <a:srgbClr val="3F3F3F"/>
                </a:solidFill>
              </a:rPr>
              <a:t> </a:t>
            </a:r>
            <a:r>
              <a:rPr lang="en-US">
                <a:solidFill>
                  <a:srgbClr val="3F3F3F"/>
                </a:solidFill>
              </a:rPr>
              <a:t>combine the two files together </a:t>
            </a:r>
            <a:r>
              <a:rPr lang="en-US">
                <a:solidFill>
                  <a:srgbClr val="3F3F3F"/>
                </a:solidFill>
              </a:rPr>
              <a:t>in two different ways such as </a:t>
            </a:r>
            <a:r>
              <a:rPr lang="en-US">
                <a:solidFill>
                  <a:srgbClr val="3F3F3F"/>
                </a:solidFill>
              </a:rPr>
              <a:t>combining</a:t>
            </a:r>
            <a:r>
              <a:rPr lang="en-US">
                <a:solidFill>
                  <a:srgbClr val="3F3F3F"/>
                </a:solidFill>
              </a:rPr>
              <a:t> ALL shot data or collating individual shot data into max/min </a:t>
            </a:r>
            <a:endParaRPr sz="1600"/>
          </a:p>
        </p:txBody>
      </p:sp>
      <p:sp>
        <p:nvSpPr>
          <p:cNvPr id="524" name="Google Shape;524;p24"/>
          <p:cNvSpPr txBox="1"/>
          <p:nvPr/>
        </p:nvSpPr>
        <p:spPr>
          <a:xfrm>
            <a:off x="6987633" y="5584281"/>
            <a:ext cx="4928700" cy="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F3F3F"/>
                </a:solidFill>
              </a:rPr>
              <a:t>Tried both methods and compared to see what runs best in our model.</a:t>
            </a:r>
            <a:endParaRPr sz="1700"/>
          </a:p>
        </p:txBody>
      </p:sp>
      <p:sp>
        <p:nvSpPr>
          <p:cNvPr id="525" name="Google Shape;525;p24"/>
          <p:cNvSpPr/>
          <p:nvPr/>
        </p:nvSpPr>
        <p:spPr>
          <a:xfrm>
            <a:off x="6095992" y="451250"/>
            <a:ext cx="57261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1"/>
                </a:solidFill>
              </a:rPr>
              <a:t>Analyzing and Cleaning the data</a:t>
            </a:r>
            <a:endParaRPr sz="4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0"/>
          <p:cNvSpPr txBox="1"/>
          <p:nvPr/>
        </p:nvSpPr>
        <p:spPr>
          <a:xfrm>
            <a:off x="5159285" y="396215"/>
            <a:ext cx="6191673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</a:rPr>
              <a:t>Logistic Regression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0"/>
          <p:cNvSpPr/>
          <p:nvPr/>
        </p:nvSpPr>
        <p:spPr>
          <a:xfrm>
            <a:off x="0" y="2200275"/>
            <a:ext cx="12192000" cy="1606094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0"/>
          <p:cNvSpPr txBox="1"/>
          <p:nvPr/>
        </p:nvSpPr>
        <p:spPr>
          <a:xfrm>
            <a:off x="825366" y="2403158"/>
            <a:ext cx="274198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Using sklearn’s logistic regression, the model had an initial accuracy score of 61%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0"/>
          <p:cNvSpPr txBox="1"/>
          <p:nvPr/>
        </p:nvSpPr>
        <p:spPr>
          <a:xfrm>
            <a:off x="4714875" y="2271198"/>
            <a:ext cx="27420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Normalization (scale all variables between 0 and 1)</a:t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Standardization (transform data to have a mean of 0 and stdev of 1</a:t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Cross validation</a:t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534" name="Google Shape;534;p20"/>
          <p:cNvSpPr txBox="1"/>
          <p:nvPr/>
        </p:nvSpPr>
        <p:spPr>
          <a:xfrm>
            <a:off x="8127025" y="2216713"/>
            <a:ext cx="37887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Class imbalances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Hyperparameter Tuning using GridSearchCV. Logreg has one parameter “C” that tends to overfit most of the time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535" name="Google Shape;535;p20"/>
          <p:cNvSpPr/>
          <p:nvPr/>
        </p:nvSpPr>
        <p:spPr>
          <a:xfrm>
            <a:off x="4118254" y="2317522"/>
            <a:ext cx="4572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0"/>
          <p:cNvSpPr/>
          <p:nvPr/>
        </p:nvSpPr>
        <p:spPr>
          <a:xfrm>
            <a:off x="8007767" y="2317522"/>
            <a:ext cx="4572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0"/>
          <p:cNvSpPr txBox="1"/>
          <p:nvPr/>
        </p:nvSpPr>
        <p:spPr>
          <a:xfrm>
            <a:off x="5249563" y="5253475"/>
            <a:ext cx="60111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Finally, a combination of </a:t>
            </a:r>
            <a:r>
              <a:rPr lang="en-US" sz="1700">
                <a:solidFill>
                  <a:schemeClr val="dk1"/>
                </a:solidFill>
              </a:rPr>
              <a:t>balancing</a:t>
            </a:r>
            <a:r>
              <a:rPr lang="en-US" sz="1700">
                <a:solidFill>
                  <a:schemeClr val="dk1"/>
                </a:solidFill>
              </a:rPr>
              <a:t> the classes, 50-fold cross validation, and multinomial logistic </a:t>
            </a:r>
            <a:r>
              <a:rPr lang="en-US" sz="1700">
                <a:solidFill>
                  <a:schemeClr val="dk1"/>
                </a:solidFill>
              </a:rPr>
              <a:t>regression</a:t>
            </a:r>
            <a:r>
              <a:rPr lang="en-US" sz="1700">
                <a:solidFill>
                  <a:schemeClr val="dk1"/>
                </a:solidFill>
              </a:rPr>
              <a:t> improved the accuracy score to 63%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67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0"/>
          <p:cNvSpPr txBox="1"/>
          <p:nvPr/>
        </p:nvSpPr>
        <p:spPr>
          <a:xfrm>
            <a:off x="2867400" y="1319549"/>
            <a:ext cx="645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0"/>
          <p:cNvSpPr txBox="1"/>
          <p:nvPr/>
        </p:nvSpPr>
        <p:spPr>
          <a:xfrm>
            <a:off x="5249575" y="4145924"/>
            <a:ext cx="645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62626"/>
                </a:solidFill>
              </a:rPr>
              <a:t>Conclusion</a:t>
            </a:r>
            <a:endParaRPr sz="3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0"/>
          <p:cNvSpPr txBox="1"/>
          <p:nvPr/>
        </p:nvSpPr>
        <p:spPr>
          <a:xfrm>
            <a:off x="2867400" y="6109725"/>
            <a:ext cx="91170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LogisticRegressionCV(Cs=10,cv=50, class_weight='balanced', max_iter=500, multi_class='multinomial')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8e3d9efbf1_2_224"/>
          <p:cNvSpPr txBox="1"/>
          <p:nvPr>
            <p:ph idx="1" type="body"/>
          </p:nvPr>
        </p:nvSpPr>
        <p:spPr>
          <a:xfrm>
            <a:off x="323529" y="32045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Clustering Using K Means</a:t>
            </a:r>
            <a:endParaRPr/>
          </a:p>
        </p:txBody>
      </p:sp>
      <p:sp>
        <p:nvSpPr>
          <p:cNvPr id="546" name="Google Shape;546;g8e3d9efbf1_2_224"/>
          <p:cNvSpPr/>
          <p:nvPr/>
        </p:nvSpPr>
        <p:spPr>
          <a:xfrm>
            <a:off x="0" y="1833903"/>
            <a:ext cx="2333700" cy="4325700"/>
          </a:xfrm>
          <a:prstGeom prst="upArrow">
            <a:avLst>
              <a:gd fmla="val 73776" name="adj1"/>
              <a:gd fmla="val 44528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8e3d9efbf1_2_224"/>
          <p:cNvSpPr/>
          <p:nvPr/>
        </p:nvSpPr>
        <p:spPr>
          <a:xfrm>
            <a:off x="2365638" y="1833928"/>
            <a:ext cx="2333700" cy="4325700"/>
          </a:xfrm>
          <a:prstGeom prst="upArrow">
            <a:avLst>
              <a:gd fmla="val 73776" name="adj1"/>
              <a:gd fmla="val 44528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8e3d9efbf1_2_224"/>
          <p:cNvSpPr/>
          <p:nvPr/>
        </p:nvSpPr>
        <p:spPr>
          <a:xfrm>
            <a:off x="4748600" y="1833928"/>
            <a:ext cx="2333700" cy="4325700"/>
          </a:xfrm>
          <a:prstGeom prst="upArrow">
            <a:avLst>
              <a:gd fmla="val 73776" name="adj1"/>
              <a:gd fmla="val 44528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9" name="Google Shape;549;g8e3d9efbf1_2_224"/>
          <p:cNvGrpSpPr/>
          <p:nvPr/>
        </p:nvGrpSpPr>
        <p:grpSpPr>
          <a:xfrm>
            <a:off x="3181052" y="2460332"/>
            <a:ext cx="709115" cy="615175"/>
            <a:chOff x="1180171" y="1500688"/>
            <a:chExt cx="1239929" cy="865469"/>
          </a:xfrm>
        </p:grpSpPr>
        <p:sp>
          <p:nvSpPr>
            <p:cNvPr id="550" name="Google Shape;550;g8e3d9efbf1_2_224"/>
            <p:cNvSpPr/>
            <p:nvPr/>
          </p:nvSpPr>
          <p:spPr>
            <a:xfrm rot="-1229559">
              <a:off x="1231518" y="1683967"/>
              <a:ext cx="1137234" cy="498910"/>
            </a:xfrm>
            <a:custGeom>
              <a:rect b="b" l="l" r="r" t="t"/>
              <a:pathLst>
                <a:path extrusionOk="0" h="498910" w="1137234">
                  <a:moveTo>
                    <a:pt x="109934" y="188930"/>
                  </a:moveTo>
                  <a:cubicBezTo>
                    <a:pt x="75809" y="176176"/>
                    <a:pt x="37805" y="193501"/>
                    <a:pt x="25051" y="227627"/>
                  </a:cubicBezTo>
                  <a:cubicBezTo>
                    <a:pt x="12297" y="261752"/>
                    <a:pt x="29622" y="299755"/>
                    <a:pt x="63748" y="312509"/>
                  </a:cubicBezTo>
                  <a:cubicBezTo>
                    <a:pt x="89342" y="322075"/>
                    <a:pt x="117117" y="314721"/>
                    <a:pt x="134786" y="296050"/>
                  </a:cubicBezTo>
                  <a:lnTo>
                    <a:pt x="148123" y="274629"/>
                  </a:lnTo>
                  <a:lnTo>
                    <a:pt x="144470" y="274698"/>
                  </a:lnTo>
                  <a:cubicBezTo>
                    <a:pt x="140263" y="274778"/>
                    <a:pt x="136787" y="271431"/>
                    <a:pt x="136707" y="267224"/>
                  </a:cubicBezTo>
                  <a:lnTo>
                    <a:pt x="136128" y="236751"/>
                  </a:lnTo>
                  <a:cubicBezTo>
                    <a:pt x="136048" y="232543"/>
                    <a:pt x="139395" y="229067"/>
                    <a:pt x="143602" y="228987"/>
                  </a:cubicBezTo>
                  <a:lnTo>
                    <a:pt x="148193" y="228900"/>
                  </a:lnTo>
                  <a:lnTo>
                    <a:pt x="146862" y="223357"/>
                  </a:lnTo>
                  <a:cubicBezTo>
                    <a:pt x="139860" y="207997"/>
                    <a:pt x="126997" y="195307"/>
                    <a:pt x="109934" y="188930"/>
                  </a:cubicBezTo>
                  <a:close/>
                  <a:moveTo>
                    <a:pt x="1104841" y="4167"/>
                  </a:moveTo>
                  <a:cubicBezTo>
                    <a:pt x="1123884" y="12218"/>
                    <a:pt x="1137234" y="31069"/>
                    <a:pt x="1137234" y="53062"/>
                  </a:cubicBezTo>
                  <a:lnTo>
                    <a:pt x="1137234" y="60742"/>
                  </a:lnTo>
                  <a:cubicBezTo>
                    <a:pt x="1137234" y="86226"/>
                    <a:pt x="1118736" y="108218"/>
                    <a:pt x="1093607" y="112757"/>
                  </a:cubicBezTo>
                  <a:lnTo>
                    <a:pt x="674383" y="186550"/>
                  </a:lnTo>
                  <a:lnTo>
                    <a:pt x="678789" y="201275"/>
                  </a:lnTo>
                  <a:cubicBezTo>
                    <a:pt x="681845" y="216899"/>
                    <a:pt x="683415" y="233046"/>
                    <a:pt x="683415" y="249630"/>
                  </a:cubicBezTo>
                  <a:cubicBezTo>
                    <a:pt x="683415" y="387188"/>
                    <a:pt x="571694" y="498910"/>
                    <a:pt x="433786" y="498910"/>
                  </a:cubicBezTo>
                  <a:cubicBezTo>
                    <a:pt x="330618" y="498910"/>
                    <a:pt x="241982" y="436066"/>
                    <a:pt x="204112" y="346612"/>
                  </a:cubicBezTo>
                  <a:lnTo>
                    <a:pt x="189401" y="273845"/>
                  </a:lnTo>
                  <a:lnTo>
                    <a:pt x="169265" y="274227"/>
                  </a:lnTo>
                  <a:lnTo>
                    <a:pt x="168165" y="281114"/>
                  </a:lnTo>
                  <a:cubicBezTo>
                    <a:pt x="151379" y="326027"/>
                    <a:pt x="101361" y="348830"/>
                    <a:pt x="56447" y="332044"/>
                  </a:cubicBezTo>
                  <a:cubicBezTo>
                    <a:pt x="11533" y="315258"/>
                    <a:pt x="-11269" y="265240"/>
                    <a:pt x="5517" y="220326"/>
                  </a:cubicBezTo>
                  <a:cubicBezTo>
                    <a:pt x="22303" y="175412"/>
                    <a:pt x="72321" y="152610"/>
                    <a:pt x="117235" y="169396"/>
                  </a:cubicBezTo>
                  <a:cubicBezTo>
                    <a:pt x="139692" y="177789"/>
                    <a:pt x="156621" y="194490"/>
                    <a:pt x="165837" y="214707"/>
                  </a:cubicBezTo>
                  <a:lnTo>
                    <a:pt x="169148" y="228502"/>
                  </a:lnTo>
                  <a:lnTo>
                    <a:pt x="186668" y="228169"/>
                  </a:lnTo>
                  <a:lnTo>
                    <a:pt x="189575" y="199309"/>
                  </a:lnTo>
                  <a:cubicBezTo>
                    <a:pt x="212840" y="85538"/>
                    <a:pt x="313423" y="0"/>
                    <a:pt x="433786" y="0"/>
                  </a:cubicBezTo>
                  <a:lnTo>
                    <a:pt x="433960" y="17"/>
                  </a:lnTo>
                  <a:lnTo>
                    <a:pt x="433961" y="0"/>
                  </a:lnTo>
                  <a:lnTo>
                    <a:pt x="496784" y="0"/>
                  </a:lnTo>
                  <a:cubicBezTo>
                    <a:pt x="507604" y="0"/>
                    <a:pt x="516329" y="8727"/>
                    <a:pt x="516329" y="19549"/>
                  </a:cubicBezTo>
                  <a:cubicBezTo>
                    <a:pt x="516329" y="40145"/>
                    <a:pt x="533082" y="56902"/>
                    <a:pt x="553674" y="56902"/>
                  </a:cubicBezTo>
                  <a:lnTo>
                    <a:pt x="573219" y="56902"/>
                  </a:lnTo>
                  <a:cubicBezTo>
                    <a:pt x="594160" y="56902"/>
                    <a:pt x="610913" y="40146"/>
                    <a:pt x="610913" y="19549"/>
                  </a:cubicBezTo>
                  <a:cubicBezTo>
                    <a:pt x="610913" y="8727"/>
                    <a:pt x="619639" y="0"/>
                    <a:pt x="630458" y="0"/>
                  </a:cubicBezTo>
                  <a:lnTo>
                    <a:pt x="1084183" y="0"/>
                  </a:lnTo>
                  <a:cubicBezTo>
                    <a:pt x="1091513" y="0"/>
                    <a:pt x="1098493" y="1484"/>
                    <a:pt x="1104841" y="41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g8e3d9efbf1_2_224"/>
            <p:cNvSpPr/>
            <p:nvPr/>
          </p:nvSpPr>
          <p:spPr>
            <a:xfrm rot="-1229559">
              <a:off x="1504546" y="1811110"/>
              <a:ext cx="338909" cy="338910"/>
            </a:xfrm>
            <a:custGeom>
              <a:rect b="b" l="l" r="r" t="t"/>
              <a:pathLst>
                <a:path extrusionOk="0" h="338910" w="338909">
                  <a:moveTo>
                    <a:pt x="196348" y="104310"/>
                  </a:moveTo>
                  <a:cubicBezTo>
                    <a:pt x="221146" y="114744"/>
                    <a:pt x="238546" y="139169"/>
                    <a:pt x="238546" y="167637"/>
                  </a:cubicBezTo>
                  <a:cubicBezTo>
                    <a:pt x="238546" y="205594"/>
                    <a:pt x="207613" y="236365"/>
                    <a:pt x="169455" y="236365"/>
                  </a:cubicBezTo>
                  <a:cubicBezTo>
                    <a:pt x="131297" y="236365"/>
                    <a:pt x="100364" y="205594"/>
                    <a:pt x="100364" y="167637"/>
                  </a:cubicBezTo>
                  <a:cubicBezTo>
                    <a:pt x="100364" y="129680"/>
                    <a:pt x="131297" y="98909"/>
                    <a:pt x="169455" y="98909"/>
                  </a:cubicBezTo>
                  <a:cubicBezTo>
                    <a:pt x="178994" y="98909"/>
                    <a:pt x="188082" y="100832"/>
                    <a:pt x="196348" y="104310"/>
                  </a:cubicBezTo>
                  <a:close/>
                  <a:moveTo>
                    <a:pt x="235533" y="13277"/>
                  </a:moveTo>
                  <a:cubicBezTo>
                    <a:pt x="255841" y="21837"/>
                    <a:pt x="274097" y="34241"/>
                    <a:pt x="289296" y="49614"/>
                  </a:cubicBezTo>
                  <a:cubicBezTo>
                    <a:pt x="320042" y="80360"/>
                    <a:pt x="338909" y="122637"/>
                    <a:pt x="338909" y="169455"/>
                  </a:cubicBezTo>
                  <a:cubicBezTo>
                    <a:pt x="338909" y="215924"/>
                    <a:pt x="320042" y="258550"/>
                    <a:pt x="289296" y="288947"/>
                  </a:cubicBezTo>
                  <a:cubicBezTo>
                    <a:pt x="258899" y="319694"/>
                    <a:pt x="216273" y="338910"/>
                    <a:pt x="169454" y="338910"/>
                  </a:cubicBezTo>
                  <a:cubicBezTo>
                    <a:pt x="122986" y="338910"/>
                    <a:pt x="80360" y="319693"/>
                    <a:pt x="49963" y="288947"/>
                  </a:cubicBezTo>
                  <a:cubicBezTo>
                    <a:pt x="19217" y="258550"/>
                    <a:pt x="0" y="215924"/>
                    <a:pt x="0" y="169455"/>
                  </a:cubicBezTo>
                  <a:cubicBezTo>
                    <a:pt x="0" y="122636"/>
                    <a:pt x="19216" y="80360"/>
                    <a:pt x="49963" y="49614"/>
                  </a:cubicBezTo>
                  <a:cubicBezTo>
                    <a:pt x="80360" y="18867"/>
                    <a:pt x="122986" y="0"/>
                    <a:pt x="169455" y="0"/>
                  </a:cubicBezTo>
                  <a:cubicBezTo>
                    <a:pt x="161418" y="0"/>
                    <a:pt x="155130" y="6289"/>
                    <a:pt x="155129" y="14325"/>
                  </a:cubicBezTo>
                  <a:cubicBezTo>
                    <a:pt x="155129" y="22361"/>
                    <a:pt x="161419" y="29000"/>
                    <a:pt x="169455" y="29000"/>
                  </a:cubicBezTo>
                  <a:cubicBezTo>
                    <a:pt x="131022" y="29000"/>
                    <a:pt x="95733" y="44722"/>
                    <a:pt x="70577" y="70228"/>
                  </a:cubicBezTo>
                  <a:cubicBezTo>
                    <a:pt x="45071" y="95733"/>
                    <a:pt x="29349" y="130673"/>
                    <a:pt x="29349" y="169455"/>
                  </a:cubicBezTo>
                  <a:cubicBezTo>
                    <a:pt x="29349" y="207888"/>
                    <a:pt x="45071" y="243177"/>
                    <a:pt x="70577" y="268333"/>
                  </a:cubicBezTo>
                  <a:cubicBezTo>
                    <a:pt x="95733" y="293838"/>
                    <a:pt x="131021" y="309561"/>
                    <a:pt x="169455" y="309561"/>
                  </a:cubicBezTo>
                  <a:cubicBezTo>
                    <a:pt x="208237" y="309561"/>
                    <a:pt x="243176" y="293839"/>
                    <a:pt x="268681" y="268333"/>
                  </a:cubicBezTo>
                  <a:cubicBezTo>
                    <a:pt x="294187" y="243177"/>
                    <a:pt x="309910" y="207888"/>
                    <a:pt x="309910" y="169455"/>
                  </a:cubicBezTo>
                  <a:cubicBezTo>
                    <a:pt x="309910" y="130672"/>
                    <a:pt x="294187" y="95733"/>
                    <a:pt x="268681" y="70228"/>
                  </a:cubicBezTo>
                  <a:cubicBezTo>
                    <a:pt x="243176" y="44722"/>
                    <a:pt x="208237" y="29000"/>
                    <a:pt x="169455" y="29000"/>
                  </a:cubicBezTo>
                  <a:cubicBezTo>
                    <a:pt x="177490" y="28999"/>
                    <a:pt x="184129" y="22361"/>
                    <a:pt x="184129" y="14325"/>
                  </a:cubicBezTo>
                  <a:cubicBezTo>
                    <a:pt x="184129" y="6289"/>
                    <a:pt x="177490" y="0"/>
                    <a:pt x="169455" y="0"/>
                  </a:cubicBezTo>
                  <a:cubicBezTo>
                    <a:pt x="192864" y="0"/>
                    <a:pt x="215225" y="4717"/>
                    <a:pt x="235533" y="132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2" name="Google Shape;552;g8e3d9efbf1_2_224"/>
          <p:cNvGrpSpPr/>
          <p:nvPr/>
        </p:nvGrpSpPr>
        <p:grpSpPr>
          <a:xfrm>
            <a:off x="844377" y="2503728"/>
            <a:ext cx="582143" cy="528367"/>
            <a:chOff x="4602768" y="3117737"/>
            <a:chExt cx="418206" cy="494124"/>
          </a:xfrm>
        </p:grpSpPr>
        <p:sp>
          <p:nvSpPr>
            <p:cNvPr id="553" name="Google Shape;553;g8e3d9efbf1_2_224"/>
            <p:cNvSpPr/>
            <p:nvPr/>
          </p:nvSpPr>
          <p:spPr>
            <a:xfrm>
              <a:off x="4602768" y="3117737"/>
              <a:ext cx="418206" cy="494124"/>
            </a:xfrm>
            <a:custGeom>
              <a:rect b="b" l="l" r="r" t="t"/>
              <a:pathLst>
                <a:path extrusionOk="0" h="1828800" w="1547814">
                  <a:moveTo>
                    <a:pt x="532153" y="0"/>
                  </a:moveTo>
                  <a:lnTo>
                    <a:pt x="1018010" y="0"/>
                  </a:lnTo>
                  <a:cubicBezTo>
                    <a:pt x="1054563" y="0"/>
                    <a:pt x="1084263" y="29655"/>
                    <a:pt x="1084263" y="66153"/>
                  </a:cubicBezTo>
                  <a:cubicBezTo>
                    <a:pt x="1084263" y="103412"/>
                    <a:pt x="1054563" y="133067"/>
                    <a:pt x="1018010" y="133067"/>
                  </a:cubicBezTo>
                  <a:lnTo>
                    <a:pt x="855804" y="133067"/>
                  </a:lnTo>
                  <a:lnTo>
                    <a:pt x="855804" y="287665"/>
                  </a:lnTo>
                  <a:lnTo>
                    <a:pt x="929876" y="295139"/>
                  </a:lnTo>
                  <a:cubicBezTo>
                    <a:pt x="1282533" y="367377"/>
                    <a:pt x="1547814" y="679727"/>
                    <a:pt x="1547814" y="1054100"/>
                  </a:cubicBezTo>
                  <a:cubicBezTo>
                    <a:pt x="1547814" y="1481955"/>
                    <a:pt x="1201324" y="1828800"/>
                    <a:pt x="773907" y="1828800"/>
                  </a:cubicBezTo>
                  <a:cubicBezTo>
                    <a:pt x="346490" y="1828800"/>
                    <a:pt x="0" y="1481955"/>
                    <a:pt x="0" y="1054100"/>
                  </a:cubicBezTo>
                  <a:cubicBezTo>
                    <a:pt x="0" y="893655"/>
                    <a:pt x="48725" y="744601"/>
                    <a:pt x="132171" y="620958"/>
                  </a:cubicBezTo>
                  <a:lnTo>
                    <a:pt x="204011" y="533798"/>
                  </a:lnTo>
                  <a:lnTo>
                    <a:pt x="148603" y="475263"/>
                  </a:lnTo>
                  <a:lnTo>
                    <a:pt x="105868" y="515728"/>
                  </a:lnTo>
                  <a:cubicBezTo>
                    <a:pt x="95184" y="525654"/>
                    <a:pt x="77632" y="524127"/>
                    <a:pt x="66185" y="511911"/>
                  </a:cubicBezTo>
                  <a:cubicBezTo>
                    <a:pt x="54738" y="499695"/>
                    <a:pt x="53975" y="482135"/>
                    <a:pt x="64659" y="472209"/>
                  </a:cubicBezTo>
                  <a:lnTo>
                    <a:pt x="108157" y="430981"/>
                  </a:lnTo>
                  <a:lnTo>
                    <a:pt x="134867" y="405786"/>
                  </a:lnTo>
                  <a:lnTo>
                    <a:pt x="204312" y="340126"/>
                  </a:lnTo>
                  <a:cubicBezTo>
                    <a:pt x="209654" y="335163"/>
                    <a:pt x="216713" y="333254"/>
                    <a:pt x="223867" y="334018"/>
                  </a:cubicBezTo>
                  <a:cubicBezTo>
                    <a:pt x="231022" y="334781"/>
                    <a:pt x="238272" y="338217"/>
                    <a:pt x="243995" y="343943"/>
                  </a:cubicBezTo>
                  <a:cubicBezTo>
                    <a:pt x="255441" y="356159"/>
                    <a:pt x="256205" y="374483"/>
                    <a:pt x="245521" y="384408"/>
                  </a:cubicBezTo>
                  <a:lnTo>
                    <a:pt x="202022" y="424873"/>
                  </a:lnTo>
                  <a:lnTo>
                    <a:pt x="255898" y="482166"/>
                  </a:lnTo>
                  <a:lnTo>
                    <a:pt x="341208" y="411707"/>
                  </a:lnTo>
                  <a:cubicBezTo>
                    <a:pt x="423553" y="356019"/>
                    <a:pt x="517179" y="315779"/>
                    <a:pt x="617938" y="295139"/>
                  </a:cubicBezTo>
                  <a:lnTo>
                    <a:pt x="694359" y="287428"/>
                  </a:lnTo>
                  <a:lnTo>
                    <a:pt x="694359" y="133067"/>
                  </a:lnTo>
                  <a:lnTo>
                    <a:pt x="532153" y="133067"/>
                  </a:lnTo>
                  <a:cubicBezTo>
                    <a:pt x="495599" y="133067"/>
                    <a:pt x="465138" y="103412"/>
                    <a:pt x="465138" y="66153"/>
                  </a:cubicBezTo>
                  <a:cubicBezTo>
                    <a:pt x="465138" y="29655"/>
                    <a:pt x="495599" y="0"/>
                    <a:pt x="532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g8e3d9efbf1_2_224"/>
            <p:cNvSpPr/>
            <p:nvPr/>
          </p:nvSpPr>
          <p:spPr>
            <a:xfrm>
              <a:off x="4644803" y="3238951"/>
              <a:ext cx="334565" cy="3345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g8e3d9efbf1_2_224"/>
            <p:cNvSpPr/>
            <p:nvPr/>
          </p:nvSpPr>
          <p:spPr>
            <a:xfrm>
              <a:off x="4775198" y="3364627"/>
              <a:ext cx="83212" cy="83212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g8e3d9efbf1_2_224"/>
            <p:cNvSpPr/>
            <p:nvPr/>
          </p:nvSpPr>
          <p:spPr>
            <a:xfrm>
              <a:off x="4650808" y="3244956"/>
              <a:ext cx="324271" cy="324269"/>
            </a:xfrm>
            <a:custGeom>
              <a:rect b="b" l="l" r="r" t="t"/>
              <a:pathLst>
                <a:path extrusionOk="0" h="324269" w="324271">
                  <a:moveTo>
                    <a:pt x="165679" y="283092"/>
                  </a:moveTo>
                  <a:cubicBezTo>
                    <a:pt x="168714" y="283092"/>
                    <a:pt x="171142" y="285575"/>
                    <a:pt x="171142" y="288679"/>
                  </a:cubicBezTo>
                  <a:lnTo>
                    <a:pt x="171142" y="318682"/>
                  </a:lnTo>
                  <a:cubicBezTo>
                    <a:pt x="171142" y="321786"/>
                    <a:pt x="168714" y="324269"/>
                    <a:pt x="165679" y="324269"/>
                  </a:cubicBezTo>
                  <a:cubicBezTo>
                    <a:pt x="162847" y="324269"/>
                    <a:pt x="160419" y="321786"/>
                    <a:pt x="160419" y="318682"/>
                  </a:cubicBezTo>
                  <a:lnTo>
                    <a:pt x="160419" y="288679"/>
                  </a:lnTo>
                  <a:cubicBezTo>
                    <a:pt x="160419" y="285575"/>
                    <a:pt x="162847" y="283092"/>
                    <a:pt x="165679" y="283092"/>
                  </a:cubicBezTo>
                  <a:close/>
                  <a:moveTo>
                    <a:pt x="5587" y="159990"/>
                  </a:moveTo>
                  <a:lnTo>
                    <a:pt x="35797" y="159990"/>
                  </a:lnTo>
                  <a:cubicBezTo>
                    <a:pt x="38694" y="159990"/>
                    <a:pt x="41177" y="162418"/>
                    <a:pt x="41177" y="165453"/>
                  </a:cubicBezTo>
                  <a:cubicBezTo>
                    <a:pt x="41177" y="168285"/>
                    <a:pt x="38694" y="170713"/>
                    <a:pt x="35797" y="170713"/>
                  </a:cubicBezTo>
                  <a:lnTo>
                    <a:pt x="5587" y="170713"/>
                  </a:lnTo>
                  <a:cubicBezTo>
                    <a:pt x="2690" y="170713"/>
                    <a:pt x="0" y="168285"/>
                    <a:pt x="0" y="165453"/>
                  </a:cubicBezTo>
                  <a:cubicBezTo>
                    <a:pt x="0" y="162418"/>
                    <a:pt x="2690" y="159990"/>
                    <a:pt x="5587" y="159990"/>
                  </a:cubicBezTo>
                  <a:close/>
                  <a:moveTo>
                    <a:pt x="288873" y="156559"/>
                  </a:moveTo>
                  <a:lnTo>
                    <a:pt x="318920" y="156559"/>
                  </a:lnTo>
                  <a:cubicBezTo>
                    <a:pt x="321802" y="156559"/>
                    <a:pt x="324271" y="158987"/>
                    <a:pt x="324271" y="161819"/>
                  </a:cubicBezTo>
                  <a:cubicBezTo>
                    <a:pt x="324271" y="164854"/>
                    <a:pt x="321802" y="167282"/>
                    <a:pt x="318920" y="167282"/>
                  </a:cubicBezTo>
                  <a:lnTo>
                    <a:pt x="288873" y="167282"/>
                  </a:lnTo>
                  <a:cubicBezTo>
                    <a:pt x="285992" y="167282"/>
                    <a:pt x="283522" y="164854"/>
                    <a:pt x="283522" y="161819"/>
                  </a:cubicBezTo>
                  <a:cubicBezTo>
                    <a:pt x="283522" y="158987"/>
                    <a:pt x="285992" y="156559"/>
                    <a:pt x="288873" y="156559"/>
                  </a:cubicBezTo>
                  <a:close/>
                  <a:moveTo>
                    <a:pt x="220023" y="67904"/>
                  </a:moveTo>
                  <a:cubicBezTo>
                    <a:pt x="223304" y="69753"/>
                    <a:pt x="224330" y="73863"/>
                    <a:pt x="222484" y="77150"/>
                  </a:cubicBezTo>
                  <a:lnTo>
                    <a:pt x="172444" y="164477"/>
                  </a:lnTo>
                  <a:lnTo>
                    <a:pt x="169325" y="165310"/>
                  </a:lnTo>
                  <a:lnTo>
                    <a:pt x="165881" y="168159"/>
                  </a:lnTo>
                  <a:lnTo>
                    <a:pt x="84027" y="160179"/>
                  </a:lnTo>
                  <a:cubicBezTo>
                    <a:pt x="80316" y="159769"/>
                    <a:pt x="77636" y="156495"/>
                    <a:pt x="77842" y="152812"/>
                  </a:cubicBezTo>
                  <a:cubicBezTo>
                    <a:pt x="78254" y="148924"/>
                    <a:pt x="81553" y="146264"/>
                    <a:pt x="85471" y="146673"/>
                  </a:cubicBezTo>
                  <a:lnTo>
                    <a:pt x="162743" y="154226"/>
                  </a:lnTo>
                  <a:lnTo>
                    <a:pt x="210794" y="70370"/>
                  </a:lnTo>
                  <a:cubicBezTo>
                    <a:pt x="212640" y="67082"/>
                    <a:pt x="216742" y="66055"/>
                    <a:pt x="220023" y="67904"/>
                  </a:cubicBezTo>
                  <a:close/>
                  <a:moveTo>
                    <a:pt x="162135" y="0"/>
                  </a:moveTo>
                  <a:cubicBezTo>
                    <a:pt x="165233" y="0"/>
                    <a:pt x="167711" y="2457"/>
                    <a:pt x="167711" y="5324"/>
                  </a:cubicBezTo>
                  <a:lnTo>
                    <a:pt x="167711" y="35219"/>
                  </a:lnTo>
                  <a:cubicBezTo>
                    <a:pt x="167711" y="38086"/>
                    <a:pt x="165233" y="40748"/>
                    <a:pt x="162135" y="40748"/>
                  </a:cubicBezTo>
                  <a:cubicBezTo>
                    <a:pt x="159037" y="40748"/>
                    <a:pt x="156559" y="38086"/>
                    <a:pt x="156559" y="35219"/>
                  </a:cubicBezTo>
                  <a:lnTo>
                    <a:pt x="156559" y="5324"/>
                  </a:lnTo>
                  <a:cubicBezTo>
                    <a:pt x="156559" y="2457"/>
                    <a:pt x="159037" y="0"/>
                    <a:pt x="16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7" name="Google Shape;557;g8e3d9efbf1_2_224"/>
          <p:cNvGrpSpPr/>
          <p:nvPr/>
        </p:nvGrpSpPr>
        <p:grpSpPr>
          <a:xfrm>
            <a:off x="5638468" y="2520267"/>
            <a:ext cx="482186" cy="495292"/>
            <a:chOff x="3558021" y="4307747"/>
            <a:chExt cx="1724555" cy="1724555"/>
          </a:xfrm>
        </p:grpSpPr>
        <p:sp>
          <p:nvSpPr>
            <p:cNvPr id="558" name="Google Shape;558;g8e3d9efbf1_2_224"/>
            <p:cNvSpPr/>
            <p:nvPr/>
          </p:nvSpPr>
          <p:spPr>
            <a:xfrm>
              <a:off x="3558021" y="4307747"/>
              <a:ext cx="1724555" cy="1724555"/>
            </a:xfrm>
            <a:custGeom>
              <a:rect b="b" l="l" r="r" t="t"/>
              <a:pathLst>
                <a:path extrusionOk="0" h="6858000" w="6858000">
                  <a:moveTo>
                    <a:pt x="6859810" y="3429905"/>
                  </a:moveTo>
                  <a:cubicBezTo>
                    <a:pt x="6859810" y="5324189"/>
                    <a:pt x="5324189" y="6859810"/>
                    <a:pt x="3429905" y="6859810"/>
                  </a:cubicBezTo>
                  <a:cubicBezTo>
                    <a:pt x="1535621" y="6859810"/>
                    <a:pt x="0" y="5324189"/>
                    <a:pt x="0" y="3429905"/>
                  </a:cubicBezTo>
                  <a:cubicBezTo>
                    <a:pt x="0" y="1535621"/>
                    <a:pt x="1535621" y="0"/>
                    <a:pt x="3429905" y="0"/>
                  </a:cubicBezTo>
                  <a:cubicBezTo>
                    <a:pt x="5324189" y="0"/>
                    <a:pt x="6859810" y="1535621"/>
                    <a:pt x="6859810" y="3429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9" name="Google Shape;559;g8e3d9efbf1_2_224"/>
            <p:cNvGrpSpPr/>
            <p:nvPr/>
          </p:nvGrpSpPr>
          <p:grpSpPr>
            <a:xfrm>
              <a:off x="3565074" y="4330726"/>
              <a:ext cx="1715455" cy="1691281"/>
              <a:chOff x="3565074" y="4330726"/>
              <a:chExt cx="1715455" cy="1691281"/>
            </a:xfrm>
          </p:grpSpPr>
          <p:sp>
            <p:nvSpPr>
              <p:cNvPr id="560" name="Google Shape;560;g8e3d9efbf1_2_224"/>
              <p:cNvSpPr/>
              <p:nvPr/>
            </p:nvSpPr>
            <p:spPr>
              <a:xfrm>
                <a:off x="3565074" y="5209840"/>
                <a:ext cx="1715455" cy="211588"/>
              </a:xfrm>
              <a:custGeom>
                <a:rect b="b" l="l" r="r" t="t"/>
                <a:pathLst>
                  <a:path extrusionOk="0" h="841416" w="6821810">
                    <a:moveTo>
                      <a:pt x="4025230" y="564564"/>
                    </a:moveTo>
                    <a:cubicBezTo>
                      <a:pt x="5461972" y="464136"/>
                      <a:pt x="6587480" y="90475"/>
                      <a:pt x="6824525" y="0"/>
                    </a:cubicBezTo>
                    <a:cubicBezTo>
                      <a:pt x="6827239" y="62428"/>
                      <a:pt x="6808239" y="196331"/>
                      <a:pt x="6805525" y="243378"/>
                    </a:cubicBezTo>
                    <a:cubicBezTo>
                      <a:pt x="6099820" y="494898"/>
                      <a:pt x="5453829" y="726514"/>
                      <a:pt x="4048753" y="802513"/>
                    </a:cubicBezTo>
                    <a:cubicBezTo>
                      <a:pt x="2661773" y="876702"/>
                      <a:pt x="1187936" y="904749"/>
                      <a:pt x="39809" y="531993"/>
                    </a:cubicBezTo>
                    <a:cubicBezTo>
                      <a:pt x="19000" y="456898"/>
                      <a:pt x="6333" y="378185"/>
                      <a:pt x="0" y="286806"/>
                    </a:cubicBezTo>
                    <a:cubicBezTo>
                      <a:pt x="954511" y="637848"/>
                      <a:pt x="2963959" y="639658"/>
                      <a:pt x="4025230" y="56456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g8e3d9efbf1_2_224"/>
              <p:cNvSpPr/>
              <p:nvPr/>
            </p:nvSpPr>
            <p:spPr>
              <a:xfrm>
                <a:off x="3777567" y="4330726"/>
                <a:ext cx="445927" cy="1005611"/>
              </a:xfrm>
              <a:custGeom>
                <a:rect b="b" l="l" r="r" t="t"/>
                <a:pathLst>
                  <a:path extrusionOk="0" h="3998992" w="1773308">
                    <a:moveTo>
                      <a:pt x="394491" y="2241064"/>
                    </a:moveTo>
                    <a:cubicBezTo>
                      <a:pt x="156542" y="3131338"/>
                      <a:pt x="161066" y="3789995"/>
                      <a:pt x="153828" y="4007135"/>
                    </a:cubicBezTo>
                    <a:cubicBezTo>
                      <a:pt x="116733" y="3992659"/>
                      <a:pt x="27163" y="3992659"/>
                      <a:pt x="20" y="3979088"/>
                    </a:cubicBezTo>
                    <a:cubicBezTo>
                      <a:pt x="-885" y="3315002"/>
                      <a:pt x="28067" y="2960340"/>
                      <a:pt x="213541" y="2194017"/>
                    </a:cubicBezTo>
                    <a:cubicBezTo>
                      <a:pt x="420729" y="1339029"/>
                      <a:pt x="942769" y="630610"/>
                      <a:pt x="1537189" y="55190"/>
                    </a:cubicBezTo>
                    <a:cubicBezTo>
                      <a:pt x="1622236" y="40714"/>
                      <a:pt x="1683759" y="14476"/>
                      <a:pt x="1778757" y="0"/>
                    </a:cubicBezTo>
                    <a:cubicBezTo>
                      <a:pt x="1311002" y="432470"/>
                      <a:pt x="684011" y="1155365"/>
                      <a:pt x="394491" y="224106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g8e3d9efbf1_2_224"/>
              <p:cNvSpPr/>
              <p:nvPr/>
            </p:nvSpPr>
            <p:spPr>
              <a:xfrm>
                <a:off x="3593968" y="4535716"/>
                <a:ext cx="1444713" cy="607462"/>
              </a:xfrm>
              <a:custGeom>
                <a:rect b="b" l="l" r="r" t="t"/>
                <a:pathLst>
                  <a:path extrusionOk="0" h="2415680" w="5745158">
                    <a:moveTo>
                      <a:pt x="779894" y="2204874"/>
                    </a:moveTo>
                    <a:cubicBezTo>
                      <a:pt x="2152399" y="2313444"/>
                      <a:pt x="3524903" y="93189"/>
                      <a:pt x="5599494" y="0"/>
                    </a:cubicBezTo>
                    <a:cubicBezTo>
                      <a:pt x="5619399" y="34381"/>
                      <a:pt x="5734301" y="109475"/>
                      <a:pt x="5746968" y="136617"/>
                    </a:cubicBezTo>
                    <a:cubicBezTo>
                      <a:pt x="3699520" y="274139"/>
                      <a:pt x="2268207" y="2530584"/>
                      <a:pt x="730133" y="2417490"/>
                    </a:cubicBezTo>
                    <a:cubicBezTo>
                      <a:pt x="436994" y="2395776"/>
                      <a:pt x="0" y="1963306"/>
                      <a:pt x="0" y="1545312"/>
                    </a:cubicBezTo>
                    <a:cubicBezTo>
                      <a:pt x="32571" y="1438552"/>
                      <a:pt x="76904" y="1317315"/>
                      <a:pt x="107665" y="1268459"/>
                    </a:cubicBezTo>
                    <a:cubicBezTo>
                      <a:pt x="102237" y="1547122"/>
                      <a:pt x="348329" y="2170494"/>
                      <a:pt x="779894" y="22048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g8e3d9efbf1_2_224"/>
              <p:cNvSpPr/>
              <p:nvPr/>
            </p:nvSpPr>
            <p:spPr>
              <a:xfrm flipH="1" rot="10800000">
                <a:off x="3678832" y="5361456"/>
                <a:ext cx="972356" cy="660551"/>
              </a:xfrm>
              <a:custGeom>
                <a:rect b="b" l="l" r="r" t="t"/>
                <a:pathLst>
                  <a:path extrusionOk="0" h="998613" w="1469995">
                    <a:moveTo>
                      <a:pt x="209654" y="998613"/>
                    </a:moveTo>
                    <a:cubicBezTo>
                      <a:pt x="211030" y="957338"/>
                      <a:pt x="211288" y="874102"/>
                      <a:pt x="222509" y="758878"/>
                    </a:cubicBezTo>
                    <a:lnTo>
                      <a:pt x="228999" y="702709"/>
                    </a:lnTo>
                    <a:lnTo>
                      <a:pt x="260407" y="702111"/>
                    </a:lnTo>
                    <a:cubicBezTo>
                      <a:pt x="600673" y="665231"/>
                      <a:pt x="932901" y="355696"/>
                      <a:pt x="1312375" y="116765"/>
                    </a:cubicBezTo>
                    <a:lnTo>
                      <a:pt x="1469995" y="27680"/>
                    </a:lnTo>
                    <a:lnTo>
                      <a:pt x="1385977" y="6076"/>
                    </a:lnTo>
                    <a:lnTo>
                      <a:pt x="1346166" y="0"/>
                    </a:lnTo>
                    <a:lnTo>
                      <a:pt x="1257888" y="48739"/>
                    </a:lnTo>
                    <a:cubicBezTo>
                      <a:pt x="886402" y="279967"/>
                      <a:pt x="574335" y="584356"/>
                      <a:pt x="267996" y="621138"/>
                    </a:cubicBezTo>
                    <a:lnTo>
                      <a:pt x="240073" y="621772"/>
                    </a:lnTo>
                    <a:lnTo>
                      <a:pt x="249074" y="563298"/>
                    </a:lnTo>
                    <a:cubicBezTo>
                      <a:pt x="261677" y="490939"/>
                      <a:pt x="278530" y="411830"/>
                      <a:pt x="301145" y="327218"/>
                    </a:cubicBezTo>
                    <a:lnTo>
                      <a:pt x="324087" y="254670"/>
                    </a:lnTo>
                    <a:lnTo>
                      <a:pt x="293774" y="277338"/>
                    </a:lnTo>
                    <a:lnTo>
                      <a:pt x="225579" y="339318"/>
                    </a:lnTo>
                    <a:lnTo>
                      <a:pt x="198651" y="458505"/>
                    </a:lnTo>
                    <a:cubicBezTo>
                      <a:pt x="189296" y="503932"/>
                      <a:pt x="181717" y="545665"/>
                      <a:pt x="175594" y="585509"/>
                    </a:cubicBezTo>
                    <a:lnTo>
                      <a:pt x="170531" y="623351"/>
                    </a:lnTo>
                    <a:lnTo>
                      <a:pt x="170098" y="623361"/>
                    </a:lnTo>
                    <a:cubicBezTo>
                      <a:pt x="129082" y="620094"/>
                      <a:pt x="92472" y="602831"/>
                      <a:pt x="60662" y="577121"/>
                    </a:cubicBezTo>
                    <a:lnTo>
                      <a:pt x="40491" y="556885"/>
                    </a:lnTo>
                    <a:lnTo>
                      <a:pt x="0" y="623536"/>
                    </a:lnTo>
                    <a:lnTo>
                      <a:pt x="14383" y="637550"/>
                    </a:lnTo>
                    <a:cubicBezTo>
                      <a:pt x="59910" y="676039"/>
                      <a:pt x="109391" y="701094"/>
                      <a:pt x="151181" y="704189"/>
                    </a:cubicBezTo>
                    <a:lnTo>
                      <a:pt x="162165" y="703980"/>
                    </a:lnTo>
                    <a:lnTo>
                      <a:pt x="153805" y="816377"/>
                    </a:lnTo>
                    <a:cubicBezTo>
                      <a:pt x="151719" y="869072"/>
                      <a:pt x="151096" y="924835"/>
                      <a:pt x="151182" y="987950"/>
                    </a:cubicBezTo>
                    <a:cubicBezTo>
                      <a:pt x="161500" y="993110"/>
                      <a:pt x="195552" y="993110"/>
                      <a:pt x="209654" y="9986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64" name="Google Shape;564;g8e3d9efbf1_2_224"/>
          <p:cNvSpPr txBox="1"/>
          <p:nvPr/>
        </p:nvSpPr>
        <p:spPr>
          <a:xfrm>
            <a:off x="343700" y="3053475"/>
            <a:ext cx="16065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FFFFFF"/>
                </a:solidFill>
              </a:rPr>
              <a:t>we collected some data by taking 5 shots and then taking one step back did this from about 3 ft - 20 ft from the hoop.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FFFFFF"/>
                </a:solidFill>
              </a:rPr>
              <a:t>We were curious about if we could use machine learning/ai to group these like shots together</a:t>
            </a:r>
            <a:endParaRPr sz="12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65" name="Google Shape;565;g8e3d9efbf1_2_224"/>
          <p:cNvSpPr txBox="1"/>
          <p:nvPr/>
        </p:nvSpPr>
        <p:spPr>
          <a:xfrm>
            <a:off x="2666062" y="3059888"/>
            <a:ext cx="1750200" cy="26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rgbClr val="FFFFFF"/>
                </a:solidFill>
              </a:rPr>
              <a:t>Used 10 clusters. Why? because for a basketball shot you can actually have a lot of error but still make the shot. Therefore giving every two feet their own individual cluster seems reasonable.</a:t>
            </a:r>
            <a:r>
              <a:rPr lang="en-US" sz="1200">
                <a:solidFill>
                  <a:schemeClr val="dk1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FFFFFF"/>
                </a:solidFill>
              </a:rPr>
              <a:t>To the left is a graph of the results of the K means cluster, the average position of each group was plotted.</a:t>
            </a:r>
            <a:endParaRPr sz="1500"/>
          </a:p>
        </p:txBody>
      </p:sp>
      <p:sp>
        <p:nvSpPr>
          <p:cNvPr id="566" name="Google Shape;566;g8e3d9efbf1_2_224"/>
          <p:cNvSpPr txBox="1"/>
          <p:nvPr/>
        </p:nvSpPr>
        <p:spPr>
          <a:xfrm>
            <a:off x="5114825" y="3000675"/>
            <a:ext cx="16065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rgbClr val="FFFFFF"/>
                </a:solidFill>
              </a:rPr>
              <a:t>The data was almost evenly distributed.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FFFFFF"/>
                </a:solidFill>
              </a:rPr>
              <a:t>Therefore it was actually accurately grouping the shots in roughly the right position. K means does a great job of figuring out how far you are from the hoop.</a:t>
            </a:r>
            <a:endParaRPr sz="1200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grpSp>
        <p:nvGrpSpPr>
          <p:cNvPr id="567" name="Google Shape;567;g8e3d9efbf1_2_224"/>
          <p:cNvGrpSpPr/>
          <p:nvPr/>
        </p:nvGrpSpPr>
        <p:grpSpPr>
          <a:xfrm>
            <a:off x="9574257" y="4684902"/>
            <a:ext cx="1454060" cy="1246508"/>
            <a:chOff x="2079598" y="4270877"/>
            <a:chExt cx="2053645" cy="1246508"/>
          </a:xfrm>
        </p:grpSpPr>
        <p:sp>
          <p:nvSpPr>
            <p:cNvPr id="568" name="Google Shape;568;g8e3d9efbf1_2_224"/>
            <p:cNvSpPr txBox="1"/>
            <p:nvPr/>
          </p:nvSpPr>
          <p:spPr>
            <a:xfrm>
              <a:off x="2098435" y="4501722"/>
              <a:ext cx="2024124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</a:t>
              </a:r>
              <a:endParaRPr/>
            </a:p>
          </p:txBody>
        </p:sp>
        <p:sp>
          <p:nvSpPr>
            <p:cNvPr id="569" name="Google Shape;569;g8e3d9efbf1_2_224"/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0" name="Google Shape;570;g8e3d9efbf1_2_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0350" y="1967650"/>
            <a:ext cx="4586374" cy="461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ALLPPT-BASKETBALL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E302A"/>
      </a:accent1>
      <a:accent2>
        <a:srgbClr val="7F7F7F"/>
      </a:accent2>
      <a:accent3>
        <a:srgbClr val="920A06"/>
      </a:accent3>
      <a:accent4>
        <a:srgbClr val="3F3F3F"/>
      </a:accent4>
      <a:accent5>
        <a:srgbClr val="500402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 and End Slide Master">
  <a:themeElements>
    <a:clrScheme name="Basketball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E302A"/>
      </a:accent1>
      <a:accent2>
        <a:srgbClr val="7F7F7F"/>
      </a:accent2>
      <a:accent3>
        <a:srgbClr val="920A06"/>
      </a:accent3>
      <a:accent4>
        <a:srgbClr val="3F3F3F"/>
      </a:accent4>
      <a:accent5>
        <a:srgbClr val="500402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ntents Slide Master">
  <a:themeElements>
    <a:clrScheme name="ALLPPT-BASKETBALL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E302A"/>
      </a:accent1>
      <a:accent2>
        <a:srgbClr val="7F7F7F"/>
      </a:accent2>
      <a:accent3>
        <a:srgbClr val="920A06"/>
      </a:accent3>
      <a:accent4>
        <a:srgbClr val="3F3F3F"/>
      </a:accent4>
      <a:accent5>
        <a:srgbClr val="500402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2018-04-24T17:14:44Z</dcterms:created>
  <dc:creator>Allppt.com;Googleslidesppt.com</dc:creator>
</cp:coreProperties>
</file>