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React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8EA5FF26-D6C4-48FD-B8DE-5432452A2AF4}">
      <dgm:prSet phldrT="[Text]"/>
      <dgm:spPr/>
      <dgm:t>
        <a:bodyPr/>
        <a:lstStyle/>
        <a:p>
          <a:r>
            <a:rPr lang="en-GB" dirty="0" err="1"/>
            <a:t>mapDispatchToProps</a:t>
          </a:r>
          <a:endParaRPr lang="en-GB" dirty="0"/>
        </a:p>
      </dgm:t>
    </dgm:pt>
    <dgm:pt modelId="{D1FA0902-09AF-40C0-A2BB-151B5FBBB5A4}" type="parTrans" cxnId="{EA440D5F-4973-4931-95BC-3D7AEB98DAE1}">
      <dgm:prSet/>
      <dgm:spPr/>
      <dgm:t>
        <a:bodyPr/>
        <a:lstStyle/>
        <a:p>
          <a:endParaRPr lang="en-GB"/>
        </a:p>
      </dgm:t>
    </dgm:pt>
    <dgm:pt modelId="{1055E933-5C9E-459F-B090-670303C1916B}" type="sibTrans" cxnId="{EA440D5F-4973-4931-95BC-3D7AEB98DAE1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 err="1"/>
            <a:t>rootReducer</a:t>
          </a:r>
          <a:endParaRPr lang="en-GB" dirty="0"/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9A5A0AF4-E93B-449D-9D68-51B4115D5EEE}">
      <dgm:prSet phldrT="[Text]"/>
      <dgm:spPr/>
      <dgm:t>
        <a:bodyPr/>
        <a:lstStyle/>
        <a:p>
          <a:r>
            <a:rPr lang="en-GB" dirty="0" err="1"/>
            <a:t>mapStateToProps</a:t>
          </a:r>
          <a:endParaRPr lang="en-GB" dirty="0"/>
        </a:p>
      </dgm:t>
    </dgm:pt>
    <dgm:pt modelId="{4995A58E-6DFB-4D05-8A73-1557F11E93F1}" type="parTrans" cxnId="{9C7D78ED-DA2C-449B-A9A4-CCB3397F98CD}">
      <dgm:prSet/>
      <dgm:spPr/>
      <dgm:t>
        <a:bodyPr/>
        <a:lstStyle/>
        <a:p>
          <a:endParaRPr lang="en-GB"/>
        </a:p>
      </dgm:t>
    </dgm:pt>
    <dgm:pt modelId="{C7B4E16A-B529-4AEF-AB84-07E27B14EE5C}" type="sibTrans" cxnId="{9C7D78ED-DA2C-449B-A9A4-CCB3397F98CD}">
      <dgm:prSet/>
      <dgm:spPr/>
      <dgm:t>
        <a:bodyPr/>
        <a:lstStyle/>
        <a:p>
          <a:endParaRPr lang="en-GB"/>
        </a:p>
      </dgm:t>
    </dgm:pt>
    <dgm:pt modelId="{4FDEC338-8C6B-4958-B1CC-100961AE9913}">
      <dgm:prSet phldrT="[Text]"/>
      <dgm:spPr/>
      <dgm:t>
        <a:bodyPr/>
        <a:lstStyle/>
        <a:p>
          <a:r>
            <a:rPr lang="en-GB" dirty="0"/>
            <a:t>User triggers event</a:t>
          </a:r>
        </a:p>
      </dgm:t>
    </dgm:pt>
    <dgm:pt modelId="{677A3B5D-45FB-45F5-A517-276F23D9B01A}" type="parTrans" cxnId="{2D585C9A-0ECD-4CEC-96DD-8D46E3ACF57D}">
      <dgm:prSet/>
      <dgm:spPr/>
      <dgm:t>
        <a:bodyPr/>
        <a:lstStyle/>
        <a:p>
          <a:endParaRPr lang="en-GB"/>
        </a:p>
      </dgm:t>
    </dgm:pt>
    <dgm:pt modelId="{AB3EC406-23C3-4326-9774-7EDE636A8A69}" type="sibTrans" cxnId="{2D585C9A-0ECD-4CEC-96DD-8D46E3ACF57D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EA440D5F-4973-4931-95BC-3D7AEB98DAE1}" srcId="{D440395D-C541-4E0E-9360-DAA0B71364CF}" destId="{8EA5FF26-D6C4-48FD-B8DE-5432452A2AF4}" srcOrd="1" destOrd="0" parTransId="{D1FA0902-09AF-40C0-A2BB-151B5FBBB5A4}" sibTransId="{1055E933-5C9E-459F-B090-670303C1916B}"/>
    <dgm:cxn modelId="{1C3BE741-F01D-4812-AE12-E5476ABE6A14}" type="presOf" srcId="{4FDEC338-8C6B-4958-B1CC-100961AE9913}" destId="{930AA4CE-46AB-4697-9C35-7B9057192C58}" srcOrd="0" destOrd="1" presId="urn:microsoft.com/office/officeart/2005/8/layout/chevron1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2D585C9A-0ECD-4CEC-96DD-8D46E3ACF57D}" srcId="{7CF11D4F-C051-4257-B87C-9B95A7F99961}" destId="{4FDEC338-8C6B-4958-B1CC-100961AE9913}" srcOrd="1" destOrd="0" parTransId="{677A3B5D-45FB-45F5-A517-276F23D9B01A}" sibTransId="{AB3EC406-23C3-4326-9774-7EDE636A8A69}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7F2AB7E3-E61E-4271-85B6-D5AD42C45DFF}" type="presOf" srcId="{8EA5FF26-D6C4-48FD-B8DE-5432452A2AF4}" destId="{2EBC4C30-BBB2-4436-906C-B903F655D3EA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671C60EC-DAE7-4499-BF9B-042B182918BB}" type="presOf" srcId="{9A5A0AF4-E93B-449D-9D68-51B4115D5EEE}" destId="{67376F0D-DCC4-46DE-B096-69AACF49FFC7}" srcOrd="0" destOrd="1" presId="urn:microsoft.com/office/officeart/2005/8/layout/chevron1"/>
    <dgm:cxn modelId="{9C7D78ED-DA2C-449B-A9A4-CCB3397F98CD}" srcId="{5764F046-BAAC-40A5-AD5E-EA3B5B05F42F}" destId="{9A5A0AF4-E93B-449D-9D68-51B4115D5EEE}" srcOrd="1" destOrd="0" parTransId="{4995A58E-6DFB-4D05-8A73-1557F11E93F1}" sibTransId="{C7B4E16A-B529-4AEF-AB84-07E27B14EE5C}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React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8EA5FF26-D6C4-48FD-B8DE-5432452A2AF4}">
      <dgm:prSet phldrT="[Text]"/>
      <dgm:spPr/>
      <dgm:t>
        <a:bodyPr/>
        <a:lstStyle/>
        <a:p>
          <a:r>
            <a:rPr lang="en-GB" dirty="0" err="1"/>
            <a:t>mapDispatchToProps</a:t>
          </a:r>
          <a:endParaRPr lang="en-GB" dirty="0"/>
        </a:p>
      </dgm:t>
    </dgm:pt>
    <dgm:pt modelId="{D1FA0902-09AF-40C0-A2BB-151B5FBBB5A4}" type="parTrans" cxnId="{EA440D5F-4973-4931-95BC-3D7AEB98DAE1}">
      <dgm:prSet/>
      <dgm:spPr/>
      <dgm:t>
        <a:bodyPr/>
        <a:lstStyle/>
        <a:p>
          <a:endParaRPr lang="en-GB"/>
        </a:p>
      </dgm:t>
    </dgm:pt>
    <dgm:pt modelId="{1055E933-5C9E-459F-B090-670303C1916B}" type="sibTrans" cxnId="{EA440D5F-4973-4931-95BC-3D7AEB98DAE1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 err="1"/>
            <a:t>rootReducer</a:t>
          </a:r>
          <a:endParaRPr lang="en-GB" dirty="0"/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9A5A0AF4-E93B-449D-9D68-51B4115D5EEE}">
      <dgm:prSet phldrT="[Text]"/>
      <dgm:spPr/>
      <dgm:t>
        <a:bodyPr/>
        <a:lstStyle/>
        <a:p>
          <a:r>
            <a:rPr lang="en-GB" dirty="0" err="1"/>
            <a:t>mapStateToProps</a:t>
          </a:r>
          <a:endParaRPr lang="en-GB" dirty="0"/>
        </a:p>
      </dgm:t>
    </dgm:pt>
    <dgm:pt modelId="{4995A58E-6DFB-4D05-8A73-1557F11E93F1}" type="parTrans" cxnId="{9C7D78ED-DA2C-449B-A9A4-CCB3397F98CD}">
      <dgm:prSet/>
      <dgm:spPr/>
      <dgm:t>
        <a:bodyPr/>
        <a:lstStyle/>
        <a:p>
          <a:endParaRPr lang="en-GB"/>
        </a:p>
      </dgm:t>
    </dgm:pt>
    <dgm:pt modelId="{C7B4E16A-B529-4AEF-AB84-07E27B14EE5C}" type="sibTrans" cxnId="{9C7D78ED-DA2C-449B-A9A4-CCB3397F98CD}">
      <dgm:prSet/>
      <dgm:spPr/>
      <dgm:t>
        <a:bodyPr/>
        <a:lstStyle/>
        <a:p>
          <a:endParaRPr lang="en-GB"/>
        </a:p>
      </dgm:t>
    </dgm:pt>
    <dgm:pt modelId="{4FDEC338-8C6B-4958-B1CC-100961AE9913}">
      <dgm:prSet phldrT="[Text]"/>
      <dgm:spPr/>
      <dgm:t>
        <a:bodyPr/>
        <a:lstStyle/>
        <a:p>
          <a:r>
            <a:rPr lang="en-GB" dirty="0"/>
            <a:t>User triggers event</a:t>
          </a:r>
        </a:p>
      </dgm:t>
    </dgm:pt>
    <dgm:pt modelId="{677A3B5D-45FB-45F5-A517-276F23D9B01A}" type="parTrans" cxnId="{2D585C9A-0ECD-4CEC-96DD-8D46E3ACF57D}">
      <dgm:prSet/>
      <dgm:spPr/>
      <dgm:t>
        <a:bodyPr/>
        <a:lstStyle/>
        <a:p>
          <a:endParaRPr lang="en-GB"/>
        </a:p>
      </dgm:t>
    </dgm:pt>
    <dgm:pt modelId="{AB3EC406-23C3-4326-9774-7EDE636A8A69}" type="sibTrans" cxnId="{2D585C9A-0ECD-4CEC-96DD-8D46E3ACF57D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EA440D5F-4973-4931-95BC-3D7AEB98DAE1}" srcId="{D440395D-C541-4E0E-9360-DAA0B71364CF}" destId="{8EA5FF26-D6C4-48FD-B8DE-5432452A2AF4}" srcOrd="1" destOrd="0" parTransId="{D1FA0902-09AF-40C0-A2BB-151B5FBBB5A4}" sibTransId="{1055E933-5C9E-459F-B090-670303C1916B}"/>
    <dgm:cxn modelId="{1C3BE741-F01D-4812-AE12-E5476ABE6A14}" type="presOf" srcId="{4FDEC338-8C6B-4958-B1CC-100961AE9913}" destId="{930AA4CE-46AB-4697-9C35-7B9057192C58}" srcOrd="0" destOrd="1" presId="urn:microsoft.com/office/officeart/2005/8/layout/chevron1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2D585C9A-0ECD-4CEC-96DD-8D46E3ACF57D}" srcId="{7CF11D4F-C051-4257-B87C-9B95A7F99961}" destId="{4FDEC338-8C6B-4958-B1CC-100961AE9913}" srcOrd="1" destOrd="0" parTransId="{677A3B5D-45FB-45F5-A517-276F23D9B01A}" sibTransId="{AB3EC406-23C3-4326-9774-7EDE636A8A69}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7F2AB7E3-E61E-4271-85B6-D5AD42C45DFF}" type="presOf" srcId="{8EA5FF26-D6C4-48FD-B8DE-5432452A2AF4}" destId="{2EBC4C30-BBB2-4436-906C-B903F655D3EA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671C60EC-DAE7-4499-BF9B-042B182918BB}" type="presOf" srcId="{9A5A0AF4-E93B-449D-9D68-51B4115D5EEE}" destId="{67376F0D-DCC4-46DE-B096-69AACF49FFC7}" srcOrd="0" destOrd="1" presId="urn:microsoft.com/office/officeart/2005/8/layout/chevron1"/>
    <dgm:cxn modelId="{9C7D78ED-DA2C-449B-A9A4-CCB3397F98CD}" srcId="{5764F046-BAAC-40A5-AD5E-EA3B5B05F42F}" destId="{9A5A0AF4-E93B-449D-9D68-51B4115D5EEE}" srcOrd="1" destOrd="0" parTransId="{4995A58E-6DFB-4D05-8A73-1557F11E93F1}" sibTransId="{C7B4E16A-B529-4AEF-AB84-07E27B14EE5C}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Counter.js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/>
            <a:t>rootReducer.js</a:t>
          </a:r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 -&gt; Connectors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Counter.js -&gt; render()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77682E41-EDAB-4335-9276-04E424BF917D}">
      <dgm:prSet phldrT="[Text]"/>
      <dgm:spPr/>
      <dgm:t>
        <a:bodyPr/>
        <a:lstStyle/>
        <a:p>
          <a:r>
            <a:rPr lang="en-GB" dirty="0"/>
            <a:t>&lt;button </a:t>
          </a:r>
          <a:r>
            <a:rPr lang="en-GB" dirty="0" err="1"/>
            <a:t>onClick</a:t>
          </a:r>
          <a:r>
            <a:rPr lang="en-GB" dirty="0"/>
            <a:t>={handler}&gt;</a:t>
          </a:r>
        </a:p>
      </dgm:t>
    </dgm:pt>
    <dgm:pt modelId="{5A71BAAB-0AF3-4DA6-9A14-2126DB6F88ED}" type="parTrans" cxnId="{9184FCD6-B320-4226-AAAB-77072D1667E3}">
      <dgm:prSet/>
      <dgm:spPr/>
      <dgm:t>
        <a:bodyPr/>
        <a:lstStyle/>
        <a:p>
          <a:endParaRPr lang="en-GB"/>
        </a:p>
      </dgm:t>
    </dgm:pt>
    <dgm:pt modelId="{05B004D8-8DE5-4F94-818A-D8773DA6C6E9}" type="sibTrans" cxnId="{9184FCD6-B320-4226-AAAB-77072D1667E3}">
      <dgm:prSet/>
      <dgm:spPr/>
      <dgm:t>
        <a:bodyPr/>
        <a:lstStyle/>
        <a:p>
          <a:endParaRPr lang="en-GB"/>
        </a:p>
      </dgm:t>
    </dgm:pt>
    <dgm:pt modelId="{98D6A94D-9929-425B-9BB5-962925D6DE54}">
      <dgm:prSet phldrT="[Text]"/>
      <dgm:spPr/>
      <dgm:t>
        <a:bodyPr/>
        <a:lstStyle/>
        <a:p>
          <a:r>
            <a:rPr lang="en-GB" dirty="0" err="1"/>
            <a:t>onIncrement</a:t>
          </a:r>
          <a:endParaRPr lang="en-GB" dirty="0"/>
        </a:p>
      </dgm:t>
    </dgm:pt>
    <dgm:pt modelId="{9296B628-7361-48E0-A0BB-476A72D0A2BA}" type="parTrans" cxnId="{0FB3E310-DD99-4428-A4E2-8E2DBA91F691}">
      <dgm:prSet/>
      <dgm:spPr/>
      <dgm:t>
        <a:bodyPr/>
        <a:lstStyle/>
        <a:p>
          <a:endParaRPr lang="en-GB"/>
        </a:p>
      </dgm:t>
    </dgm:pt>
    <dgm:pt modelId="{E2E8FFCE-7D35-4A34-A1CB-66C6693FCA4B}" type="sibTrans" cxnId="{0FB3E310-DD99-4428-A4E2-8E2DBA91F691}">
      <dgm:prSet/>
      <dgm:spPr/>
      <dgm:t>
        <a:bodyPr/>
        <a:lstStyle/>
        <a:p>
          <a:endParaRPr lang="en-GB"/>
        </a:p>
      </dgm:t>
    </dgm:pt>
    <dgm:pt modelId="{B8CDE056-64F5-48C1-994A-00192EA64E44}">
      <dgm:prSet phldrT="[Text]"/>
      <dgm:spPr/>
      <dgm:t>
        <a:bodyPr/>
        <a:lstStyle/>
        <a:p>
          <a:r>
            <a:rPr lang="en-GB" dirty="0"/>
            <a:t>dispatch({action})</a:t>
          </a:r>
        </a:p>
      </dgm:t>
    </dgm:pt>
    <dgm:pt modelId="{3C427E85-C794-4024-BC16-0F029A57CE66}" type="parTrans" cxnId="{AB292DE8-78DD-459D-B7A8-7D13635D3A45}">
      <dgm:prSet/>
      <dgm:spPr/>
      <dgm:t>
        <a:bodyPr/>
        <a:lstStyle/>
        <a:p>
          <a:endParaRPr lang="en-GB"/>
        </a:p>
      </dgm:t>
    </dgm:pt>
    <dgm:pt modelId="{E53F95A4-69BC-426B-BBE4-EEF907F0E03C}" type="sibTrans" cxnId="{AB292DE8-78DD-459D-B7A8-7D13635D3A45}">
      <dgm:prSet/>
      <dgm:spPr/>
      <dgm:t>
        <a:bodyPr/>
        <a:lstStyle/>
        <a:p>
          <a:endParaRPr lang="en-GB"/>
        </a:p>
      </dgm:t>
    </dgm:pt>
    <dgm:pt modelId="{7E00FB09-C8A8-4176-A9AF-91C9F75F7B49}">
      <dgm:prSet phldrT="[Text]"/>
      <dgm:spPr/>
      <dgm:t>
        <a:bodyPr/>
        <a:lstStyle/>
        <a:p>
          <a:r>
            <a:rPr lang="en-GB" dirty="0" err="1"/>
            <a:t>rootReducer</a:t>
          </a:r>
          <a:r>
            <a:rPr lang="en-GB" dirty="0"/>
            <a:t>(state, action) -&gt; new state</a:t>
          </a:r>
        </a:p>
      </dgm:t>
    </dgm:pt>
    <dgm:pt modelId="{9B1EAE21-E21F-488C-891E-31115E080E27}" type="parTrans" cxnId="{33AF5A3C-6779-48F3-B99D-2AFF847E3C3E}">
      <dgm:prSet/>
      <dgm:spPr/>
      <dgm:t>
        <a:bodyPr/>
        <a:lstStyle/>
        <a:p>
          <a:endParaRPr lang="en-GB"/>
        </a:p>
      </dgm:t>
    </dgm:pt>
    <dgm:pt modelId="{BC543FA5-D103-431D-96C4-2AD12BD88808}" type="sibTrans" cxnId="{33AF5A3C-6779-48F3-B99D-2AFF847E3C3E}">
      <dgm:prSet/>
      <dgm:spPr/>
      <dgm:t>
        <a:bodyPr/>
        <a:lstStyle/>
        <a:p>
          <a:endParaRPr lang="en-GB"/>
        </a:p>
      </dgm:t>
    </dgm:pt>
    <dgm:pt modelId="{11DD0147-6F92-4447-BB2C-708A1B776666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D2056402-19A1-4509-A3EB-8D4A23F9F2E0}" type="parTrans" cxnId="{981594AD-5B9B-471F-BBCA-C19F27AD4281}">
      <dgm:prSet/>
      <dgm:spPr/>
      <dgm:t>
        <a:bodyPr/>
        <a:lstStyle/>
        <a:p>
          <a:endParaRPr lang="en-GB"/>
        </a:p>
      </dgm:t>
    </dgm:pt>
    <dgm:pt modelId="{D8A8C6CE-B641-4C93-BBD8-6872D59B54A3}" type="sibTrans" cxnId="{981594AD-5B9B-471F-BBCA-C19F27AD4281}">
      <dgm:prSet/>
      <dgm:spPr/>
      <dgm:t>
        <a:bodyPr/>
        <a:lstStyle/>
        <a:p>
          <a:endParaRPr lang="en-GB"/>
        </a:p>
      </dgm:t>
    </dgm:pt>
    <dgm:pt modelId="{5BA73089-5602-43CA-BF58-110B654CADB7}">
      <dgm:prSet phldrT="[Text]"/>
      <dgm:spPr/>
      <dgm:t>
        <a:bodyPr/>
        <a:lstStyle/>
        <a:p>
          <a:r>
            <a:rPr lang="en-GB" dirty="0" err="1"/>
            <a:t>mapStateToProps</a:t>
          </a:r>
          <a:r>
            <a:rPr lang="en-GB" dirty="0"/>
            <a:t>( </a:t>
          </a:r>
          <a:r>
            <a:rPr lang="en-GB" dirty="0" err="1"/>
            <a:t>newState</a:t>
          </a:r>
          <a:r>
            <a:rPr lang="en-GB" dirty="0"/>
            <a:t>)</a:t>
          </a:r>
        </a:p>
      </dgm:t>
    </dgm:pt>
    <dgm:pt modelId="{A2EB3FD8-0FEB-4B28-87AA-052A004AAB06}" type="parTrans" cxnId="{68B75EBD-07D7-4F1A-BA50-C2F4265BCC28}">
      <dgm:prSet/>
      <dgm:spPr/>
      <dgm:t>
        <a:bodyPr/>
        <a:lstStyle/>
        <a:p>
          <a:endParaRPr lang="en-GB"/>
        </a:p>
      </dgm:t>
    </dgm:pt>
    <dgm:pt modelId="{82CF970D-7D56-4EED-A0CC-A32BF2215749}" type="sibTrans" cxnId="{68B75EBD-07D7-4F1A-BA50-C2F4265BCC28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D1FD0B0C-BE59-41F5-9BC2-22F7D6AB82F1}" type="presOf" srcId="{7E00FB09-C8A8-4176-A9AF-91C9F75F7B49}" destId="{01E47DC0-C0F7-43FF-9E0D-04A749BDDA2F}" srcOrd="0" destOrd="1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0FB3E310-DD99-4428-A4E2-8E2DBA91F691}" srcId="{D440395D-C541-4E0E-9360-DAA0B71364CF}" destId="{98D6A94D-9929-425B-9BB5-962925D6DE54}" srcOrd="1" destOrd="0" parTransId="{9296B628-7361-48E0-A0BB-476A72D0A2BA}" sibTransId="{E2E8FFCE-7D35-4A34-A1CB-66C6693FCA4B}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33AF5A3C-6779-48F3-B99D-2AFF847E3C3E}" srcId="{24EC5B94-98E3-4941-904A-FAF5260ECE74}" destId="{7E00FB09-C8A8-4176-A9AF-91C9F75F7B49}" srcOrd="1" destOrd="0" parTransId="{9B1EAE21-E21F-488C-891E-31115E080E27}" sibTransId="{BC543FA5-D103-431D-96C4-2AD12BD88808}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0609BD53-E94B-4E65-9994-2077B510AA00}" type="presOf" srcId="{B8CDE056-64F5-48C1-994A-00192EA64E44}" destId="{775F897D-0884-4FD4-8610-F222045FFF7D}" srcOrd="0" destOrd="1" presId="urn:microsoft.com/office/officeart/2005/8/layout/chevron1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B437B99A-20E0-4F71-AA2D-6308834860A0}" type="presOf" srcId="{77682E41-EDAB-4335-9276-04E424BF917D}" destId="{930AA4CE-46AB-4697-9C35-7B9057192C58}" srcOrd="0" destOrd="1" presId="urn:microsoft.com/office/officeart/2005/8/layout/chevron1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981594AD-5B9B-471F-BBCA-C19F27AD4281}" srcId="{718FD199-93E0-4CB5-A710-E54D2995F839}" destId="{11DD0147-6F92-4447-BB2C-708A1B776666}" srcOrd="1" destOrd="0" parTransId="{D2056402-19A1-4509-A3EB-8D4A23F9F2E0}" sibTransId="{D8A8C6CE-B641-4C93-BBD8-6872D59B54A3}"/>
    <dgm:cxn modelId="{68B75EBD-07D7-4F1A-BA50-C2F4265BCC28}" srcId="{718FD199-93E0-4CB5-A710-E54D2995F839}" destId="{5BA73089-5602-43CA-BF58-110B654CADB7}" srcOrd="2" destOrd="0" parTransId="{A2EB3FD8-0FEB-4B28-87AA-052A004AAB06}" sibTransId="{82CF970D-7D56-4EED-A0CC-A32BF2215749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26026C5-7374-4ECC-AD6A-216DE50E036E}" type="presOf" srcId="{5BA73089-5602-43CA-BF58-110B654CADB7}" destId="{12E52B87-FA18-4A1C-8A2B-9478D585151B}" srcOrd="0" destOrd="2" presId="urn:microsoft.com/office/officeart/2005/8/layout/chevron1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9184FCD6-B320-4226-AAAB-77072D1667E3}" srcId="{7CF11D4F-C051-4257-B87C-9B95A7F99961}" destId="{77682E41-EDAB-4335-9276-04E424BF917D}" srcOrd="1" destOrd="0" parTransId="{5A71BAAB-0AF3-4DA6-9A14-2126DB6F88ED}" sibTransId="{05B004D8-8DE5-4F94-818A-D8773DA6C6E9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0A5AFDE1-EA9B-4412-84D4-D839AB7CFBF4}" type="presOf" srcId="{11DD0147-6F92-4447-BB2C-708A1B776666}" destId="{12E52B87-FA18-4A1C-8A2B-9478D585151B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AB292DE8-78DD-459D-B7A8-7D13635D3A45}" srcId="{1BD2F704-BEC5-4AEA-8BCD-046D77BD7652}" destId="{B8CDE056-64F5-48C1-994A-00192EA64E44}" srcOrd="1" destOrd="0" parTransId="{3C427E85-C794-4024-BC16-0F029A57CE66}" sibTransId="{E53F95A4-69BC-426B-BBE4-EEF907F0E03C}"/>
    <dgm:cxn modelId="{9E7D0EEF-9729-4A1F-B4F9-67475F1BAB5F}" type="presOf" srcId="{98D6A94D-9929-425B-9BB5-962925D6DE54}" destId="{2EBC4C30-BBB2-4436-906C-B903F655D3EA}" srcOrd="0" destOrd="1" presId="urn:microsoft.com/office/officeart/2005/8/layout/chevron1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F870DF-B6C7-4A37-8F28-60E6A8E19B89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CA73C6-4A85-4C81-A1D7-836CD5A20EB8}">
      <dgm:prSet phldrT="[Text]"/>
      <dgm:spPr/>
      <dgm:t>
        <a:bodyPr/>
        <a:lstStyle/>
        <a:p>
          <a:r>
            <a:rPr lang="en-GB" dirty="0"/>
            <a:t>UI (react)</a:t>
          </a:r>
        </a:p>
      </dgm:t>
    </dgm:pt>
    <dgm:pt modelId="{FC4BE9C7-1763-426D-AC2B-15B677FF2420}" type="parTrans" cxnId="{7397B2AF-5580-4326-B373-3F219ECDFABC}">
      <dgm:prSet/>
      <dgm:spPr/>
      <dgm:t>
        <a:bodyPr/>
        <a:lstStyle/>
        <a:p>
          <a:endParaRPr lang="en-GB"/>
        </a:p>
      </dgm:t>
    </dgm:pt>
    <dgm:pt modelId="{F8BB64C7-129E-4A81-B0B5-17B9B2343760}" type="sibTrans" cxnId="{7397B2AF-5580-4326-B373-3F219ECDFABC}">
      <dgm:prSet/>
      <dgm:spPr/>
      <dgm:t>
        <a:bodyPr/>
        <a:lstStyle/>
        <a:p>
          <a:endParaRPr lang="en-GB"/>
        </a:p>
      </dgm:t>
    </dgm:pt>
    <dgm:pt modelId="{03B15FBC-478C-4F54-9C55-1B4F033AE953}">
      <dgm:prSet phldrT="[Text]"/>
      <dgm:spPr/>
      <dgm:t>
        <a:bodyPr/>
        <a:lstStyle/>
        <a:p>
          <a:r>
            <a:rPr lang="en-GB" dirty="0"/>
            <a:t>Duck: </a:t>
          </a:r>
          <a:r>
            <a:rPr lang="en-GB" dirty="0" err="1"/>
            <a:t>ActionCreator</a:t>
          </a:r>
          <a:endParaRPr lang="en-GB" dirty="0"/>
        </a:p>
      </dgm:t>
    </dgm:pt>
    <dgm:pt modelId="{4BED20F2-B605-47D9-9B84-F0B5E965CFA8}" type="parTrans" cxnId="{E11637EB-1E14-4354-969E-8DF2AEA06FE3}">
      <dgm:prSet/>
      <dgm:spPr/>
      <dgm:t>
        <a:bodyPr/>
        <a:lstStyle/>
        <a:p>
          <a:endParaRPr lang="en-GB"/>
        </a:p>
      </dgm:t>
    </dgm:pt>
    <dgm:pt modelId="{EAD77D8A-A89A-4167-A1BA-6B1175F29227}" type="sibTrans" cxnId="{E11637EB-1E14-4354-969E-8DF2AEA06FE3}">
      <dgm:prSet/>
      <dgm:spPr/>
      <dgm:t>
        <a:bodyPr/>
        <a:lstStyle/>
        <a:p>
          <a:endParaRPr lang="en-GB"/>
        </a:p>
      </dgm:t>
    </dgm:pt>
    <dgm:pt modelId="{AD8D33EE-6731-4638-8A24-53D1337292E5}">
      <dgm:prSet phldrT="[Text]"/>
      <dgm:spPr/>
      <dgm:t>
        <a:bodyPr/>
        <a:lstStyle/>
        <a:p>
          <a:r>
            <a:rPr lang="en-GB" dirty="0"/>
            <a:t>Redux: Dispatch</a:t>
          </a:r>
        </a:p>
      </dgm:t>
    </dgm:pt>
    <dgm:pt modelId="{87F170BE-227B-4AF6-97D5-2052F9197A20}" type="parTrans" cxnId="{854E11F8-3271-4681-BA7A-ED628294AD61}">
      <dgm:prSet/>
      <dgm:spPr/>
      <dgm:t>
        <a:bodyPr/>
        <a:lstStyle/>
        <a:p>
          <a:endParaRPr lang="en-GB"/>
        </a:p>
      </dgm:t>
    </dgm:pt>
    <dgm:pt modelId="{1B3027C3-25ED-4726-9673-E89E92A3971A}" type="sibTrans" cxnId="{854E11F8-3271-4681-BA7A-ED628294AD61}">
      <dgm:prSet/>
      <dgm:spPr/>
      <dgm:t>
        <a:bodyPr/>
        <a:lstStyle/>
        <a:p>
          <a:endParaRPr lang="en-GB"/>
        </a:p>
      </dgm:t>
    </dgm:pt>
    <dgm:pt modelId="{987DE4B7-A2DF-4172-9BF4-16B8D3E27CEB}">
      <dgm:prSet phldrT="[Text]"/>
      <dgm:spPr/>
      <dgm:t>
        <a:bodyPr/>
        <a:lstStyle/>
        <a:p>
          <a:r>
            <a:rPr lang="en-GB" dirty="0"/>
            <a:t>Duck: Reducer</a:t>
          </a:r>
        </a:p>
      </dgm:t>
    </dgm:pt>
    <dgm:pt modelId="{449CBB67-37A3-406F-88A9-4BC572A5F3EB}" type="parTrans" cxnId="{2506ACB1-8DB3-4059-8F6B-DE2C1764B4C7}">
      <dgm:prSet/>
      <dgm:spPr/>
      <dgm:t>
        <a:bodyPr/>
        <a:lstStyle/>
        <a:p>
          <a:endParaRPr lang="en-GB"/>
        </a:p>
      </dgm:t>
    </dgm:pt>
    <dgm:pt modelId="{7E575960-89BA-4161-9092-185C51D53EAD}" type="sibTrans" cxnId="{2506ACB1-8DB3-4059-8F6B-DE2C1764B4C7}">
      <dgm:prSet/>
      <dgm:spPr/>
      <dgm:t>
        <a:bodyPr/>
        <a:lstStyle/>
        <a:p>
          <a:endParaRPr lang="en-GB"/>
        </a:p>
      </dgm:t>
    </dgm:pt>
    <dgm:pt modelId="{7080453F-1A3E-4B05-86BF-C5F7A931184B}">
      <dgm:prSet phldrT="[Text]"/>
      <dgm:spPr/>
      <dgm:t>
        <a:bodyPr/>
        <a:lstStyle/>
        <a:p>
          <a:r>
            <a:rPr lang="en-GB" dirty="0"/>
            <a:t>Redux new state</a:t>
          </a:r>
        </a:p>
      </dgm:t>
    </dgm:pt>
    <dgm:pt modelId="{EFC63FF9-4759-4518-A929-4DB4E6A1A863}" type="parTrans" cxnId="{5974D594-D8F6-432C-B7F8-CC0B3601FAC3}">
      <dgm:prSet/>
      <dgm:spPr/>
      <dgm:t>
        <a:bodyPr/>
        <a:lstStyle/>
        <a:p>
          <a:endParaRPr lang="en-GB"/>
        </a:p>
      </dgm:t>
    </dgm:pt>
    <dgm:pt modelId="{792DCAFF-3C59-437E-A747-4E4C7E4A5452}" type="sibTrans" cxnId="{5974D594-D8F6-432C-B7F8-CC0B3601FAC3}">
      <dgm:prSet/>
      <dgm:spPr/>
      <dgm:t>
        <a:bodyPr/>
        <a:lstStyle/>
        <a:p>
          <a:endParaRPr lang="en-GB"/>
        </a:p>
      </dgm:t>
    </dgm:pt>
    <dgm:pt modelId="{45353915-182D-4D94-8A68-F590B8CEFEC1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DF92E1F7-D8F9-4C2E-A505-B237B93BC428}" type="parTrans" cxnId="{88F135E4-6DB8-401E-8210-F538FBBD465D}">
      <dgm:prSet/>
      <dgm:spPr/>
      <dgm:t>
        <a:bodyPr/>
        <a:lstStyle/>
        <a:p>
          <a:endParaRPr lang="en-GB"/>
        </a:p>
      </dgm:t>
    </dgm:pt>
    <dgm:pt modelId="{B33EE71E-B4F7-46F6-88FF-B0597ABE93CB}" type="sibTrans" cxnId="{88F135E4-6DB8-401E-8210-F538FBBD465D}">
      <dgm:prSet/>
      <dgm:spPr/>
      <dgm:t>
        <a:bodyPr/>
        <a:lstStyle/>
        <a:p>
          <a:endParaRPr lang="en-GB"/>
        </a:p>
      </dgm:t>
    </dgm:pt>
    <dgm:pt modelId="{38C4CC98-73D4-40D6-954C-34F5C6FFF778}">
      <dgm:prSet phldrT="[Text]"/>
      <dgm:spPr/>
      <dgm:t>
        <a:bodyPr/>
        <a:lstStyle/>
        <a:p>
          <a:r>
            <a:rPr lang="en-GB" dirty="0"/>
            <a:t>Redux: notify subscribers</a:t>
          </a:r>
        </a:p>
      </dgm:t>
    </dgm:pt>
    <dgm:pt modelId="{C1F9F014-D32B-48D8-9903-BF3A168D4BA3}" type="parTrans" cxnId="{1AF8E254-637B-4A0D-8657-EC40D0EC47DD}">
      <dgm:prSet/>
      <dgm:spPr/>
      <dgm:t>
        <a:bodyPr/>
        <a:lstStyle/>
        <a:p>
          <a:endParaRPr lang="en-GB"/>
        </a:p>
      </dgm:t>
    </dgm:pt>
    <dgm:pt modelId="{D3DC60E6-93E6-41F4-9F3E-CF58D0B0D75C}" type="sibTrans" cxnId="{1AF8E254-637B-4A0D-8657-EC40D0EC47DD}">
      <dgm:prSet/>
      <dgm:spPr/>
      <dgm:t>
        <a:bodyPr/>
        <a:lstStyle/>
        <a:p>
          <a:endParaRPr lang="en-GB"/>
        </a:p>
      </dgm:t>
    </dgm:pt>
    <dgm:pt modelId="{9C061858-678B-4BFC-890C-A320AB1DB31C}">
      <dgm:prSet phldrT="[Text]"/>
      <dgm:spPr/>
      <dgm:t>
        <a:bodyPr/>
        <a:lstStyle/>
        <a:p>
          <a:r>
            <a:rPr lang="en-GB" dirty="0"/>
            <a:t>Connectors</a:t>
          </a:r>
        </a:p>
      </dgm:t>
    </dgm:pt>
    <dgm:pt modelId="{3AAA7FB2-0759-466C-9BB5-D1A1B3D1ABC5}" type="parTrans" cxnId="{740E57BE-A521-4E3B-835A-1D68F4F5730F}">
      <dgm:prSet/>
      <dgm:spPr/>
      <dgm:t>
        <a:bodyPr/>
        <a:lstStyle/>
        <a:p>
          <a:endParaRPr lang="en-GB"/>
        </a:p>
      </dgm:t>
    </dgm:pt>
    <dgm:pt modelId="{F2A9F66B-FDB3-4DFF-A749-E1341AE6B8EA}" type="sibTrans" cxnId="{740E57BE-A521-4E3B-835A-1D68F4F5730F}">
      <dgm:prSet/>
      <dgm:spPr/>
      <dgm:t>
        <a:bodyPr/>
        <a:lstStyle/>
        <a:p>
          <a:endParaRPr lang="en-GB"/>
        </a:p>
      </dgm:t>
    </dgm:pt>
    <dgm:pt modelId="{1E765B37-5B42-4AFD-8F7F-1A897BAD2FE3}">
      <dgm:prSet phldrT="[Text]"/>
      <dgm:spPr/>
      <dgm:t>
        <a:bodyPr/>
        <a:lstStyle/>
        <a:p>
          <a:r>
            <a:rPr lang="en-GB" dirty="0"/>
            <a:t>React: New Props</a:t>
          </a:r>
        </a:p>
      </dgm:t>
    </dgm:pt>
    <dgm:pt modelId="{225C6310-C851-4713-A190-9B63A4D01211}" type="parTrans" cxnId="{B8641F27-AE90-4CB3-B40E-00CF4D0C1330}">
      <dgm:prSet/>
      <dgm:spPr/>
      <dgm:t>
        <a:bodyPr/>
        <a:lstStyle/>
        <a:p>
          <a:endParaRPr lang="en-GB"/>
        </a:p>
      </dgm:t>
    </dgm:pt>
    <dgm:pt modelId="{F7280EBA-A88D-4D66-9F96-C6E0E3581D17}" type="sibTrans" cxnId="{B8641F27-AE90-4CB3-B40E-00CF4D0C1330}">
      <dgm:prSet/>
      <dgm:spPr/>
      <dgm:t>
        <a:bodyPr/>
        <a:lstStyle/>
        <a:p>
          <a:endParaRPr lang="en-GB"/>
        </a:p>
      </dgm:t>
    </dgm:pt>
    <dgm:pt modelId="{2476D611-6A4D-4B51-83DB-5FE94EC1862F}">
      <dgm:prSet phldrT="[Text]"/>
      <dgm:spPr/>
      <dgm:t>
        <a:bodyPr/>
        <a:lstStyle/>
        <a:p>
          <a:r>
            <a:rPr lang="en-GB" dirty="0"/>
            <a:t>(event)</a:t>
          </a:r>
        </a:p>
      </dgm:t>
    </dgm:pt>
    <dgm:pt modelId="{7AACE824-DCB1-4AEA-8B5A-9EC68CD740DC}" type="parTrans" cxnId="{F8A4DD98-9F26-4019-B326-50D6BC4CB967}">
      <dgm:prSet/>
      <dgm:spPr/>
      <dgm:t>
        <a:bodyPr/>
        <a:lstStyle/>
        <a:p>
          <a:endParaRPr lang="en-GB"/>
        </a:p>
      </dgm:t>
    </dgm:pt>
    <dgm:pt modelId="{C012F6A9-11C8-45E1-9ED6-5B9559AB0F32}" type="sibTrans" cxnId="{F8A4DD98-9F26-4019-B326-50D6BC4CB967}">
      <dgm:prSet/>
      <dgm:spPr/>
      <dgm:t>
        <a:bodyPr/>
        <a:lstStyle/>
        <a:p>
          <a:endParaRPr lang="en-GB"/>
        </a:p>
      </dgm:t>
    </dgm:pt>
    <dgm:pt modelId="{CDB69018-CEA8-48A7-8300-C1AFCA96D9E1}">
      <dgm:prSet phldrT="[Text]"/>
      <dgm:spPr/>
      <dgm:t>
        <a:bodyPr/>
        <a:lstStyle/>
        <a:p>
          <a:r>
            <a:rPr lang="en-GB" dirty="0"/>
            <a:t>(dispatch)</a:t>
          </a:r>
        </a:p>
      </dgm:t>
    </dgm:pt>
    <dgm:pt modelId="{E7B3A4BD-AE2B-4075-B72A-2ABB18FBF073}" type="parTrans" cxnId="{F662B20E-A4C9-4307-AC0C-6CE3380F0937}">
      <dgm:prSet/>
      <dgm:spPr/>
      <dgm:t>
        <a:bodyPr/>
        <a:lstStyle/>
        <a:p>
          <a:endParaRPr lang="en-GB"/>
        </a:p>
      </dgm:t>
    </dgm:pt>
    <dgm:pt modelId="{0A94B5B3-74D2-4D5F-88AA-45CF92D75B93}" type="sibTrans" cxnId="{F662B20E-A4C9-4307-AC0C-6CE3380F0937}">
      <dgm:prSet/>
      <dgm:spPr/>
      <dgm:t>
        <a:bodyPr/>
        <a:lstStyle/>
        <a:p>
          <a:endParaRPr lang="en-GB"/>
        </a:p>
      </dgm:t>
    </dgm:pt>
    <dgm:pt modelId="{3CFADAFB-EEF4-4EAE-AA62-6D7D72547217}">
      <dgm:prSet phldrT="[Text]"/>
      <dgm:spPr/>
      <dgm:t>
        <a:bodyPr/>
        <a:lstStyle/>
        <a:p>
          <a:r>
            <a:rPr lang="en-GB" dirty="0"/>
            <a:t>(action object)</a:t>
          </a:r>
        </a:p>
      </dgm:t>
    </dgm:pt>
    <dgm:pt modelId="{F0A05B34-26BF-4781-A72B-7AA3F5317120}" type="parTrans" cxnId="{33397DB6-5B68-4E73-86A9-9C16B2A47558}">
      <dgm:prSet/>
      <dgm:spPr/>
      <dgm:t>
        <a:bodyPr/>
        <a:lstStyle/>
        <a:p>
          <a:endParaRPr lang="en-GB"/>
        </a:p>
      </dgm:t>
    </dgm:pt>
    <dgm:pt modelId="{84103B02-86B2-42E4-892D-FC5DE67583A6}" type="sibTrans" cxnId="{33397DB6-5B68-4E73-86A9-9C16B2A47558}">
      <dgm:prSet/>
      <dgm:spPr/>
      <dgm:t>
        <a:bodyPr/>
        <a:lstStyle/>
        <a:p>
          <a:endParaRPr lang="en-GB"/>
        </a:p>
      </dgm:t>
    </dgm:pt>
    <dgm:pt modelId="{A1E1F923-542B-42AB-A639-243EC807F3DB}">
      <dgm:prSet phldrT="[Text]"/>
      <dgm:spPr/>
      <dgm:t>
        <a:bodyPr/>
        <a:lstStyle/>
        <a:p>
          <a:r>
            <a:rPr lang="en-GB" dirty="0"/>
            <a:t>(state, action) =&gt;</a:t>
          </a:r>
        </a:p>
      </dgm:t>
    </dgm:pt>
    <dgm:pt modelId="{A48697EB-96D6-480B-BC4E-340C9BE3D4F5}" type="parTrans" cxnId="{5AB17377-73A5-4371-981A-00903E69CBB4}">
      <dgm:prSet/>
      <dgm:spPr/>
    </dgm:pt>
    <dgm:pt modelId="{E37569E8-977E-4552-A90A-F5615061DB43}" type="sibTrans" cxnId="{5AB17377-73A5-4371-981A-00903E69CBB4}">
      <dgm:prSet/>
      <dgm:spPr/>
    </dgm:pt>
    <dgm:pt modelId="{36F99D89-4438-4B10-B6A7-08444D8A539B}">
      <dgm:prSet phldrT="[Text]"/>
      <dgm:spPr/>
      <dgm:t>
        <a:bodyPr/>
        <a:lstStyle/>
        <a:p>
          <a:r>
            <a:rPr lang="en-GB" dirty="0"/>
            <a:t>State -&gt; props</a:t>
          </a:r>
        </a:p>
      </dgm:t>
    </dgm:pt>
    <dgm:pt modelId="{C18E8CB8-910B-4F8F-857A-3FD8D582D012}" type="parTrans" cxnId="{C9836A8A-4C8F-4694-A796-9D659D61CF8E}">
      <dgm:prSet/>
      <dgm:spPr/>
    </dgm:pt>
    <dgm:pt modelId="{4595EDD7-7E6B-4E01-A264-68FFA335B40A}" type="sibTrans" cxnId="{C9836A8A-4C8F-4694-A796-9D659D61CF8E}">
      <dgm:prSet/>
      <dgm:spPr/>
    </dgm:pt>
    <dgm:pt modelId="{AF74481B-87C5-4ADB-8AED-0FE163AE9371}">
      <dgm:prSet phldrT="[Text]"/>
      <dgm:spPr/>
      <dgm:t>
        <a:bodyPr/>
        <a:lstStyle/>
        <a:p>
          <a:r>
            <a:rPr lang="en-GB" dirty="0"/>
            <a:t>render()</a:t>
          </a:r>
        </a:p>
      </dgm:t>
    </dgm:pt>
    <dgm:pt modelId="{B74894DF-4305-4608-BB23-E03766ADD7FD}" type="parTrans" cxnId="{80E2A457-B14D-4A38-9138-C8AE79C62469}">
      <dgm:prSet/>
      <dgm:spPr/>
    </dgm:pt>
    <dgm:pt modelId="{694BA98E-325C-422F-ABD9-7F4A2547240E}" type="sibTrans" cxnId="{80E2A457-B14D-4A38-9138-C8AE79C62469}">
      <dgm:prSet/>
      <dgm:spPr/>
    </dgm:pt>
    <dgm:pt modelId="{458E2756-6BB4-439C-9D60-EEDF83B48B2A}" type="pres">
      <dgm:prSet presAssocID="{DDF870DF-B6C7-4A37-8F28-60E6A8E19B89}" presName="Name0" presStyleCnt="0">
        <dgm:presLayoutVars>
          <dgm:dir/>
          <dgm:resizeHandles val="exact"/>
        </dgm:presLayoutVars>
      </dgm:prSet>
      <dgm:spPr/>
    </dgm:pt>
    <dgm:pt modelId="{E6B43B1F-2935-43BE-8ADA-B593A6BBF29D}" type="pres">
      <dgm:prSet presAssocID="{DDF870DF-B6C7-4A37-8F28-60E6A8E19B89}" presName="cycle" presStyleCnt="0"/>
      <dgm:spPr/>
    </dgm:pt>
    <dgm:pt modelId="{6F2B0933-4DB8-475C-A492-30CA46301915}" type="pres">
      <dgm:prSet presAssocID="{34CA73C6-4A85-4C81-A1D7-836CD5A20EB8}" presName="nodeFirstNode" presStyleLbl="node1" presStyleIdx="0" presStyleCnt="9">
        <dgm:presLayoutVars>
          <dgm:bulletEnabled val="1"/>
        </dgm:presLayoutVars>
      </dgm:prSet>
      <dgm:spPr/>
    </dgm:pt>
    <dgm:pt modelId="{1CCC23AD-6757-4805-9F32-C80231ED0C8E}" type="pres">
      <dgm:prSet presAssocID="{F8BB64C7-129E-4A81-B0B5-17B9B2343760}" presName="sibTransFirstNode" presStyleLbl="bgShp" presStyleIdx="0" presStyleCnt="1"/>
      <dgm:spPr/>
    </dgm:pt>
    <dgm:pt modelId="{5A0D15D2-2189-4ABC-B7E6-FA4DEA0E0E35}" type="pres">
      <dgm:prSet presAssocID="{45353915-182D-4D94-8A68-F590B8CEFEC1}" presName="nodeFollowingNodes" presStyleLbl="node1" presStyleIdx="1" presStyleCnt="9">
        <dgm:presLayoutVars>
          <dgm:bulletEnabled val="1"/>
        </dgm:presLayoutVars>
      </dgm:prSet>
      <dgm:spPr/>
    </dgm:pt>
    <dgm:pt modelId="{4D9389C3-A7DC-46BC-A8FD-7BC9B3827E52}" type="pres">
      <dgm:prSet presAssocID="{03B15FBC-478C-4F54-9C55-1B4F033AE953}" presName="nodeFollowingNodes" presStyleLbl="node1" presStyleIdx="2" presStyleCnt="9">
        <dgm:presLayoutVars>
          <dgm:bulletEnabled val="1"/>
        </dgm:presLayoutVars>
      </dgm:prSet>
      <dgm:spPr/>
    </dgm:pt>
    <dgm:pt modelId="{3403CF58-A05B-45D1-9214-45F6DF0810F9}" type="pres">
      <dgm:prSet presAssocID="{AD8D33EE-6731-4638-8A24-53D1337292E5}" presName="nodeFollowingNodes" presStyleLbl="node1" presStyleIdx="3" presStyleCnt="9">
        <dgm:presLayoutVars>
          <dgm:bulletEnabled val="1"/>
        </dgm:presLayoutVars>
      </dgm:prSet>
      <dgm:spPr/>
    </dgm:pt>
    <dgm:pt modelId="{73188465-C083-49A9-B6C8-5740CDB22872}" type="pres">
      <dgm:prSet presAssocID="{987DE4B7-A2DF-4172-9BF4-16B8D3E27CEB}" presName="nodeFollowingNodes" presStyleLbl="node1" presStyleIdx="4" presStyleCnt="9">
        <dgm:presLayoutVars>
          <dgm:bulletEnabled val="1"/>
        </dgm:presLayoutVars>
      </dgm:prSet>
      <dgm:spPr/>
    </dgm:pt>
    <dgm:pt modelId="{1AE9F46D-76ED-41CA-BD52-7AC006F7BFA5}" type="pres">
      <dgm:prSet presAssocID="{7080453F-1A3E-4B05-86BF-C5F7A931184B}" presName="nodeFollowingNodes" presStyleLbl="node1" presStyleIdx="5" presStyleCnt="9">
        <dgm:presLayoutVars>
          <dgm:bulletEnabled val="1"/>
        </dgm:presLayoutVars>
      </dgm:prSet>
      <dgm:spPr/>
    </dgm:pt>
    <dgm:pt modelId="{41EA27F4-EAE7-4429-8E17-7AA1C60B1543}" type="pres">
      <dgm:prSet presAssocID="{38C4CC98-73D4-40D6-954C-34F5C6FFF778}" presName="nodeFollowingNodes" presStyleLbl="node1" presStyleIdx="6" presStyleCnt="9">
        <dgm:presLayoutVars>
          <dgm:bulletEnabled val="1"/>
        </dgm:presLayoutVars>
      </dgm:prSet>
      <dgm:spPr/>
    </dgm:pt>
    <dgm:pt modelId="{71B81D80-1E5B-45FE-ABA7-6B3B8A9832FB}" type="pres">
      <dgm:prSet presAssocID="{9C061858-678B-4BFC-890C-A320AB1DB31C}" presName="nodeFollowingNodes" presStyleLbl="node1" presStyleIdx="7" presStyleCnt="9">
        <dgm:presLayoutVars>
          <dgm:bulletEnabled val="1"/>
        </dgm:presLayoutVars>
      </dgm:prSet>
      <dgm:spPr/>
    </dgm:pt>
    <dgm:pt modelId="{6068CDBC-9851-45EF-9FD4-A5C42C3E5C0F}" type="pres">
      <dgm:prSet presAssocID="{1E765B37-5B42-4AFD-8F7F-1A897BAD2FE3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F662B20E-A4C9-4307-AC0C-6CE3380F0937}" srcId="{45353915-182D-4D94-8A68-F590B8CEFEC1}" destId="{CDB69018-CEA8-48A7-8300-C1AFCA96D9E1}" srcOrd="0" destOrd="0" parTransId="{E7B3A4BD-AE2B-4075-B72A-2ABB18FBF073}" sibTransId="{0A94B5B3-74D2-4D5F-88AA-45CF92D75B93}"/>
    <dgm:cxn modelId="{C624D724-4B33-4844-ABF0-610F690A0EB6}" type="presOf" srcId="{AF74481B-87C5-4ADB-8AED-0FE163AE9371}" destId="{6068CDBC-9851-45EF-9FD4-A5C42C3E5C0F}" srcOrd="0" destOrd="1" presId="urn:microsoft.com/office/officeart/2005/8/layout/cycle3"/>
    <dgm:cxn modelId="{B8641F27-AE90-4CB3-B40E-00CF4D0C1330}" srcId="{DDF870DF-B6C7-4A37-8F28-60E6A8E19B89}" destId="{1E765B37-5B42-4AFD-8F7F-1A897BAD2FE3}" srcOrd="8" destOrd="0" parTransId="{225C6310-C851-4713-A190-9B63A4D01211}" sibTransId="{F7280EBA-A88D-4D66-9F96-C6E0E3581D17}"/>
    <dgm:cxn modelId="{C2B7C928-398E-4B44-8E78-3BA522A11BBD}" type="presOf" srcId="{CDB69018-CEA8-48A7-8300-C1AFCA96D9E1}" destId="{5A0D15D2-2189-4ABC-B7E6-FA4DEA0E0E35}" srcOrd="0" destOrd="1" presId="urn:microsoft.com/office/officeart/2005/8/layout/cycle3"/>
    <dgm:cxn modelId="{CF23A12A-BA8E-4312-81C7-F2CF0ACEA90E}" type="presOf" srcId="{38C4CC98-73D4-40D6-954C-34F5C6FFF778}" destId="{41EA27F4-EAE7-4429-8E17-7AA1C60B1543}" srcOrd="0" destOrd="0" presId="urn:microsoft.com/office/officeart/2005/8/layout/cycle3"/>
    <dgm:cxn modelId="{74098C31-10C8-4DE7-AE4D-9495AC253097}" type="presOf" srcId="{A1E1F923-542B-42AB-A639-243EC807F3DB}" destId="{73188465-C083-49A9-B6C8-5740CDB22872}" srcOrd="0" destOrd="1" presId="urn:microsoft.com/office/officeart/2005/8/layout/cycle3"/>
    <dgm:cxn modelId="{E7F7F733-52DB-4663-B896-3763900F478D}" type="presOf" srcId="{36F99D89-4438-4B10-B6A7-08444D8A539B}" destId="{71B81D80-1E5B-45FE-ABA7-6B3B8A9832FB}" srcOrd="0" destOrd="1" presId="urn:microsoft.com/office/officeart/2005/8/layout/cycle3"/>
    <dgm:cxn modelId="{294FCC3A-FF80-452F-9DB9-ED657E54E82D}" type="presOf" srcId="{45353915-182D-4D94-8A68-F590B8CEFEC1}" destId="{5A0D15D2-2189-4ABC-B7E6-FA4DEA0E0E35}" srcOrd="0" destOrd="0" presId="urn:microsoft.com/office/officeart/2005/8/layout/cycle3"/>
    <dgm:cxn modelId="{5945AF5B-BFAD-4F65-8D19-E0531457738C}" type="presOf" srcId="{34CA73C6-4A85-4C81-A1D7-836CD5A20EB8}" destId="{6F2B0933-4DB8-475C-A492-30CA46301915}" srcOrd="0" destOrd="0" presId="urn:microsoft.com/office/officeart/2005/8/layout/cycle3"/>
    <dgm:cxn modelId="{45124B63-C73D-42C4-B5E9-D7FFE5C7CB68}" type="presOf" srcId="{7080453F-1A3E-4B05-86BF-C5F7A931184B}" destId="{1AE9F46D-76ED-41CA-BD52-7AC006F7BFA5}" srcOrd="0" destOrd="0" presId="urn:microsoft.com/office/officeart/2005/8/layout/cycle3"/>
    <dgm:cxn modelId="{FAE6F54B-856D-491B-96DB-004408497D2E}" type="presOf" srcId="{9C061858-678B-4BFC-890C-A320AB1DB31C}" destId="{71B81D80-1E5B-45FE-ABA7-6B3B8A9832FB}" srcOrd="0" destOrd="0" presId="urn:microsoft.com/office/officeart/2005/8/layout/cycle3"/>
    <dgm:cxn modelId="{1AF8E254-637B-4A0D-8657-EC40D0EC47DD}" srcId="{DDF870DF-B6C7-4A37-8F28-60E6A8E19B89}" destId="{38C4CC98-73D4-40D6-954C-34F5C6FFF778}" srcOrd="6" destOrd="0" parTransId="{C1F9F014-D32B-48D8-9903-BF3A168D4BA3}" sibTransId="{D3DC60E6-93E6-41F4-9F3E-CF58D0B0D75C}"/>
    <dgm:cxn modelId="{5AB17377-73A5-4371-981A-00903E69CBB4}" srcId="{987DE4B7-A2DF-4172-9BF4-16B8D3E27CEB}" destId="{A1E1F923-542B-42AB-A639-243EC807F3DB}" srcOrd="0" destOrd="0" parTransId="{A48697EB-96D6-480B-BC4E-340C9BE3D4F5}" sibTransId="{E37569E8-977E-4552-A90A-F5615061DB43}"/>
    <dgm:cxn modelId="{80E2A457-B14D-4A38-9138-C8AE79C62469}" srcId="{1E765B37-5B42-4AFD-8F7F-1A897BAD2FE3}" destId="{AF74481B-87C5-4ADB-8AED-0FE163AE9371}" srcOrd="0" destOrd="0" parTransId="{B74894DF-4305-4608-BB23-E03766ADD7FD}" sibTransId="{694BA98E-325C-422F-ABD9-7F4A2547240E}"/>
    <dgm:cxn modelId="{77E8C27E-9020-4296-8D9F-BF30E74FADC8}" type="presOf" srcId="{987DE4B7-A2DF-4172-9BF4-16B8D3E27CEB}" destId="{73188465-C083-49A9-B6C8-5740CDB22872}" srcOrd="0" destOrd="0" presId="urn:microsoft.com/office/officeart/2005/8/layout/cycle3"/>
    <dgm:cxn modelId="{EC95407F-4E3F-4349-8930-72CEF35D8BC3}" type="presOf" srcId="{3CFADAFB-EEF4-4EAE-AA62-6D7D72547217}" destId="{4D9389C3-A7DC-46BC-A8FD-7BC9B3827E52}" srcOrd="0" destOrd="1" presId="urn:microsoft.com/office/officeart/2005/8/layout/cycle3"/>
    <dgm:cxn modelId="{C9836A8A-4C8F-4694-A796-9D659D61CF8E}" srcId="{9C061858-678B-4BFC-890C-A320AB1DB31C}" destId="{36F99D89-4438-4B10-B6A7-08444D8A539B}" srcOrd="0" destOrd="0" parTransId="{C18E8CB8-910B-4F8F-857A-3FD8D582D012}" sibTransId="{4595EDD7-7E6B-4E01-A264-68FFA335B40A}"/>
    <dgm:cxn modelId="{5974D594-D8F6-432C-B7F8-CC0B3601FAC3}" srcId="{DDF870DF-B6C7-4A37-8F28-60E6A8E19B89}" destId="{7080453F-1A3E-4B05-86BF-C5F7A931184B}" srcOrd="5" destOrd="0" parTransId="{EFC63FF9-4759-4518-A929-4DB4E6A1A863}" sibTransId="{792DCAFF-3C59-437E-A747-4E4C7E4A5452}"/>
    <dgm:cxn modelId="{C81F1697-C7B1-4498-AC44-C48C4EC2EE93}" type="presOf" srcId="{03B15FBC-478C-4F54-9C55-1B4F033AE953}" destId="{4D9389C3-A7DC-46BC-A8FD-7BC9B3827E52}" srcOrd="0" destOrd="0" presId="urn:microsoft.com/office/officeart/2005/8/layout/cycle3"/>
    <dgm:cxn modelId="{F8A4DD98-9F26-4019-B326-50D6BC4CB967}" srcId="{34CA73C6-4A85-4C81-A1D7-836CD5A20EB8}" destId="{2476D611-6A4D-4B51-83DB-5FE94EC1862F}" srcOrd="0" destOrd="0" parTransId="{7AACE824-DCB1-4AEA-8B5A-9EC68CD740DC}" sibTransId="{C012F6A9-11C8-45E1-9ED6-5B9559AB0F32}"/>
    <dgm:cxn modelId="{E3C8C4AB-98EC-4D2E-82D8-4B5D48725681}" type="presOf" srcId="{F8BB64C7-129E-4A81-B0B5-17B9B2343760}" destId="{1CCC23AD-6757-4805-9F32-C80231ED0C8E}" srcOrd="0" destOrd="0" presId="urn:microsoft.com/office/officeart/2005/8/layout/cycle3"/>
    <dgm:cxn modelId="{7397B2AF-5580-4326-B373-3F219ECDFABC}" srcId="{DDF870DF-B6C7-4A37-8F28-60E6A8E19B89}" destId="{34CA73C6-4A85-4C81-A1D7-836CD5A20EB8}" srcOrd="0" destOrd="0" parTransId="{FC4BE9C7-1763-426D-AC2B-15B677FF2420}" sibTransId="{F8BB64C7-129E-4A81-B0B5-17B9B2343760}"/>
    <dgm:cxn modelId="{2506ACB1-8DB3-4059-8F6B-DE2C1764B4C7}" srcId="{DDF870DF-B6C7-4A37-8F28-60E6A8E19B89}" destId="{987DE4B7-A2DF-4172-9BF4-16B8D3E27CEB}" srcOrd="4" destOrd="0" parTransId="{449CBB67-37A3-406F-88A9-4BC572A5F3EB}" sibTransId="{7E575960-89BA-4161-9092-185C51D53EAD}"/>
    <dgm:cxn modelId="{33397DB6-5B68-4E73-86A9-9C16B2A47558}" srcId="{03B15FBC-478C-4F54-9C55-1B4F033AE953}" destId="{3CFADAFB-EEF4-4EAE-AA62-6D7D72547217}" srcOrd="0" destOrd="0" parTransId="{F0A05B34-26BF-4781-A72B-7AA3F5317120}" sibTransId="{84103B02-86B2-42E4-892D-FC5DE67583A6}"/>
    <dgm:cxn modelId="{740E57BE-A521-4E3B-835A-1D68F4F5730F}" srcId="{DDF870DF-B6C7-4A37-8F28-60E6A8E19B89}" destId="{9C061858-678B-4BFC-890C-A320AB1DB31C}" srcOrd="7" destOrd="0" parTransId="{3AAA7FB2-0759-466C-9BB5-D1A1B3D1ABC5}" sibTransId="{F2A9F66B-FDB3-4DFF-A749-E1341AE6B8EA}"/>
    <dgm:cxn modelId="{D96E6CBF-AC9B-40AA-A9FD-D7BA814AFBE5}" type="presOf" srcId="{DDF870DF-B6C7-4A37-8F28-60E6A8E19B89}" destId="{458E2756-6BB4-439C-9D60-EEDF83B48B2A}" srcOrd="0" destOrd="0" presId="urn:microsoft.com/office/officeart/2005/8/layout/cycle3"/>
    <dgm:cxn modelId="{5DE161CD-7B92-4E55-8F60-43EDEE990F66}" type="presOf" srcId="{2476D611-6A4D-4B51-83DB-5FE94EC1862F}" destId="{6F2B0933-4DB8-475C-A492-30CA46301915}" srcOrd="0" destOrd="1" presId="urn:microsoft.com/office/officeart/2005/8/layout/cycle3"/>
    <dgm:cxn modelId="{48ADE2DF-07D1-4475-85FB-4C54F0D4ACB2}" type="presOf" srcId="{1E765B37-5B42-4AFD-8F7F-1A897BAD2FE3}" destId="{6068CDBC-9851-45EF-9FD4-A5C42C3E5C0F}" srcOrd="0" destOrd="0" presId="urn:microsoft.com/office/officeart/2005/8/layout/cycle3"/>
    <dgm:cxn modelId="{88F135E4-6DB8-401E-8210-F538FBBD465D}" srcId="{DDF870DF-B6C7-4A37-8F28-60E6A8E19B89}" destId="{45353915-182D-4D94-8A68-F590B8CEFEC1}" srcOrd="1" destOrd="0" parTransId="{DF92E1F7-D8F9-4C2E-A505-B237B93BC428}" sibTransId="{B33EE71E-B4F7-46F6-88FF-B0597ABE93CB}"/>
    <dgm:cxn modelId="{E11637EB-1E14-4354-969E-8DF2AEA06FE3}" srcId="{DDF870DF-B6C7-4A37-8F28-60E6A8E19B89}" destId="{03B15FBC-478C-4F54-9C55-1B4F033AE953}" srcOrd="2" destOrd="0" parTransId="{4BED20F2-B605-47D9-9B84-F0B5E965CFA8}" sibTransId="{EAD77D8A-A89A-4167-A1BA-6B1175F29227}"/>
    <dgm:cxn modelId="{854E11F8-3271-4681-BA7A-ED628294AD61}" srcId="{DDF870DF-B6C7-4A37-8F28-60E6A8E19B89}" destId="{AD8D33EE-6731-4638-8A24-53D1337292E5}" srcOrd="3" destOrd="0" parTransId="{87F170BE-227B-4AF6-97D5-2052F9197A20}" sibTransId="{1B3027C3-25ED-4726-9673-E89E92A3971A}"/>
    <dgm:cxn modelId="{805C8CFA-621F-4BBA-8515-A8CF392DEA94}" type="presOf" srcId="{AD8D33EE-6731-4638-8A24-53D1337292E5}" destId="{3403CF58-A05B-45D1-9214-45F6DF0810F9}" srcOrd="0" destOrd="0" presId="urn:microsoft.com/office/officeart/2005/8/layout/cycle3"/>
    <dgm:cxn modelId="{705EDC05-2C23-43F3-918E-2DD4F0C2045E}" type="presParOf" srcId="{458E2756-6BB4-439C-9D60-EEDF83B48B2A}" destId="{E6B43B1F-2935-43BE-8ADA-B593A6BBF29D}" srcOrd="0" destOrd="0" presId="urn:microsoft.com/office/officeart/2005/8/layout/cycle3"/>
    <dgm:cxn modelId="{CAA9AECD-BCDD-4C21-8C61-D0415547AFB5}" type="presParOf" srcId="{E6B43B1F-2935-43BE-8ADA-B593A6BBF29D}" destId="{6F2B0933-4DB8-475C-A492-30CA46301915}" srcOrd="0" destOrd="0" presId="urn:microsoft.com/office/officeart/2005/8/layout/cycle3"/>
    <dgm:cxn modelId="{52436B4F-7C30-4A34-83BD-3E04AA366D7A}" type="presParOf" srcId="{E6B43B1F-2935-43BE-8ADA-B593A6BBF29D}" destId="{1CCC23AD-6757-4805-9F32-C80231ED0C8E}" srcOrd="1" destOrd="0" presId="urn:microsoft.com/office/officeart/2005/8/layout/cycle3"/>
    <dgm:cxn modelId="{9E6D6266-673C-495F-A126-7EED89E3309F}" type="presParOf" srcId="{E6B43B1F-2935-43BE-8ADA-B593A6BBF29D}" destId="{5A0D15D2-2189-4ABC-B7E6-FA4DEA0E0E35}" srcOrd="2" destOrd="0" presId="urn:microsoft.com/office/officeart/2005/8/layout/cycle3"/>
    <dgm:cxn modelId="{77E3E5DC-4AA8-4BBE-954D-B3F5DD7321E0}" type="presParOf" srcId="{E6B43B1F-2935-43BE-8ADA-B593A6BBF29D}" destId="{4D9389C3-A7DC-46BC-A8FD-7BC9B3827E52}" srcOrd="3" destOrd="0" presId="urn:microsoft.com/office/officeart/2005/8/layout/cycle3"/>
    <dgm:cxn modelId="{804F8724-1F84-49DC-B060-41A91A91F306}" type="presParOf" srcId="{E6B43B1F-2935-43BE-8ADA-B593A6BBF29D}" destId="{3403CF58-A05B-45D1-9214-45F6DF0810F9}" srcOrd="4" destOrd="0" presId="urn:microsoft.com/office/officeart/2005/8/layout/cycle3"/>
    <dgm:cxn modelId="{D44D066D-9745-4DE7-8904-6709E40A6C45}" type="presParOf" srcId="{E6B43B1F-2935-43BE-8ADA-B593A6BBF29D}" destId="{73188465-C083-49A9-B6C8-5740CDB22872}" srcOrd="5" destOrd="0" presId="urn:microsoft.com/office/officeart/2005/8/layout/cycle3"/>
    <dgm:cxn modelId="{D42D5294-31B8-4A50-81C4-B941E5C7BE2A}" type="presParOf" srcId="{E6B43B1F-2935-43BE-8ADA-B593A6BBF29D}" destId="{1AE9F46D-76ED-41CA-BD52-7AC006F7BFA5}" srcOrd="6" destOrd="0" presId="urn:microsoft.com/office/officeart/2005/8/layout/cycle3"/>
    <dgm:cxn modelId="{59552F1C-CF21-4966-81CF-39A43CD9872E}" type="presParOf" srcId="{E6B43B1F-2935-43BE-8ADA-B593A6BBF29D}" destId="{41EA27F4-EAE7-4429-8E17-7AA1C60B1543}" srcOrd="7" destOrd="0" presId="urn:microsoft.com/office/officeart/2005/8/layout/cycle3"/>
    <dgm:cxn modelId="{5713F51C-6B91-4966-AF43-3D2CDD9952CB}" type="presParOf" srcId="{E6B43B1F-2935-43BE-8ADA-B593A6BBF29D}" destId="{71B81D80-1E5B-45FE-ABA7-6B3B8A9832FB}" srcOrd="8" destOrd="0" presId="urn:microsoft.com/office/officeart/2005/8/layout/cycle3"/>
    <dgm:cxn modelId="{D9054E7F-0DC1-48D9-98B3-D630F4494914}" type="presParOf" srcId="{E6B43B1F-2935-43BE-8ADA-B593A6BBF29D}" destId="{6068CDBC-9851-45EF-9FD4-A5C42C3E5C0F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UI</a:t>
          </a:r>
        </a:p>
      </dsp:txBody>
      <dsp:txXfrm>
        <a:off x="382863" y="281007"/>
        <a:ext cx="1407812" cy="756000"/>
      </dsp:txXfrm>
    </dsp:sp>
    <dsp:sp modelId="{930AA4CE-46AB-4697-9C35-7B9057192C58}">
      <dsp:nvSpPr>
        <dsp:cNvPr id="0" name=""/>
        <dsp:cNvSpPr/>
      </dsp:nvSpPr>
      <dsp:spPr>
        <a:xfrm>
          <a:off x="4863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triggers event</a:t>
          </a:r>
        </a:p>
      </dsp:txBody>
      <dsp:txXfrm>
        <a:off x="4863" y="1131507"/>
        <a:ext cx="1731049" cy="425250"/>
      </dsp:txXfrm>
    </dsp:sp>
    <dsp:sp modelId="{7B83DAB5-F8E6-48CD-A41F-6AB04FCE7E76}">
      <dsp:nvSpPr>
        <dsp:cNvPr id="0" name=""/>
        <dsp:cNvSpPr/>
      </dsp:nvSpPr>
      <dsp:spPr>
        <a:xfrm>
          <a:off x="1952675" y="281007"/>
          <a:ext cx="2163812" cy="75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ActionCreator</a:t>
          </a:r>
          <a:endParaRPr lang="en-GB" sz="1400" kern="1200" dirty="0"/>
        </a:p>
      </dsp:txBody>
      <dsp:txXfrm>
        <a:off x="2330675" y="281007"/>
        <a:ext cx="1407812" cy="756000"/>
      </dsp:txXfrm>
    </dsp:sp>
    <dsp:sp modelId="{2EBC4C30-BBB2-4436-906C-B903F655D3EA}">
      <dsp:nvSpPr>
        <dsp:cNvPr id="0" name=""/>
        <dsp:cNvSpPr/>
      </dsp:nvSpPr>
      <dsp:spPr>
        <a:xfrm>
          <a:off x="195267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mapDispatchToProps</a:t>
          </a:r>
          <a:endParaRPr lang="en-GB" sz="1400" kern="1200" dirty="0"/>
        </a:p>
      </dsp:txBody>
      <dsp:txXfrm>
        <a:off x="1952675" y="1131507"/>
        <a:ext cx="1731049" cy="425250"/>
      </dsp:txXfrm>
    </dsp:sp>
    <dsp:sp modelId="{049B381E-0FF3-4E9E-8323-D83AB731C7E8}">
      <dsp:nvSpPr>
        <dsp:cNvPr id="0" name=""/>
        <dsp:cNvSpPr/>
      </dsp:nvSpPr>
      <dsp:spPr>
        <a:xfrm>
          <a:off x="3900488" y="281007"/>
          <a:ext cx="2163812" cy="75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Dispatch</a:t>
          </a:r>
        </a:p>
      </dsp:txBody>
      <dsp:txXfrm>
        <a:off x="4278488" y="281007"/>
        <a:ext cx="1407812" cy="756000"/>
      </dsp:txXfrm>
    </dsp:sp>
    <dsp:sp modelId="{775F897D-0884-4FD4-8610-F222045FFF7D}">
      <dsp:nvSpPr>
        <dsp:cNvPr id="0" name=""/>
        <dsp:cNvSpPr/>
      </dsp:nvSpPr>
      <dsp:spPr>
        <a:xfrm>
          <a:off x="3900488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3900488" y="1131507"/>
        <a:ext cx="1731049" cy="425250"/>
      </dsp:txXfrm>
    </dsp:sp>
    <dsp:sp modelId="{80628471-AE36-474E-888B-8FF1FB6D9619}">
      <dsp:nvSpPr>
        <dsp:cNvPr id="0" name=""/>
        <dsp:cNvSpPr/>
      </dsp:nvSpPr>
      <dsp:spPr>
        <a:xfrm>
          <a:off x="5848300" y="281007"/>
          <a:ext cx="2163812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state</a:t>
          </a:r>
        </a:p>
      </dsp:txBody>
      <dsp:txXfrm>
        <a:off x="6226300" y="281007"/>
        <a:ext cx="1407812" cy="756000"/>
      </dsp:txXfrm>
    </dsp:sp>
    <dsp:sp modelId="{01E47DC0-C0F7-43FF-9E0D-04A749BDDA2F}">
      <dsp:nvSpPr>
        <dsp:cNvPr id="0" name=""/>
        <dsp:cNvSpPr/>
      </dsp:nvSpPr>
      <dsp:spPr>
        <a:xfrm>
          <a:off x="5848300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rootReducer</a:t>
          </a:r>
          <a:endParaRPr lang="en-GB" sz="1400" kern="1200" dirty="0"/>
        </a:p>
      </dsp:txBody>
      <dsp:txXfrm>
        <a:off x="5848300" y="1131507"/>
        <a:ext cx="1731049" cy="425250"/>
      </dsp:txXfrm>
    </dsp:sp>
    <dsp:sp modelId="{D0FDE127-19B8-45B3-8497-F14FBA077B11}">
      <dsp:nvSpPr>
        <dsp:cNvPr id="0" name=""/>
        <dsp:cNvSpPr/>
      </dsp:nvSpPr>
      <dsp:spPr>
        <a:xfrm>
          <a:off x="7796112" y="281007"/>
          <a:ext cx="2163812" cy="756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Notify subscribers</a:t>
          </a:r>
        </a:p>
      </dsp:txBody>
      <dsp:txXfrm>
        <a:off x="8174112" y="281007"/>
        <a:ext cx="1407812" cy="756000"/>
      </dsp:txXfrm>
    </dsp:sp>
    <dsp:sp modelId="{12E52B87-FA18-4A1C-8A2B-9478D585151B}">
      <dsp:nvSpPr>
        <dsp:cNvPr id="0" name=""/>
        <dsp:cNvSpPr/>
      </dsp:nvSpPr>
      <dsp:spPr>
        <a:xfrm>
          <a:off x="7796112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7796112" y="1131507"/>
        <a:ext cx="1731049" cy="425250"/>
      </dsp:txXfrm>
    </dsp:sp>
    <dsp:sp modelId="{F549FF1D-81AD-4C65-9979-42507B90E60A}">
      <dsp:nvSpPr>
        <dsp:cNvPr id="0" name=""/>
        <dsp:cNvSpPr/>
      </dsp:nvSpPr>
      <dsp:spPr>
        <a:xfrm>
          <a:off x="9743925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</a:t>
          </a:r>
          <a:r>
            <a:rPr lang="en-GB" sz="1400" kern="1200" dirty="0" err="1"/>
            <a:t>ui</a:t>
          </a:r>
          <a:endParaRPr lang="en-GB" sz="1400" kern="1200" dirty="0"/>
        </a:p>
      </dsp:txBody>
      <dsp:txXfrm>
        <a:off x="10121925" y="281007"/>
        <a:ext cx="1407812" cy="756000"/>
      </dsp:txXfrm>
    </dsp:sp>
    <dsp:sp modelId="{67376F0D-DCC4-46DE-B096-69AACF49FFC7}">
      <dsp:nvSpPr>
        <dsp:cNvPr id="0" name=""/>
        <dsp:cNvSpPr/>
      </dsp:nvSpPr>
      <dsp:spPr>
        <a:xfrm>
          <a:off x="974392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mapStateToProps</a:t>
          </a:r>
          <a:endParaRPr lang="en-GB" sz="1400" kern="1200" dirty="0"/>
        </a:p>
      </dsp:txBody>
      <dsp:txXfrm>
        <a:off x="9743925" y="1131507"/>
        <a:ext cx="1731049" cy="425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UI</a:t>
          </a:r>
        </a:p>
      </dsp:txBody>
      <dsp:txXfrm>
        <a:off x="382863" y="281007"/>
        <a:ext cx="1407812" cy="756000"/>
      </dsp:txXfrm>
    </dsp:sp>
    <dsp:sp modelId="{930AA4CE-46AB-4697-9C35-7B9057192C58}">
      <dsp:nvSpPr>
        <dsp:cNvPr id="0" name=""/>
        <dsp:cNvSpPr/>
      </dsp:nvSpPr>
      <dsp:spPr>
        <a:xfrm>
          <a:off x="4863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triggers event</a:t>
          </a:r>
        </a:p>
      </dsp:txBody>
      <dsp:txXfrm>
        <a:off x="4863" y="1131507"/>
        <a:ext cx="1731049" cy="425250"/>
      </dsp:txXfrm>
    </dsp:sp>
    <dsp:sp modelId="{7B83DAB5-F8E6-48CD-A41F-6AB04FCE7E76}">
      <dsp:nvSpPr>
        <dsp:cNvPr id="0" name=""/>
        <dsp:cNvSpPr/>
      </dsp:nvSpPr>
      <dsp:spPr>
        <a:xfrm>
          <a:off x="1952675" y="281007"/>
          <a:ext cx="2163812" cy="75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ActionCreator</a:t>
          </a:r>
          <a:endParaRPr lang="en-GB" sz="1400" kern="1200" dirty="0"/>
        </a:p>
      </dsp:txBody>
      <dsp:txXfrm>
        <a:off x="2330675" y="281007"/>
        <a:ext cx="1407812" cy="756000"/>
      </dsp:txXfrm>
    </dsp:sp>
    <dsp:sp modelId="{2EBC4C30-BBB2-4436-906C-B903F655D3EA}">
      <dsp:nvSpPr>
        <dsp:cNvPr id="0" name=""/>
        <dsp:cNvSpPr/>
      </dsp:nvSpPr>
      <dsp:spPr>
        <a:xfrm>
          <a:off x="195267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mapDispatchToProps</a:t>
          </a:r>
          <a:endParaRPr lang="en-GB" sz="1400" kern="1200" dirty="0"/>
        </a:p>
      </dsp:txBody>
      <dsp:txXfrm>
        <a:off x="1952675" y="1131507"/>
        <a:ext cx="1731049" cy="425250"/>
      </dsp:txXfrm>
    </dsp:sp>
    <dsp:sp modelId="{049B381E-0FF3-4E9E-8323-D83AB731C7E8}">
      <dsp:nvSpPr>
        <dsp:cNvPr id="0" name=""/>
        <dsp:cNvSpPr/>
      </dsp:nvSpPr>
      <dsp:spPr>
        <a:xfrm>
          <a:off x="3900488" y="281007"/>
          <a:ext cx="2163812" cy="75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Dispatch</a:t>
          </a:r>
        </a:p>
      </dsp:txBody>
      <dsp:txXfrm>
        <a:off x="4278488" y="281007"/>
        <a:ext cx="1407812" cy="756000"/>
      </dsp:txXfrm>
    </dsp:sp>
    <dsp:sp modelId="{775F897D-0884-4FD4-8610-F222045FFF7D}">
      <dsp:nvSpPr>
        <dsp:cNvPr id="0" name=""/>
        <dsp:cNvSpPr/>
      </dsp:nvSpPr>
      <dsp:spPr>
        <a:xfrm>
          <a:off x="3900488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3900488" y="1131507"/>
        <a:ext cx="1731049" cy="425250"/>
      </dsp:txXfrm>
    </dsp:sp>
    <dsp:sp modelId="{80628471-AE36-474E-888B-8FF1FB6D9619}">
      <dsp:nvSpPr>
        <dsp:cNvPr id="0" name=""/>
        <dsp:cNvSpPr/>
      </dsp:nvSpPr>
      <dsp:spPr>
        <a:xfrm>
          <a:off x="5848300" y="281007"/>
          <a:ext cx="2163812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state</a:t>
          </a:r>
        </a:p>
      </dsp:txBody>
      <dsp:txXfrm>
        <a:off x="6226300" y="281007"/>
        <a:ext cx="1407812" cy="756000"/>
      </dsp:txXfrm>
    </dsp:sp>
    <dsp:sp modelId="{01E47DC0-C0F7-43FF-9E0D-04A749BDDA2F}">
      <dsp:nvSpPr>
        <dsp:cNvPr id="0" name=""/>
        <dsp:cNvSpPr/>
      </dsp:nvSpPr>
      <dsp:spPr>
        <a:xfrm>
          <a:off x="5848300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rootReducer</a:t>
          </a:r>
          <a:endParaRPr lang="en-GB" sz="1400" kern="1200" dirty="0"/>
        </a:p>
      </dsp:txBody>
      <dsp:txXfrm>
        <a:off x="5848300" y="1131507"/>
        <a:ext cx="1731049" cy="425250"/>
      </dsp:txXfrm>
    </dsp:sp>
    <dsp:sp modelId="{D0FDE127-19B8-45B3-8497-F14FBA077B11}">
      <dsp:nvSpPr>
        <dsp:cNvPr id="0" name=""/>
        <dsp:cNvSpPr/>
      </dsp:nvSpPr>
      <dsp:spPr>
        <a:xfrm>
          <a:off x="7796112" y="281007"/>
          <a:ext cx="2163812" cy="756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Notify subscribers</a:t>
          </a:r>
        </a:p>
      </dsp:txBody>
      <dsp:txXfrm>
        <a:off x="8174112" y="281007"/>
        <a:ext cx="1407812" cy="756000"/>
      </dsp:txXfrm>
    </dsp:sp>
    <dsp:sp modelId="{12E52B87-FA18-4A1C-8A2B-9478D585151B}">
      <dsp:nvSpPr>
        <dsp:cNvPr id="0" name=""/>
        <dsp:cNvSpPr/>
      </dsp:nvSpPr>
      <dsp:spPr>
        <a:xfrm>
          <a:off x="7796112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7796112" y="1131507"/>
        <a:ext cx="1731049" cy="425250"/>
      </dsp:txXfrm>
    </dsp:sp>
    <dsp:sp modelId="{F549FF1D-81AD-4C65-9979-42507B90E60A}">
      <dsp:nvSpPr>
        <dsp:cNvPr id="0" name=""/>
        <dsp:cNvSpPr/>
      </dsp:nvSpPr>
      <dsp:spPr>
        <a:xfrm>
          <a:off x="9743925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</a:t>
          </a:r>
          <a:r>
            <a:rPr lang="en-GB" sz="1400" kern="1200" dirty="0" err="1"/>
            <a:t>ui</a:t>
          </a:r>
          <a:endParaRPr lang="en-GB" sz="1400" kern="1200" dirty="0"/>
        </a:p>
      </dsp:txBody>
      <dsp:txXfrm>
        <a:off x="10121925" y="281007"/>
        <a:ext cx="1407812" cy="756000"/>
      </dsp:txXfrm>
    </dsp:sp>
    <dsp:sp modelId="{67376F0D-DCC4-46DE-B096-69AACF49FFC7}">
      <dsp:nvSpPr>
        <dsp:cNvPr id="0" name=""/>
        <dsp:cNvSpPr/>
      </dsp:nvSpPr>
      <dsp:spPr>
        <a:xfrm>
          <a:off x="974392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mapStateToProps</a:t>
          </a:r>
          <a:endParaRPr lang="en-GB" sz="1400" kern="1200" dirty="0"/>
        </a:p>
      </dsp:txBody>
      <dsp:txXfrm>
        <a:off x="9743925" y="1131507"/>
        <a:ext cx="1731049" cy="425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158655"/>
          <a:ext cx="2163812" cy="81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UI</a:t>
          </a:r>
        </a:p>
      </dsp:txBody>
      <dsp:txXfrm>
        <a:off x="409863" y="158655"/>
        <a:ext cx="1353812" cy="810000"/>
      </dsp:txXfrm>
    </dsp:sp>
    <dsp:sp modelId="{930AA4CE-46AB-4697-9C35-7B9057192C58}">
      <dsp:nvSpPr>
        <dsp:cNvPr id="0" name=""/>
        <dsp:cNvSpPr/>
      </dsp:nvSpPr>
      <dsp:spPr>
        <a:xfrm>
          <a:off x="4863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&lt;button </a:t>
          </a:r>
          <a:r>
            <a:rPr lang="en-GB" sz="1500" kern="1200" dirty="0" err="1"/>
            <a:t>onClick</a:t>
          </a:r>
          <a:r>
            <a:rPr lang="en-GB" sz="1500" kern="1200" dirty="0"/>
            <a:t>={handler}&gt;</a:t>
          </a:r>
        </a:p>
      </dsp:txBody>
      <dsp:txXfrm>
        <a:off x="4863" y="1069905"/>
        <a:ext cx="1731049" cy="907031"/>
      </dsp:txXfrm>
    </dsp:sp>
    <dsp:sp modelId="{7B83DAB5-F8E6-48CD-A41F-6AB04FCE7E76}">
      <dsp:nvSpPr>
        <dsp:cNvPr id="0" name=""/>
        <dsp:cNvSpPr/>
      </dsp:nvSpPr>
      <dsp:spPr>
        <a:xfrm>
          <a:off x="1952675" y="158655"/>
          <a:ext cx="2163812" cy="810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ActionCreator</a:t>
          </a:r>
          <a:endParaRPr lang="en-GB" sz="1500" kern="1200" dirty="0"/>
        </a:p>
      </dsp:txBody>
      <dsp:txXfrm>
        <a:off x="2357675" y="158655"/>
        <a:ext cx="1353812" cy="810000"/>
      </dsp:txXfrm>
    </dsp:sp>
    <dsp:sp modelId="{2EBC4C30-BBB2-4436-906C-B903F655D3EA}">
      <dsp:nvSpPr>
        <dsp:cNvPr id="0" name=""/>
        <dsp:cNvSpPr/>
      </dsp:nvSpPr>
      <dsp:spPr>
        <a:xfrm>
          <a:off x="1952675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onIncrement</a:t>
          </a:r>
          <a:endParaRPr lang="en-GB" sz="1500" kern="1200" dirty="0"/>
        </a:p>
      </dsp:txBody>
      <dsp:txXfrm>
        <a:off x="1952675" y="1069905"/>
        <a:ext cx="1731049" cy="907031"/>
      </dsp:txXfrm>
    </dsp:sp>
    <dsp:sp modelId="{049B381E-0FF3-4E9E-8323-D83AB731C7E8}">
      <dsp:nvSpPr>
        <dsp:cNvPr id="0" name=""/>
        <dsp:cNvSpPr/>
      </dsp:nvSpPr>
      <dsp:spPr>
        <a:xfrm>
          <a:off x="3900488" y="158655"/>
          <a:ext cx="2163812" cy="810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Dispatch</a:t>
          </a:r>
        </a:p>
      </dsp:txBody>
      <dsp:txXfrm>
        <a:off x="4305488" y="158655"/>
        <a:ext cx="1353812" cy="810000"/>
      </dsp:txXfrm>
    </dsp:sp>
    <dsp:sp modelId="{775F897D-0884-4FD4-8610-F222045FFF7D}">
      <dsp:nvSpPr>
        <dsp:cNvPr id="0" name=""/>
        <dsp:cNvSpPr/>
      </dsp:nvSpPr>
      <dsp:spPr>
        <a:xfrm>
          <a:off x="3900488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dispatch({action})</a:t>
          </a:r>
        </a:p>
      </dsp:txBody>
      <dsp:txXfrm>
        <a:off x="3900488" y="1069905"/>
        <a:ext cx="1731049" cy="907031"/>
      </dsp:txXfrm>
    </dsp:sp>
    <dsp:sp modelId="{80628471-AE36-474E-888B-8FF1FB6D9619}">
      <dsp:nvSpPr>
        <dsp:cNvPr id="0" name=""/>
        <dsp:cNvSpPr/>
      </dsp:nvSpPr>
      <dsp:spPr>
        <a:xfrm>
          <a:off x="5848300" y="158655"/>
          <a:ext cx="2163812" cy="81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Update state</a:t>
          </a:r>
        </a:p>
      </dsp:txBody>
      <dsp:txXfrm>
        <a:off x="6253300" y="158655"/>
        <a:ext cx="1353812" cy="810000"/>
      </dsp:txXfrm>
    </dsp:sp>
    <dsp:sp modelId="{01E47DC0-C0F7-43FF-9E0D-04A749BDDA2F}">
      <dsp:nvSpPr>
        <dsp:cNvPr id="0" name=""/>
        <dsp:cNvSpPr/>
      </dsp:nvSpPr>
      <dsp:spPr>
        <a:xfrm>
          <a:off x="5848300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rootReducer.js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rootReducer</a:t>
          </a:r>
          <a:r>
            <a:rPr lang="en-GB" sz="1500" kern="1200" dirty="0"/>
            <a:t>(state, action) -&gt; new state</a:t>
          </a:r>
        </a:p>
      </dsp:txBody>
      <dsp:txXfrm>
        <a:off x="5848300" y="1069905"/>
        <a:ext cx="1731049" cy="907031"/>
      </dsp:txXfrm>
    </dsp:sp>
    <dsp:sp modelId="{D0FDE127-19B8-45B3-8497-F14FBA077B11}">
      <dsp:nvSpPr>
        <dsp:cNvPr id="0" name=""/>
        <dsp:cNvSpPr/>
      </dsp:nvSpPr>
      <dsp:spPr>
        <a:xfrm>
          <a:off x="7796112" y="158655"/>
          <a:ext cx="2163812" cy="810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Notify subscribers</a:t>
          </a:r>
        </a:p>
      </dsp:txBody>
      <dsp:txXfrm>
        <a:off x="8201112" y="158655"/>
        <a:ext cx="1353812" cy="810000"/>
      </dsp:txXfrm>
    </dsp:sp>
    <dsp:sp modelId="{12E52B87-FA18-4A1C-8A2B-9478D585151B}">
      <dsp:nvSpPr>
        <dsp:cNvPr id="0" name=""/>
        <dsp:cNvSpPr/>
      </dsp:nvSpPr>
      <dsp:spPr>
        <a:xfrm>
          <a:off x="7796112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Redux -&gt; Connectors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mapStateToProps</a:t>
          </a:r>
          <a:r>
            <a:rPr lang="en-GB" sz="1500" kern="1200" dirty="0"/>
            <a:t>( </a:t>
          </a:r>
          <a:r>
            <a:rPr lang="en-GB" sz="1500" kern="1200" dirty="0" err="1"/>
            <a:t>newState</a:t>
          </a:r>
          <a:r>
            <a:rPr lang="en-GB" sz="1500" kern="1200" dirty="0"/>
            <a:t>)</a:t>
          </a:r>
        </a:p>
      </dsp:txBody>
      <dsp:txXfrm>
        <a:off x="7796112" y="1069905"/>
        <a:ext cx="1731049" cy="907031"/>
      </dsp:txXfrm>
    </dsp:sp>
    <dsp:sp modelId="{F549FF1D-81AD-4C65-9979-42507B90E60A}">
      <dsp:nvSpPr>
        <dsp:cNvPr id="0" name=""/>
        <dsp:cNvSpPr/>
      </dsp:nvSpPr>
      <dsp:spPr>
        <a:xfrm>
          <a:off x="9743925" y="158655"/>
          <a:ext cx="2163812" cy="81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Update </a:t>
          </a:r>
          <a:r>
            <a:rPr lang="en-GB" sz="1500" kern="1200" dirty="0" err="1"/>
            <a:t>ui</a:t>
          </a:r>
          <a:endParaRPr lang="en-GB" sz="1500" kern="1200" dirty="0"/>
        </a:p>
      </dsp:txBody>
      <dsp:txXfrm>
        <a:off x="10148925" y="158655"/>
        <a:ext cx="1353812" cy="810000"/>
      </dsp:txXfrm>
    </dsp:sp>
    <dsp:sp modelId="{67376F0D-DCC4-46DE-B096-69AACF49FFC7}">
      <dsp:nvSpPr>
        <dsp:cNvPr id="0" name=""/>
        <dsp:cNvSpPr/>
      </dsp:nvSpPr>
      <dsp:spPr>
        <a:xfrm>
          <a:off x="9743925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Counter.js -&gt; render()</a:t>
          </a:r>
        </a:p>
      </dsp:txBody>
      <dsp:txXfrm>
        <a:off x="9743925" y="1069905"/>
        <a:ext cx="1731049" cy="9070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C23AD-6757-4805-9F32-C80231ED0C8E}">
      <dsp:nvSpPr>
        <dsp:cNvPr id="0" name=""/>
        <dsp:cNvSpPr/>
      </dsp:nvSpPr>
      <dsp:spPr>
        <a:xfrm>
          <a:off x="1884254" y="-68336"/>
          <a:ext cx="6747091" cy="6747091"/>
        </a:xfrm>
        <a:prstGeom prst="circularArrow">
          <a:avLst>
            <a:gd name="adj1" fmla="val 5544"/>
            <a:gd name="adj2" fmla="val 330680"/>
            <a:gd name="adj3" fmla="val 14739600"/>
            <a:gd name="adj4" fmla="val 16823152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B0933-4DB8-475C-A492-30CA46301915}">
      <dsp:nvSpPr>
        <dsp:cNvPr id="0" name=""/>
        <dsp:cNvSpPr/>
      </dsp:nvSpPr>
      <dsp:spPr>
        <a:xfrm>
          <a:off x="4375937" y="4862"/>
          <a:ext cx="1763724" cy="881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UI (react)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(event)</a:t>
          </a:r>
        </a:p>
      </dsp:txBody>
      <dsp:txXfrm>
        <a:off x="4418986" y="47911"/>
        <a:ext cx="1677626" cy="795764"/>
      </dsp:txXfrm>
    </dsp:sp>
    <dsp:sp modelId="{5A0D15D2-2189-4ABC-B7E6-FA4DEA0E0E35}">
      <dsp:nvSpPr>
        <dsp:cNvPr id="0" name=""/>
        <dsp:cNvSpPr/>
      </dsp:nvSpPr>
      <dsp:spPr>
        <a:xfrm>
          <a:off x="6225381" y="678004"/>
          <a:ext cx="1763724" cy="881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Connector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(dispatch)</a:t>
          </a:r>
        </a:p>
      </dsp:txBody>
      <dsp:txXfrm>
        <a:off x="6268430" y="721053"/>
        <a:ext cx="1677626" cy="795764"/>
      </dsp:txXfrm>
    </dsp:sp>
    <dsp:sp modelId="{4D9389C3-A7DC-46BC-A8FD-7BC9B3827E52}">
      <dsp:nvSpPr>
        <dsp:cNvPr id="0" name=""/>
        <dsp:cNvSpPr/>
      </dsp:nvSpPr>
      <dsp:spPr>
        <a:xfrm>
          <a:off x="7209450" y="2382461"/>
          <a:ext cx="1763724" cy="881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Duck: </a:t>
          </a:r>
          <a:r>
            <a:rPr lang="en-GB" sz="1500" kern="1200" dirty="0" err="1"/>
            <a:t>ActionCreator</a:t>
          </a:r>
          <a:endParaRPr lang="en-GB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(action object)</a:t>
          </a:r>
        </a:p>
      </dsp:txBody>
      <dsp:txXfrm>
        <a:off x="7252499" y="2425510"/>
        <a:ext cx="1677626" cy="795764"/>
      </dsp:txXfrm>
    </dsp:sp>
    <dsp:sp modelId="{3403CF58-A05B-45D1-9214-45F6DF0810F9}">
      <dsp:nvSpPr>
        <dsp:cNvPr id="0" name=""/>
        <dsp:cNvSpPr/>
      </dsp:nvSpPr>
      <dsp:spPr>
        <a:xfrm>
          <a:off x="6867687" y="4320698"/>
          <a:ext cx="1763724" cy="881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Redux: Dispatch</a:t>
          </a:r>
        </a:p>
      </dsp:txBody>
      <dsp:txXfrm>
        <a:off x="6910736" y="4363747"/>
        <a:ext cx="1677626" cy="795764"/>
      </dsp:txXfrm>
    </dsp:sp>
    <dsp:sp modelId="{73188465-C083-49A9-B6C8-5740CDB22872}">
      <dsp:nvSpPr>
        <dsp:cNvPr id="0" name=""/>
        <dsp:cNvSpPr/>
      </dsp:nvSpPr>
      <dsp:spPr>
        <a:xfrm>
          <a:off x="5360006" y="5585793"/>
          <a:ext cx="1763724" cy="8818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Duck: Reducer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(state, action) =&gt;</a:t>
          </a:r>
        </a:p>
      </dsp:txBody>
      <dsp:txXfrm>
        <a:off x="5403055" y="5628842"/>
        <a:ext cx="1677626" cy="795764"/>
      </dsp:txXfrm>
    </dsp:sp>
    <dsp:sp modelId="{1AE9F46D-76ED-41CA-BD52-7AC006F7BFA5}">
      <dsp:nvSpPr>
        <dsp:cNvPr id="0" name=""/>
        <dsp:cNvSpPr/>
      </dsp:nvSpPr>
      <dsp:spPr>
        <a:xfrm>
          <a:off x="3391868" y="5585793"/>
          <a:ext cx="1763724" cy="881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Redux new state</a:t>
          </a:r>
        </a:p>
      </dsp:txBody>
      <dsp:txXfrm>
        <a:off x="3434917" y="5628842"/>
        <a:ext cx="1677626" cy="795764"/>
      </dsp:txXfrm>
    </dsp:sp>
    <dsp:sp modelId="{41EA27F4-EAE7-4429-8E17-7AA1C60B1543}">
      <dsp:nvSpPr>
        <dsp:cNvPr id="0" name=""/>
        <dsp:cNvSpPr/>
      </dsp:nvSpPr>
      <dsp:spPr>
        <a:xfrm>
          <a:off x="1884188" y="4320698"/>
          <a:ext cx="1763724" cy="881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Redux: notify subscribers</a:t>
          </a:r>
        </a:p>
      </dsp:txBody>
      <dsp:txXfrm>
        <a:off x="1927237" y="4363747"/>
        <a:ext cx="1677626" cy="795764"/>
      </dsp:txXfrm>
    </dsp:sp>
    <dsp:sp modelId="{71B81D80-1E5B-45FE-ABA7-6B3B8A9832FB}">
      <dsp:nvSpPr>
        <dsp:cNvPr id="0" name=""/>
        <dsp:cNvSpPr/>
      </dsp:nvSpPr>
      <dsp:spPr>
        <a:xfrm>
          <a:off x="1542424" y="2382461"/>
          <a:ext cx="1763724" cy="881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Connectors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State -&gt; props</a:t>
          </a:r>
        </a:p>
      </dsp:txBody>
      <dsp:txXfrm>
        <a:off x="1585473" y="2425510"/>
        <a:ext cx="1677626" cy="795764"/>
      </dsp:txXfrm>
    </dsp:sp>
    <dsp:sp modelId="{6068CDBC-9851-45EF-9FD4-A5C42C3E5C0F}">
      <dsp:nvSpPr>
        <dsp:cNvPr id="0" name=""/>
        <dsp:cNvSpPr/>
      </dsp:nvSpPr>
      <dsp:spPr>
        <a:xfrm>
          <a:off x="2526493" y="678004"/>
          <a:ext cx="1763724" cy="881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React: New Props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render()</a:t>
          </a:r>
        </a:p>
      </dsp:txBody>
      <dsp:txXfrm>
        <a:off x="2569542" y="721053"/>
        <a:ext cx="1677626" cy="79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FEE2-FEEB-469A-8C11-434695E5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7C802-1B8D-4FC0-B055-02E91C37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3EC5-90D9-4952-84FA-434638B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7F66-E1D6-496F-BC11-39B640E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13F3-D567-49A7-AFF9-4CF3666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24E-50C3-4992-8A71-501E5865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8DABD-8162-4336-9864-00F6A875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F25E-E3ED-4EBD-90A6-E10A79C1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33A9-A61F-43AD-B4EC-E53037E5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CCBE-5DF8-4FA0-8E6A-401B6E5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3338-8FF7-4A70-96D2-C0082AD0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529D-6AFA-4FB1-ADFC-FDB1AB6D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3335-F2AD-4BE1-87AB-89BC4662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BD51-B891-4D5C-9D63-8F02CE37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00A4-8020-4246-9C2B-3CCB1CC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D25D-0E67-4B77-AE09-257F5445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7466-E75D-4282-9195-CB23F99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6033-076E-4CAA-90F8-BBE60711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C548-3360-4ACB-9FC4-C76418A0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47BF-D794-4F73-B87C-99BE9B6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2B1-6B7F-4EC5-A27E-7D442B6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C849-9B27-4D6C-A498-92B965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0B9D-4171-41FA-85EC-035035D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660D-7371-49A1-AC72-3F08120D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CD2D-6867-41DA-B9C2-D04F6646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7B8-395D-4689-A894-C1573B5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2510-2180-417E-A093-E38D23E00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69882-5C87-4BD3-A48D-42A54512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D880-1777-46AE-BB89-7DFD7940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8309-DCFA-4DBB-AA82-90C2209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CBD0-919D-4A48-8EF2-0D7DAEAF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1F4-7C5B-4730-BA63-F49B964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1253-87E7-4E5F-B402-288F299B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7F168-0E28-4551-B220-43D746F0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01E81-A719-41D8-B573-BAD7E337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9521-82FF-47FB-97C0-DD30FCBE7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B4F9-7439-409F-B22A-9AFB147B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CBD34-F947-4046-8043-B21BCFB0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B5328-9C3E-4238-9FEF-BBAC4AF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77DD-F610-4554-8E4E-86A95F0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3F9CD-993C-472A-9890-1B69B71F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9AC52-5AA5-4C5C-9E52-4D12C732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819DE-3F88-4130-978E-BC9A213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B8C8-8436-4D8D-85FD-E09B1D80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635BF-070F-4BDB-9944-026A9685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988A5-7AD6-4A2C-B5BF-A5A8828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94B3-55D9-4435-9F03-7D760DFC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40EE-CE61-4B4E-A7F1-6206421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9571-67EB-4BA9-BF13-CF73B17D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243D-9956-4A7F-B91D-05857A3F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FDF94-A722-4C0C-9548-8EA1C08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8459-FC97-4955-86BE-235CF0AD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9306-9EE2-4A40-AD74-65FE316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82C45-985A-4517-817E-FE8186425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3247-81D4-4D60-9D0C-A87E9F8E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0B4C9-CD5E-4D89-8C9A-E154127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C5B7-55C6-49A8-B64C-4677BEEB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CFEC-5AC6-4125-ADA6-2089A82C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9CC0-1607-4F83-B38B-83A484AB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D2D6-3D72-4133-A23C-8361E41D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5647-C9E5-43EB-9A56-19977DBFD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FE7A-A9DE-4AD5-BBCB-AE688847D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FB3C-1C23-468C-93B8-DB25452C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979406"/>
              </p:ext>
            </p:extLst>
          </p:nvPr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23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/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A6429B-96EE-40AA-BA94-4292F1DB9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788215"/>
              </p:ext>
            </p:extLst>
          </p:nvPr>
        </p:nvGraphicFramePr>
        <p:xfrm>
          <a:off x="139698" y="2111188"/>
          <a:ext cx="11912601" cy="183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940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/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A6429B-96EE-40AA-BA94-4292F1DB975D}"/>
              </a:ext>
            </a:extLst>
          </p:cNvPr>
          <p:cNvGraphicFramePr/>
          <p:nvPr/>
        </p:nvGraphicFramePr>
        <p:xfrm>
          <a:off x="139698" y="2111188"/>
          <a:ext cx="11912601" cy="183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CBE8B2-FA78-45D6-9EA8-7AF4B1898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427205"/>
              </p:ext>
            </p:extLst>
          </p:nvPr>
        </p:nvGraphicFramePr>
        <p:xfrm>
          <a:off x="135963" y="4002741"/>
          <a:ext cx="11912601" cy="213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0297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1FDF-CDCC-470C-B7AF-1664E6F0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81110A-D9D2-4446-B9AE-8D80EB83B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39291"/>
              </p:ext>
            </p:extLst>
          </p:nvPr>
        </p:nvGraphicFramePr>
        <p:xfrm>
          <a:off x="838200" y="165847"/>
          <a:ext cx="10515600" cy="647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61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168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Haugland Rudfoss</dc:creator>
  <cp:lastModifiedBy>Thomas Haugland Rudfoss</cp:lastModifiedBy>
  <cp:revision>7</cp:revision>
  <dcterms:created xsi:type="dcterms:W3CDTF">2019-04-05T08:21:21Z</dcterms:created>
  <dcterms:modified xsi:type="dcterms:W3CDTF">2019-04-05T10:37:20Z</dcterms:modified>
</cp:coreProperties>
</file>